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8" r:id="rId4"/>
    <p:sldMasterId id="2147483833" r:id="rId5"/>
  </p:sldMasterIdLst>
  <p:notesMasterIdLst>
    <p:notesMasterId r:id="rId88"/>
  </p:notesMasterIdLst>
  <p:handoutMasterIdLst>
    <p:handoutMasterId r:id="rId89"/>
  </p:handoutMasterIdLst>
  <p:sldIdLst>
    <p:sldId id="891" r:id="rId6"/>
    <p:sldId id="1895" r:id="rId7"/>
    <p:sldId id="1507" r:id="rId8"/>
    <p:sldId id="1904" r:id="rId9"/>
    <p:sldId id="1539" r:id="rId10"/>
    <p:sldId id="1540" r:id="rId11"/>
    <p:sldId id="1802" r:id="rId12"/>
    <p:sldId id="1541" r:id="rId13"/>
    <p:sldId id="1803" r:id="rId14"/>
    <p:sldId id="1804" r:id="rId15"/>
    <p:sldId id="1805" r:id="rId16"/>
    <p:sldId id="1828" r:id="rId17"/>
    <p:sldId id="1806" r:id="rId18"/>
    <p:sldId id="1807" r:id="rId19"/>
    <p:sldId id="1892" r:id="rId20"/>
    <p:sldId id="1882" r:id="rId21"/>
    <p:sldId id="1894" r:id="rId22"/>
    <p:sldId id="1808" r:id="rId23"/>
    <p:sldId id="1830" r:id="rId24"/>
    <p:sldId id="1831" r:id="rId25"/>
    <p:sldId id="1842" r:id="rId26"/>
    <p:sldId id="1810" r:id="rId27"/>
    <p:sldId id="1873" r:id="rId28"/>
    <p:sldId id="1829" r:id="rId29"/>
    <p:sldId id="1824" r:id="rId30"/>
    <p:sldId id="1837" r:id="rId31"/>
    <p:sldId id="1840" r:id="rId32"/>
    <p:sldId id="1857" r:id="rId33"/>
    <p:sldId id="1874" r:id="rId34"/>
    <p:sldId id="1836" r:id="rId35"/>
    <p:sldId id="1832" r:id="rId36"/>
    <p:sldId id="1833" r:id="rId37"/>
    <p:sldId id="1835" r:id="rId38"/>
    <p:sldId id="1884" r:id="rId39"/>
    <p:sldId id="1812" r:id="rId40"/>
    <p:sldId id="1813" r:id="rId41"/>
    <p:sldId id="1814" r:id="rId42"/>
    <p:sldId id="1815" r:id="rId43"/>
    <p:sldId id="1816" r:id="rId44"/>
    <p:sldId id="1820" r:id="rId45"/>
    <p:sldId id="1821" r:id="rId46"/>
    <p:sldId id="1822" r:id="rId47"/>
    <p:sldId id="1838" r:id="rId48"/>
    <p:sldId id="1888" r:id="rId49"/>
    <p:sldId id="1899" r:id="rId50"/>
    <p:sldId id="1900" r:id="rId51"/>
    <p:sldId id="1901" r:id="rId52"/>
    <p:sldId id="1902" r:id="rId53"/>
    <p:sldId id="1903" r:id="rId54"/>
    <p:sldId id="1841" r:id="rId55"/>
    <p:sldId id="1843" r:id="rId56"/>
    <p:sldId id="1844" r:id="rId57"/>
    <p:sldId id="1845" r:id="rId58"/>
    <p:sldId id="1846" r:id="rId59"/>
    <p:sldId id="1847" r:id="rId60"/>
    <p:sldId id="1898" r:id="rId61"/>
    <p:sldId id="1896" r:id="rId62"/>
    <p:sldId id="1897" r:id="rId63"/>
    <p:sldId id="1855" r:id="rId64"/>
    <p:sldId id="1885" r:id="rId65"/>
    <p:sldId id="1811" r:id="rId66"/>
    <p:sldId id="1817" r:id="rId67"/>
    <p:sldId id="1848" r:id="rId68"/>
    <p:sldId id="1849" r:id="rId69"/>
    <p:sldId id="1850" r:id="rId70"/>
    <p:sldId id="1851" r:id="rId71"/>
    <p:sldId id="1852" r:id="rId72"/>
    <p:sldId id="1853" r:id="rId73"/>
    <p:sldId id="1886" r:id="rId74"/>
    <p:sldId id="1809" r:id="rId75"/>
    <p:sldId id="1881" r:id="rId76"/>
    <p:sldId id="1818" r:id="rId77"/>
    <p:sldId id="1834" r:id="rId78"/>
    <p:sldId id="1854" r:id="rId79"/>
    <p:sldId id="1856" r:id="rId80"/>
    <p:sldId id="1887" r:id="rId81"/>
    <p:sldId id="1893" r:id="rId82"/>
    <p:sldId id="1875" r:id="rId83"/>
    <p:sldId id="1876" r:id="rId84"/>
    <p:sldId id="1877" r:id="rId85"/>
    <p:sldId id="1878" r:id="rId86"/>
    <p:sldId id="1890" r:id="rId87"/>
  </p:sldIdLst>
  <p:sldSz cx="12192000" cy="6858000"/>
  <p:notesSz cx="6797675" cy="9926638"/>
  <p:defaultTextStyle>
    <a:defPPr>
      <a:defRPr lang="de-DE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6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osia" initials="" lastIdx="1" clrIdx="0"/>
  <p:cmAuthor id="1" name="SANIGOVÁ Miroslava" initials="MS" lastIdx="7" clrIdx="1">
    <p:extLst>
      <p:ext uri="{19B8F6BF-5375-455C-9EA6-DF929625EA0E}">
        <p15:presenceInfo xmlns:p15="http://schemas.microsoft.com/office/powerpoint/2012/main" userId="S::miroslava.sanigova@asseco-ce.com::9d442f15-f2de-4865-964f-0ef2f4859a0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FF9900"/>
    <a:srgbClr val="FF9800"/>
    <a:srgbClr val="E4E4E4"/>
    <a:srgbClr val="E9E9E9"/>
    <a:srgbClr val="CDCDCD"/>
    <a:srgbClr val="E8E8E8"/>
    <a:srgbClr val="F3F3F3"/>
    <a:srgbClr val="FF5A41"/>
    <a:srgbClr val="FF6E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D5ABB26-0587-4C30-8999-92F81FD0307C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Styl pośredni 1 — Ak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55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912" y="132"/>
      </p:cViewPr>
      <p:guideLst>
        <p:guide orient="horz"/>
        <p:guide pos="68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26"/>
        <p:guide pos="214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handoutMaster" Target="handoutMasters/handoutMaster1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2.xml"/><Relationship Id="rId90" Type="http://schemas.openxmlformats.org/officeDocument/2006/relationships/commentAuthors" Target="commentAuthors.xml"/><Relationship Id="rId95" Type="http://schemas.microsoft.com/office/2016/11/relationships/changesInfo" Target="changesInfos/changesInfo1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notesMaster" Target="notesMasters/notesMaster1.xml"/><Relationship Id="rId9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viewProps" Target="viewProps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 Jandíková" userId="7ef427b1455032d3" providerId="LiveId" clId="{03619502-1EE8-4CF5-80AB-26BE1EE2FE24}"/>
    <pc:docChg chg="modSld">
      <pc:chgData name="Eva Jandíková" userId="7ef427b1455032d3" providerId="LiveId" clId="{03619502-1EE8-4CF5-80AB-26BE1EE2FE24}" dt="2024-09-09T12:40:31.488" v="46" actId="12"/>
      <pc:docMkLst>
        <pc:docMk/>
      </pc:docMkLst>
      <pc:sldChg chg="modSp mod">
        <pc:chgData name="Eva Jandíková" userId="7ef427b1455032d3" providerId="LiveId" clId="{03619502-1EE8-4CF5-80AB-26BE1EE2FE24}" dt="2024-09-09T12:33:12.285" v="0" actId="12"/>
        <pc:sldMkLst>
          <pc:docMk/>
          <pc:sldMk cId="1635105207" sldId="1539"/>
        </pc:sldMkLst>
        <pc:spChg chg="mod">
          <ac:chgData name="Eva Jandíková" userId="7ef427b1455032d3" providerId="LiveId" clId="{03619502-1EE8-4CF5-80AB-26BE1EE2FE24}" dt="2024-09-09T12:33:12.285" v="0" actId="12"/>
          <ac:spMkLst>
            <pc:docMk/>
            <pc:sldMk cId="1635105207" sldId="1539"/>
            <ac:spMk id="6" creationId="{0934B238-0205-D818-BD01-70360648EF51}"/>
          </ac:spMkLst>
        </pc:spChg>
      </pc:sldChg>
      <pc:sldChg chg="modSp mod">
        <pc:chgData name="Eva Jandíková" userId="7ef427b1455032d3" providerId="LiveId" clId="{03619502-1EE8-4CF5-80AB-26BE1EE2FE24}" dt="2024-09-09T12:34:59.223" v="1" actId="12"/>
        <pc:sldMkLst>
          <pc:docMk/>
          <pc:sldMk cId="1919476943" sldId="1802"/>
        </pc:sldMkLst>
        <pc:spChg chg="mod">
          <ac:chgData name="Eva Jandíková" userId="7ef427b1455032d3" providerId="LiveId" clId="{03619502-1EE8-4CF5-80AB-26BE1EE2FE24}" dt="2024-09-09T12:34:59.223" v="1" actId="12"/>
          <ac:spMkLst>
            <pc:docMk/>
            <pc:sldMk cId="1919476943" sldId="1802"/>
            <ac:spMk id="6" creationId="{FD77394E-810B-2694-E097-F7F07D040740}"/>
          </ac:spMkLst>
        </pc:spChg>
      </pc:sldChg>
      <pc:sldChg chg="modSp mod">
        <pc:chgData name="Eva Jandíková" userId="7ef427b1455032d3" providerId="LiveId" clId="{03619502-1EE8-4CF5-80AB-26BE1EE2FE24}" dt="2024-09-09T12:35:18.150" v="2" actId="12"/>
        <pc:sldMkLst>
          <pc:docMk/>
          <pc:sldMk cId="1383273120" sldId="1808"/>
        </pc:sldMkLst>
        <pc:spChg chg="mod">
          <ac:chgData name="Eva Jandíková" userId="7ef427b1455032d3" providerId="LiveId" clId="{03619502-1EE8-4CF5-80AB-26BE1EE2FE24}" dt="2024-09-09T12:35:18.150" v="2" actId="12"/>
          <ac:spMkLst>
            <pc:docMk/>
            <pc:sldMk cId="1383273120" sldId="1808"/>
            <ac:spMk id="11" creationId="{858ADC1E-BA68-F00C-2744-35A8FD58496A}"/>
          </ac:spMkLst>
        </pc:spChg>
      </pc:sldChg>
      <pc:sldChg chg="modSp mod">
        <pc:chgData name="Eva Jandíková" userId="7ef427b1455032d3" providerId="LiveId" clId="{03619502-1EE8-4CF5-80AB-26BE1EE2FE24}" dt="2024-09-09T12:40:31.488" v="46" actId="12"/>
        <pc:sldMkLst>
          <pc:docMk/>
          <pc:sldMk cId="4159019565" sldId="1809"/>
        </pc:sldMkLst>
        <pc:spChg chg="mod">
          <ac:chgData name="Eva Jandíková" userId="7ef427b1455032d3" providerId="LiveId" clId="{03619502-1EE8-4CF5-80AB-26BE1EE2FE24}" dt="2024-09-09T12:40:31.488" v="46" actId="12"/>
          <ac:spMkLst>
            <pc:docMk/>
            <pc:sldMk cId="4159019565" sldId="1809"/>
            <ac:spMk id="6" creationId="{FD77394E-810B-2694-E097-F7F07D040740}"/>
          </ac:spMkLst>
        </pc:spChg>
      </pc:sldChg>
      <pc:sldChg chg="modSp mod">
        <pc:chgData name="Eva Jandíková" userId="7ef427b1455032d3" providerId="LiveId" clId="{03619502-1EE8-4CF5-80AB-26BE1EE2FE24}" dt="2024-09-09T12:36:02.954" v="7" actId="12"/>
        <pc:sldMkLst>
          <pc:docMk/>
          <pc:sldMk cId="905055191" sldId="1810"/>
        </pc:sldMkLst>
        <pc:spChg chg="mod">
          <ac:chgData name="Eva Jandíková" userId="7ef427b1455032d3" providerId="LiveId" clId="{03619502-1EE8-4CF5-80AB-26BE1EE2FE24}" dt="2024-09-09T12:36:02.954" v="7" actId="12"/>
          <ac:spMkLst>
            <pc:docMk/>
            <pc:sldMk cId="905055191" sldId="1810"/>
            <ac:spMk id="6" creationId="{FD77394E-810B-2694-E097-F7F07D040740}"/>
          </ac:spMkLst>
        </pc:spChg>
      </pc:sldChg>
      <pc:sldChg chg="modSp mod">
        <pc:chgData name="Eva Jandíková" userId="7ef427b1455032d3" providerId="LiveId" clId="{03619502-1EE8-4CF5-80AB-26BE1EE2FE24}" dt="2024-09-09T12:37:23.794" v="20" actId="12"/>
        <pc:sldMkLst>
          <pc:docMk/>
          <pc:sldMk cId="3449852356" sldId="1812"/>
        </pc:sldMkLst>
        <pc:spChg chg="mod">
          <ac:chgData name="Eva Jandíková" userId="7ef427b1455032d3" providerId="LiveId" clId="{03619502-1EE8-4CF5-80AB-26BE1EE2FE24}" dt="2024-09-09T12:37:23.794" v="20" actId="12"/>
          <ac:spMkLst>
            <pc:docMk/>
            <pc:sldMk cId="3449852356" sldId="1812"/>
            <ac:spMk id="13" creationId="{CF8A9AD0-79D9-4D90-8E5D-E5D1C14A701E}"/>
          </ac:spMkLst>
        </pc:spChg>
      </pc:sldChg>
      <pc:sldChg chg="modSp mod">
        <pc:chgData name="Eva Jandíková" userId="7ef427b1455032d3" providerId="LiveId" clId="{03619502-1EE8-4CF5-80AB-26BE1EE2FE24}" dt="2024-09-09T12:37:36.046" v="22" actId="12"/>
        <pc:sldMkLst>
          <pc:docMk/>
          <pc:sldMk cId="68748855" sldId="1813"/>
        </pc:sldMkLst>
        <pc:spChg chg="mod">
          <ac:chgData name="Eva Jandíková" userId="7ef427b1455032d3" providerId="LiveId" clId="{03619502-1EE8-4CF5-80AB-26BE1EE2FE24}" dt="2024-09-09T12:37:36.046" v="22" actId="12"/>
          <ac:spMkLst>
            <pc:docMk/>
            <pc:sldMk cId="68748855" sldId="1813"/>
            <ac:spMk id="12" creationId="{09261480-0851-050D-5A00-3AE57C423DE4}"/>
          </ac:spMkLst>
        </pc:spChg>
      </pc:sldChg>
      <pc:sldChg chg="modSp mod">
        <pc:chgData name="Eva Jandíková" userId="7ef427b1455032d3" providerId="LiveId" clId="{03619502-1EE8-4CF5-80AB-26BE1EE2FE24}" dt="2024-09-09T12:37:43.164" v="24" actId="6549"/>
        <pc:sldMkLst>
          <pc:docMk/>
          <pc:sldMk cId="2172600837" sldId="1814"/>
        </pc:sldMkLst>
        <pc:spChg chg="mod">
          <ac:chgData name="Eva Jandíková" userId="7ef427b1455032d3" providerId="LiveId" clId="{03619502-1EE8-4CF5-80AB-26BE1EE2FE24}" dt="2024-09-09T12:37:43.164" v="24" actId="6549"/>
          <ac:spMkLst>
            <pc:docMk/>
            <pc:sldMk cId="2172600837" sldId="1814"/>
            <ac:spMk id="12" creationId="{BE88EFF7-9623-5FB3-D347-B459AAD381EA}"/>
          </ac:spMkLst>
        </pc:spChg>
      </pc:sldChg>
      <pc:sldChg chg="modSp mod">
        <pc:chgData name="Eva Jandíková" userId="7ef427b1455032d3" providerId="LiveId" clId="{03619502-1EE8-4CF5-80AB-26BE1EE2FE24}" dt="2024-09-09T12:37:49.876" v="25" actId="12"/>
        <pc:sldMkLst>
          <pc:docMk/>
          <pc:sldMk cId="3357430777" sldId="1815"/>
        </pc:sldMkLst>
        <pc:spChg chg="mod">
          <ac:chgData name="Eva Jandíková" userId="7ef427b1455032d3" providerId="LiveId" clId="{03619502-1EE8-4CF5-80AB-26BE1EE2FE24}" dt="2024-09-09T12:37:49.876" v="25" actId="12"/>
          <ac:spMkLst>
            <pc:docMk/>
            <pc:sldMk cId="3357430777" sldId="1815"/>
            <ac:spMk id="13" creationId="{CCB23305-5769-BF7F-E11B-0289BDFF32D6}"/>
          </ac:spMkLst>
        </pc:spChg>
      </pc:sldChg>
      <pc:sldChg chg="modSp mod">
        <pc:chgData name="Eva Jandíková" userId="7ef427b1455032d3" providerId="LiveId" clId="{03619502-1EE8-4CF5-80AB-26BE1EE2FE24}" dt="2024-09-09T12:37:56.213" v="26" actId="12"/>
        <pc:sldMkLst>
          <pc:docMk/>
          <pc:sldMk cId="1484538712" sldId="1816"/>
        </pc:sldMkLst>
        <pc:spChg chg="mod">
          <ac:chgData name="Eva Jandíková" userId="7ef427b1455032d3" providerId="LiveId" clId="{03619502-1EE8-4CF5-80AB-26BE1EE2FE24}" dt="2024-09-09T12:37:56.213" v="26" actId="12"/>
          <ac:spMkLst>
            <pc:docMk/>
            <pc:sldMk cId="1484538712" sldId="1816"/>
            <ac:spMk id="13" creationId="{0F8AF435-298A-B32C-4455-02D156DA4F43}"/>
          </ac:spMkLst>
        </pc:spChg>
      </pc:sldChg>
      <pc:sldChg chg="modSp mod">
        <pc:chgData name="Eva Jandíková" userId="7ef427b1455032d3" providerId="LiveId" clId="{03619502-1EE8-4CF5-80AB-26BE1EE2FE24}" dt="2024-09-09T12:38:06.435" v="28" actId="6549"/>
        <pc:sldMkLst>
          <pc:docMk/>
          <pc:sldMk cId="3290904689" sldId="1820"/>
        </pc:sldMkLst>
        <pc:spChg chg="mod">
          <ac:chgData name="Eva Jandíková" userId="7ef427b1455032d3" providerId="LiveId" clId="{03619502-1EE8-4CF5-80AB-26BE1EE2FE24}" dt="2024-09-09T12:38:06.435" v="28" actId="6549"/>
          <ac:spMkLst>
            <pc:docMk/>
            <pc:sldMk cId="3290904689" sldId="1820"/>
            <ac:spMk id="12" creationId="{F6FDD1A1-8D00-7C1C-50BA-EF12E3FC1E2B}"/>
          </ac:spMkLst>
        </pc:spChg>
      </pc:sldChg>
      <pc:sldChg chg="modSp mod">
        <pc:chgData name="Eva Jandíková" userId="7ef427b1455032d3" providerId="LiveId" clId="{03619502-1EE8-4CF5-80AB-26BE1EE2FE24}" dt="2024-09-09T12:38:17.556" v="30" actId="12"/>
        <pc:sldMkLst>
          <pc:docMk/>
          <pc:sldMk cId="1268050243" sldId="1821"/>
        </pc:sldMkLst>
        <pc:spChg chg="mod">
          <ac:chgData name="Eva Jandíková" userId="7ef427b1455032d3" providerId="LiveId" clId="{03619502-1EE8-4CF5-80AB-26BE1EE2FE24}" dt="2024-09-09T12:38:17.556" v="30" actId="12"/>
          <ac:spMkLst>
            <pc:docMk/>
            <pc:sldMk cId="1268050243" sldId="1821"/>
            <ac:spMk id="13" creationId="{9D3A6250-3896-0A49-2884-136D01822E10}"/>
          </ac:spMkLst>
        </pc:spChg>
      </pc:sldChg>
      <pc:sldChg chg="modSp mod">
        <pc:chgData name="Eva Jandíková" userId="7ef427b1455032d3" providerId="LiveId" clId="{03619502-1EE8-4CF5-80AB-26BE1EE2FE24}" dt="2024-09-09T12:38:25.926" v="31" actId="12"/>
        <pc:sldMkLst>
          <pc:docMk/>
          <pc:sldMk cId="689085691" sldId="1822"/>
        </pc:sldMkLst>
        <pc:spChg chg="mod">
          <ac:chgData name="Eva Jandíková" userId="7ef427b1455032d3" providerId="LiveId" clId="{03619502-1EE8-4CF5-80AB-26BE1EE2FE24}" dt="2024-09-09T12:38:25.926" v="31" actId="12"/>
          <ac:spMkLst>
            <pc:docMk/>
            <pc:sldMk cId="689085691" sldId="1822"/>
            <ac:spMk id="13" creationId="{73A1C23C-E9C6-579A-B131-6E79784B0C74}"/>
          </ac:spMkLst>
        </pc:spChg>
      </pc:sldChg>
      <pc:sldChg chg="modSp mod">
        <pc:chgData name="Eva Jandíková" userId="7ef427b1455032d3" providerId="LiveId" clId="{03619502-1EE8-4CF5-80AB-26BE1EE2FE24}" dt="2024-09-09T12:36:25.003" v="10" actId="12"/>
        <pc:sldMkLst>
          <pc:docMk/>
          <pc:sldMk cId="1809427175" sldId="1824"/>
        </pc:sldMkLst>
        <pc:spChg chg="mod">
          <ac:chgData name="Eva Jandíková" userId="7ef427b1455032d3" providerId="LiveId" clId="{03619502-1EE8-4CF5-80AB-26BE1EE2FE24}" dt="2024-09-09T12:36:25.003" v="10" actId="12"/>
          <ac:spMkLst>
            <pc:docMk/>
            <pc:sldMk cId="1809427175" sldId="1824"/>
            <ac:spMk id="15" creationId="{775B2E66-BCF1-4EA8-A21E-8BE74D6DA6A0}"/>
          </ac:spMkLst>
        </pc:spChg>
      </pc:sldChg>
      <pc:sldChg chg="modSp mod">
        <pc:chgData name="Eva Jandíková" userId="7ef427b1455032d3" providerId="LiveId" clId="{03619502-1EE8-4CF5-80AB-26BE1EE2FE24}" dt="2024-09-09T12:36:18.282" v="9" actId="12"/>
        <pc:sldMkLst>
          <pc:docMk/>
          <pc:sldMk cId="164723136" sldId="1829"/>
        </pc:sldMkLst>
        <pc:spChg chg="mod">
          <ac:chgData name="Eva Jandíková" userId="7ef427b1455032d3" providerId="LiveId" clId="{03619502-1EE8-4CF5-80AB-26BE1EE2FE24}" dt="2024-09-09T12:36:18.282" v="9" actId="12"/>
          <ac:spMkLst>
            <pc:docMk/>
            <pc:sldMk cId="164723136" sldId="1829"/>
            <ac:spMk id="6" creationId="{FD77394E-810B-2694-E097-F7F07D040740}"/>
          </ac:spMkLst>
        </pc:spChg>
      </pc:sldChg>
      <pc:sldChg chg="modSp mod">
        <pc:chgData name="Eva Jandíková" userId="7ef427b1455032d3" providerId="LiveId" clId="{03619502-1EE8-4CF5-80AB-26BE1EE2FE24}" dt="2024-09-09T12:35:33.534" v="4" actId="20577"/>
        <pc:sldMkLst>
          <pc:docMk/>
          <pc:sldMk cId="3328870629" sldId="1830"/>
        </pc:sldMkLst>
        <pc:spChg chg="mod">
          <ac:chgData name="Eva Jandíková" userId="7ef427b1455032d3" providerId="LiveId" clId="{03619502-1EE8-4CF5-80AB-26BE1EE2FE24}" dt="2024-09-09T12:35:33.534" v="4" actId="20577"/>
          <ac:spMkLst>
            <pc:docMk/>
            <pc:sldMk cId="3328870629" sldId="1830"/>
            <ac:spMk id="6" creationId="{FD77394E-810B-2694-E097-F7F07D040740}"/>
          </ac:spMkLst>
        </pc:spChg>
      </pc:sldChg>
      <pc:sldChg chg="modSp mod">
        <pc:chgData name="Eva Jandíková" userId="7ef427b1455032d3" providerId="LiveId" clId="{03619502-1EE8-4CF5-80AB-26BE1EE2FE24}" dt="2024-09-09T12:35:49.040" v="5" actId="12"/>
        <pc:sldMkLst>
          <pc:docMk/>
          <pc:sldMk cId="4044673092" sldId="1831"/>
        </pc:sldMkLst>
        <pc:spChg chg="mod">
          <ac:chgData name="Eva Jandíková" userId="7ef427b1455032d3" providerId="LiveId" clId="{03619502-1EE8-4CF5-80AB-26BE1EE2FE24}" dt="2024-09-09T12:35:49.040" v="5" actId="12"/>
          <ac:spMkLst>
            <pc:docMk/>
            <pc:sldMk cId="4044673092" sldId="1831"/>
            <ac:spMk id="15" creationId="{246D4CB4-432A-01EE-6B72-7024300257CF}"/>
          </ac:spMkLst>
        </pc:spChg>
      </pc:sldChg>
      <pc:sldChg chg="modSp mod">
        <pc:chgData name="Eva Jandíková" userId="7ef427b1455032d3" providerId="LiveId" clId="{03619502-1EE8-4CF5-80AB-26BE1EE2FE24}" dt="2024-09-09T12:36:58.908" v="16" actId="12"/>
        <pc:sldMkLst>
          <pc:docMk/>
          <pc:sldMk cId="3123042123" sldId="1832"/>
        </pc:sldMkLst>
        <pc:spChg chg="mod">
          <ac:chgData name="Eva Jandíková" userId="7ef427b1455032d3" providerId="LiveId" clId="{03619502-1EE8-4CF5-80AB-26BE1EE2FE24}" dt="2024-09-09T12:36:58.908" v="16" actId="12"/>
          <ac:spMkLst>
            <pc:docMk/>
            <pc:sldMk cId="3123042123" sldId="1832"/>
            <ac:spMk id="13" creationId="{826BE2F9-B796-7FE8-7454-BF0611AF92BF}"/>
          </ac:spMkLst>
        </pc:spChg>
      </pc:sldChg>
      <pc:sldChg chg="modSp mod">
        <pc:chgData name="Eva Jandíková" userId="7ef427b1455032d3" providerId="LiveId" clId="{03619502-1EE8-4CF5-80AB-26BE1EE2FE24}" dt="2024-09-09T12:37:10.144" v="18" actId="12"/>
        <pc:sldMkLst>
          <pc:docMk/>
          <pc:sldMk cId="2124939113" sldId="1833"/>
        </pc:sldMkLst>
        <pc:spChg chg="mod">
          <ac:chgData name="Eva Jandíková" userId="7ef427b1455032d3" providerId="LiveId" clId="{03619502-1EE8-4CF5-80AB-26BE1EE2FE24}" dt="2024-09-09T12:37:10.144" v="18" actId="12"/>
          <ac:spMkLst>
            <pc:docMk/>
            <pc:sldMk cId="2124939113" sldId="1833"/>
            <ac:spMk id="12" creationId="{0B6E344C-D46C-B761-A037-59505A8A6D97}"/>
          </ac:spMkLst>
        </pc:spChg>
      </pc:sldChg>
      <pc:sldChg chg="modSp mod">
        <pc:chgData name="Eva Jandíková" userId="7ef427b1455032d3" providerId="LiveId" clId="{03619502-1EE8-4CF5-80AB-26BE1EE2FE24}" dt="2024-09-09T12:37:16.027" v="19" actId="12"/>
        <pc:sldMkLst>
          <pc:docMk/>
          <pc:sldMk cId="419535379" sldId="1835"/>
        </pc:sldMkLst>
        <pc:spChg chg="mod">
          <ac:chgData name="Eva Jandíková" userId="7ef427b1455032d3" providerId="LiveId" clId="{03619502-1EE8-4CF5-80AB-26BE1EE2FE24}" dt="2024-09-09T12:37:16.027" v="19" actId="12"/>
          <ac:spMkLst>
            <pc:docMk/>
            <pc:sldMk cId="419535379" sldId="1835"/>
            <ac:spMk id="13" creationId="{22B158D9-FA7A-538E-FCC3-D7AC2D492E60}"/>
          </ac:spMkLst>
        </pc:spChg>
      </pc:sldChg>
      <pc:sldChg chg="modSp mod">
        <pc:chgData name="Eva Jandíková" userId="7ef427b1455032d3" providerId="LiveId" clId="{03619502-1EE8-4CF5-80AB-26BE1EE2FE24}" dt="2024-09-09T12:36:53.875" v="15" actId="12"/>
        <pc:sldMkLst>
          <pc:docMk/>
          <pc:sldMk cId="2693857700" sldId="1836"/>
        </pc:sldMkLst>
        <pc:spChg chg="mod">
          <ac:chgData name="Eva Jandíková" userId="7ef427b1455032d3" providerId="LiveId" clId="{03619502-1EE8-4CF5-80AB-26BE1EE2FE24}" dt="2024-09-09T12:36:53.875" v="15" actId="12"/>
          <ac:spMkLst>
            <pc:docMk/>
            <pc:sldMk cId="2693857700" sldId="1836"/>
            <ac:spMk id="18" creationId="{3C5F6E57-0E36-1045-5AC8-A139AACE0CDB}"/>
          </ac:spMkLst>
        </pc:spChg>
      </pc:sldChg>
      <pc:sldChg chg="modSp mod">
        <pc:chgData name="Eva Jandíková" userId="7ef427b1455032d3" providerId="LiveId" clId="{03619502-1EE8-4CF5-80AB-26BE1EE2FE24}" dt="2024-09-09T12:36:30.404" v="11" actId="12"/>
        <pc:sldMkLst>
          <pc:docMk/>
          <pc:sldMk cId="3672097918" sldId="1837"/>
        </pc:sldMkLst>
        <pc:spChg chg="mod">
          <ac:chgData name="Eva Jandíková" userId="7ef427b1455032d3" providerId="LiveId" clId="{03619502-1EE8-4CF5-80AB-26BE1EE2FE24}" dt="2024-09-09T12:36:30.404" v="11" actId="12"/>
          <ac:spMkLst>
            <pc:docMk/>
            <pc:sldMk cId="3672097918" sldId="1837"/>
            <ac:spMk id="13" creationId="{A3953C42-E2AF-5268-E9D5-1B138D66BF7A}"/>
          </ac:spMkLst>
        </pc:spChg>
      </pc:sldChg>
      <pc:sldChg chg="modSp mod">
        <pc:chgData name="Eva Jandíková" userId="7ef427b1455032d3" providerId="LiveId" clId="{03619502-1EE8-4CF5-80AB-26BE1EE2FE24}" dt="2024-09-09T12:38:34.979" v="33" actId="6549"/>
        <pc:sldMkLst>
          <pc:docMk/>
          <pc:sldMk cId="3647581129" sldId="1838"/>
        </pc:sldMkLst>
        <pc:spChg chg="mod">
          <ac:chgData name="Eva Jandíková" userId="7ef427b1455032d3" providerId="LiveId" clId="{03619502-1EE8-4CF5-80AB-26BE1EE2FE24}" dt="2024-09-09T12:38:34.979" v="33" actId="6549"/>
          <ac:spMkLst>
            <pc:docMk/>
            <pc:sldMk cId="3647581129" sldId="1838"/>
            <ac:spMk id="13" creationId="{10D8342A-3295-19EE-0E5A-B4DA5740195E}"/>
          </ac:spMkLst>
        </pc:spChg>
      </pc:sldChg>
      <pc:sldChg chg="modSp mod">
        <pc:chgData name="Eva Jandíková" userId="7ef427b1455032d3" providerId="LiveId" clId="{03619502-1EE8-4CF5-80AB-26BE1EE2FE24}" dt="2024-09-09T12:36:36.085" v="12" actId="12"/>
        <pc:sldMkLst>
          <pc:docMk/>
          <pc:sldMk cId="2692775454" sldId="1840"/>
        </pc:sldMkLst>
        <pc:spChg chg="mod">
          <ac:chgData name="Eva Jandíková" userId="7ef427b1455032d3" providerId="LiveId" clId="{03619502-1EE8-4CF5-80AB-26BE1EE2FE24}" dt="2024-09-09T12:36:36.085" v="12" actId="12"/>
          <ac:spMkLst>
            <pc:docMk/>
            <pc:sldMk cId="2692775454" sldId="1840"/>
            <ac:spMk id="13" creationId="{8A70C875-7B43-ACBD-337B-C9592A3BEAF9}"/>
          </ac:spMkLst>
        </pc:spChg>
      </pc:sldChg>
      <pc:sldChg chg="modSp mod">
        <pc:chgData name="Eva Jandíková" userId="7ef427b1455032d3" providerId="LiveId" clId="{03619502-1EE8-4CF5-80AB-26BE1EE2FE24}" dt="2024-09-09T12:39:01.306" v="35" actId="12"/>
        <pc:sldMkLst>
          <pc:docMk/>
          <pc:sldMk cId="1181486305" sldId="1841"/>
        </pc:sldMkLst>
        <pc:spChg chg="mod">
          <ac:chgData name="Eva Jandíková" userId="7ef427b1455032d3" providerId="LiveId" clId="{03619502-1EE8-4CF5-80AB-26BE1EE2FE24}" dt="2024-09-09T12:39:01.306" v="35" actId="12"/>
          <ac:spMkLst>
            <pc:docMk/>
            <pc:sldMk cId="1181486305" sldId="1841"/>
            <ac:spMk id="12" creationId="{A365836A-10D6-A2A5-0639-93509AC14585}"/>
          </ac:spMkLst>
        </pc:spChg>
      </pc:sldChg>
      <pc:sldChg chg="modSp mod">
        <pc:chgData name="Eva Jandíková" userId="7ef427b1455032d3" providerId="LiveId" clId="{03619502-1EE8-4CF5-80AB-26BE1EE2FE24}" dt="2024-09-09T12:35:55.926" v="6" actId="12"/>
        <pc:sldMkLst>
          <pc:docMk/>
          <pc:sldMk cId="1548266870" sldId="1842"/>
        </pc:sldMkLst>
        <pc:spChg chg="mod">
          <ac:chgData name="Eva Jandíková" userId="7ef427b1455032d3" providerId="LiveId" clId="{03619502-1EE8-4CF5-80AB-26BE1EE2FE24}" dt="2024-09-09T12:35:55.926" v="6" actId="12"/>
          <ac:spMkLst>
            <pc:docMk/>
            <pc:sldMk cId="1548266870" sldId="1842"/>
            <ac:spMk id="11" creationId="{FC21BA80-CD13-C2FA-CD91-EF0D30CCCCB4}"/>
          </ac:spMkLst>
        </pc:spChg>
      </pc:sldChg>
      <pc:sldChg chg="modSp mod">
        <pc:chgData name="Eva Jandíková" userId="7ef427b1455032d3" providerId="LiveId" clId="{03619502-1EE8-4CF5-80AB-26BE1EE2FE24}" dt="2024-09-09T12:39:15.227" v="37" actId="12"/>
        <pc:sldMkLst>
          <pc:docMk/>
          <pc:sldMk cId="4221147638" sldId="1843"/>
        </pc:sldMkLst>
        <pc:spChg chg="mod">
          <ac:chgData name="Eva Jandíková" userId="7ef427b1455032d3" providerId="LiveId" clId="{03619502-1EE8-4CF5-80AB-26BE1EE2FE24}" dt="2024-09-09T12:39:15.227" v="37" actId="12"/>
          <ac:spMkLst>
            <pc:docMk/>
            <pc:sldMk cId="4221147638" sldId="1843"/>
            <ac:spMk id="13" creationId="{F3A29A27-44D4-0543-7745-7BD2F5672033}"/>
          </ac:spMkLst>
        </pc:spChg>
      </pc:sldChg>
      <pc:sldChg chg="modSp mod">
        <pc:chgData name="Eva Jandíková" userId="7ef427b1455032d3" providerId="LiveId" clId="{03619502-1EE8-4CF5-80AB-26BE1EE2FE24}" dt="2024-09-09T12:39:25.205" v="38" actId="12"/>
        <pc:sldMkLst>
          <pc:docMk/>
          <pc:sldMk cId="1180255779" sldId="1845"/>
        </pc:sldMkLst>
        <pc:spChg chg="mod">
          <ac:chgData name="Eva Jandíková" userId="7ef427b1455032d3" providerId="LiveId" clId="{03619502-1EE8-4CF5-80AB-26BE1EE2FE24}" dt="2024-09-09T12:39:25.205" v="38" actId="12"/>
          <ac:spMkLst>
            <pc:docMk/>
            <pc:sldMk cId="1180255779" sldId="1845"/>
            <ac:spMk id="13" creationId="{E4CAD3E1-1F72-E12E-DECC-1C15F324D863}"/>
          </ac:spMkLst>
        </pc:spChg>
      </pc:sldChg>
      <pc:sldChg chg="modSp mod">
        <pc:chgData name="Eva Jandíková" userId="7ef427b1455032d3" providerId="LiveId" clId="{03619502-1EE8-4CF5-80AB-26BE1EE2FE24}" dt="2024-09-09T12:39:34.166" v="40" actId="12"/>
        <pc:sldMkLst>
          <pc:docMk/>
          <pc:sldMk cId="2302643160" sldId="1846"/>
        </pc:sldMkLst>
        <pc:spChg chg="mod">
          <ac:chgData name="Eva Jandíková" userId="7ef427b1455032d3" providerId="LiveId" clId="{03619502-1EE8-4CF5-80AB-26BE1EE2FE24}" dt="2024-09-09T12:39:34.166" v="40" actId="12"/>
          <ac:spMkLst>
            <pc:docMk/>
            <pc:sldMk cId="2302643160" sldId="1846"/>
            <ac:spMk id="13" creationId="{BFFE5E1A-0897-60C8-276B-E3BB1209AFCB}"/>
          </ac:spMkLst>
        </pc:spChg>
      </pc:sldChg>
      <pc:sldChg chg="modSp mod">
        <pc:chgData name="Eva Jandíková" userId="7ef427b1455032d3" providerId="LiveId" clId="{03619502-1EE8-4CF5-80AB-26BE1EE2FE24}" dt="2024-09-09T12:39:50.687" v="43" actId="12"/>
        <pc:sldMkLst>
          <pc:docMk/>
          <pc:sldMk cId="684764284" sldId="1847"/>
        </pc:sldMkLst>
        <pc:spChg chg="mod">
          <ac:chgData name="Eva Jandíková" userId="7ef427b1455032d3" providerId="LiveId" clId="{03619502-1EE8-4CF5-80AB-26BE1EE2FE24}" dt="2024-09-09T12:39:50.687" v="43" actId="12"/>
          <ac:spMkLst>
            <pc:docMk/>
            <pc:sldMk cId="684764284" sldId="1847"/>
            <ac:spMk id="7" creationId="{EF8F6E8D-A1CE-D4D5-0C38-6403C17898B6}"/>
          </ac:spMkLst>
        </pc:spChg>
      </pc:sldChg>
      <pc:sldChg chg="modSp mod">
        <pc:chgData name="Eva Jandíková" userId="7ef427b1455032d3" providerId="LiveId" clId="{03619502-1EE8-4CF5-80AB-26BE1EE2FE24}" dt="2024-09-09T12:40:23.700" v="45" actId="12"/>
        <pc:sldMkLst>
          <pc:docMk/>
          <pc:sldMk cId="3337665850" sldId="1853"/>
        </pc:sldMkLst>
        <pc:spChg chg="mod">
          <ac:chgData name="Eva Jandíková" userId="7ef427b1455032d3" providerId="LiveId" clId="{03619502-1EE8-4CF5-80AB-26BE1EE2FE24}" dt="2024-09-09T12:40:23.700" v="45" actId="12"/>
          <ac:spMkLst>
            <pc:docMk/>
            <pc:sldMk cId="3337665850" sldId="1853"/>
            <ac:spMk id="15" creationId="{0FC8BEF4-E0EA-9A30-66CD-6C763E399217}"/>
          </ac:spMkLst>
        </pc:spChg>
      </pc:sldChg>
      <pc:sldChg chg="modSp mod">
        <pc:chgData name="Eva Jandíková" userId="7ef427b1455032d3" providerId="LiveId" clId="{03619502-1EE8-4CF5-80AB-26BE1EE2FE24}" dt="2024-09-09T12:40:05.778" v="44" actId="12"/>
        <pc:sldMkLst>
          <pc:docMk/>
          <pc:sldMk cId="88108848" sldId="1855"/>
        </pc:sldMkLst>
        <pc:spChg chg="mod">
          <ac:chgData name="Eva Jandíková" userId="7ef427b1455032d3" providerId="LiveId" clId="{03619502-1EE8-4CF5-80AB-26BE1EE2FE24}" dt="2024-09-09T12:40:05.778" v="44" actId="12"/>
          <ac:spMkLst>
            <pc:docMk/>
            <pc:sldMk cId="88108848" sldId="1855"/>
            <ac:spMk id="14" creationId="{B090D8CC-B8F3-35F9-9943-14DDB82B1764}"/>
          </ac:spMkLst>
        </pc:spChg>
      </pc:sldChg>
      <pc:sldChg chg="modSp mod">
        <pc:chgData name="Eva Jandíková" userId="7ef427b1455032d3" providerId="LiveId" clId="{03619502-1EE8-4CF5-80AB-26BE1EE2FE24}" dt="2024-09-09T12:36:42.430" v="13" actId="12"/>
        <pc:sldMkLst>
          <pc:docMk/>
          <pc:sldMk cId="4168718033" sldId="1857"/>
        </pc:sldMkLst>
        <pc:spChg chg="mod">
          <ac:chgData name="Eva Jandíková" userId="7ef427b1455032d3" providerId="LiveId" clId="{03619502-1EE8-4CF5-80AB-26BE1EE2FE24}" dt="2024-09-09T12:36:42.430" v="13" actId="12"/>
          <ac:spMkLst>
            <pc:docMk/>
            <pc:sldMk cId="4168718033" sldId="1857"/>
            <ac:spMk id="15" creationId="{E0B37F27-37CC-C5C9-E939-3A385976DBEF}"/>
          </ac:spMkLst>
        </pc:spChg>
      </pc:sldChg>
      <pc:sldChg chg="modSp mod">
        <pc:chgData name="Eva Jandíková" userId="7ef427b1455032d3" providerId="LiveId" clId="{03619502-1EE8-4CF5-80AB-26BE1EE2FE24}" dt="2024-09-09T12:36:12.531" v="8" actId="12"/>
        <pc:sldMkLst>
          <pc:docMk/>
          <pc:sldMk cId="2310907537" sldId="1873"/>
        </pc:sldMkLst>
        <pc:spChg chg="mod">
          <ac:chgData name="Eva Jandíková" userId="7ef427b1455032d3" providerId="LiveId" clId="{03619502-1EE8-4CF5-80AB-26BE1EE2FE24}" dt="2024-09-09T12:36:12.531" v="8" actId="12"/>
          <ac:spMkLst>
            <pc:docMk/>
            <pc:sldMk cId="2310907537" sldId="1873"/>
            <ac:spMk id="6" creationId="{FD77394E-810B-2694-E097-F7F07D040740}"/>
          </ac:spMkLst>
        </pc:spChg>
      </pc:sldChg>
      <pc:sldChg chg="modSp mod">
        <pc:chgData name="Eva Jandíková" userId="7ef427b1455032d3" providerId="LiveId" clId="{03619502-1EE8-4CF5-80AB-26BE1EE2FE24}" dt="2024-09-09T12:36:48.287" v="14" actId="12"/>
        <pc:sldMkLst>
          <pc:docMk/>
          <pc:sldMk cId="3990178123" sldId="1874"/>
        </pc:sldMkLst>
        <pc:spChg chg="mod">
          <ac:chgData name="Eva Jandíková" userId="7ef427b1455032d3" providerId="LiveId" clId="{03619502-1EE8-4CF5-80AB-26BE1EE2FE24}" dt="2024-09-09T12:36:48.287" v="14" actId="12"/>
          <ac:spMkLst>
            <pc:docMk/>
            <pc:sldMk cId="3990178123" sldId="1874"/>
            <ac:spMk id="13" creationId="{E490FB11-1CD3-CFCE-11C9-38C305A31525}"/>
          </ac:spMkLst>
        </pc:spChg>
      </pc:sldChg>
      <pc:sldChg chg="modSp mod">
        <pc:chgData name="Eva Jandíková" userId="7ef427b1455032d3" providerId="LiveId" clId="{03619502-1EE8-4CF5-80AB-26BE1EE2FE24}" dt="2024-09-09T12:38:44.640" v="34" actId="12"/>
        <pc:sldMkLst>
          <pc:docMk/>
          <pc:sldMk cId="3294970625" sldId="1888"/>
        </pc:sldMkLst>
        <pc:spChg chg="mod">
          <ac:chgData name="Eva Jandíková" userId="7ef427b1455032d3" providerId="LiveId" clId="{03619502-1EE8-4CF5-80AB-26BE1EE2FE24}" dt="2024-09-09T12:38:44.640" v="34" actId="12"/>
          <ac:spMkLst>
            <pc:docMk/>
            <pc:sldMk cId="3294970625" sldId="1888"/>
            <ac:spMk id="4" creationId="{1F3AF03F-14BA-7E4B-CA4A-983E5FCA3D2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pl-PL" sz="1000"/>
              <a:t>Asseco Poland S.A.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1098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58D9CF-951F-4DB7-A66F-C025D3B84BF9}" type="datetimeFigureOut">
              <a:rPr lang="pl-PL" sz="1000" smtClean="0"/>
              <a:t>02.10.2024</a:t>
            </a:fld>
            <a:endParaRPr lang="pl-PL" sz="100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164"/>
            <a:ext cx="294495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l-PL" sz="1000">
                <a:solidFill>
                  <a:srgbClr val="58595B"/>
                </a:solidFill>
              </a:rPr>
              <a:t>asseco.pl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1098" y="9428164"/>
            <a:ext cx="294495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8FC140-D6D2-468F-97D6-897500CBF34B}" type="slidenum">
              <a:rPr lang="pl-PL" sz="900" smtClean="0"/>
              <a:t>‹#›</a:t>
            </a:fld>
            <a:endParaRPr lang="pl-PL" sz="900"/>
          </a:p>
        </p:txBody>
      </p:sp>
    </p:spTree>
    <p:extLst>
      <p:ext uri="{BB962C8B-B14F-4D97-AF65-F5344CB8AC3E}">
        <p14:creationId xmlns:p14="http://schemas.microsoft.com/office/powerpoint/2010/main" val="11797870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/>
            </a:lvl1pPr>
          </a:lstStyle>
          <a:p>
            <a:r>
              <a:rPr lang="pl-PL"/>
              <a:t>Asseco Poland S.A.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1098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/>
            </a:lvl1pPr>
          </a:lstStyle>
          <a:p>
            <a:fld id="{4CEB447A-91AE-4BEF-8DAE-D1B3BDF93E14}" type="datetimeFigureOut">
              <a:rPr lang="pl-PL" smtClean="0"/>
              <a:pPr/>
              <a:t>02.10.2024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606" y="4714876"/>
            <a:ext cx="5438464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164"/>
            <a:ext cx="294495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r>
              <a:rPr lang="pl-PL"/>
              <a:t>asseco.pl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1098" y="9428164"/>
            <a:ext cx="2944958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/>
            </a:lvl1pPr>
          </a:lstStyle>
          <a:p>
            <a:fld id="{0C127573-7ADF-411A-9B23-EA9E8B4CF7A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6307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3141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7816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1625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8135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27573-7ADF-411A-9B23-EA9E8B4CF7AA}" type="slidenum">
              <a:rPr lang="pl-PL" smtClean="0"/>
              <a:pPr/>
              <a:t>82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2908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7.png"/><Relationship Id="rId7" Type="http://schemas.openxmlformats.org/officeDocument/2006/relationships/image" Target="../media/image5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microsoft.com/office/2007/relationships/hdphoto" Target="../media/hdphoto1.wdp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a 13">
            <a:extLst>
              <a:ext uri="{FF2B5EF4-FFF2-40B4-BE49-F238E27FC236}">
                <a16:creationId xmlns:a16="http://schemas.microsoft.com/office/drawing/2014/main" id="{FAE1F845-3B37-4F12-BE00-310A83771115}"/>
              </a:ext>
            </a:extLst>
          </p:cNvPr>
          <p:cNvGrpSpPr/>
          <p:nvPr userDrawn="1"/>
        </p:nvGrpSpPr>
        <p:grpSpPr>
          <a:xfrm>
            <a:off x="2794002" y="2539390"/>
            <a:ext cx="6603998" cy="727650"/>
            <a:chOff x="1719263" y="3114675"/>
            <a:chExt cx="5705476" cy="628650"/>
          </a:xfrm>
          <a:solidFill>
            <a:schemeClr val="tx1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9E25710-FF62-431B-8241-3941C4EB5A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D3F48DA7-4038-4F51-8DF5-4453D97C92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C62A7380-50C3-4360-9EAE-4D5344106E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F96FD73A-580A-460A-823E-16A147F80A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C88FBBCC-E501-4ED0-9F20-A0B59220DF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5607B6C2-6E16-496C-88E8-CDEC4532D5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914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5F8ED1CB-89FD-41D5-9389-0E3205A88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8552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8552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F907CE01-E0D1-4F13-AD84-B8CA8539351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F06E39C-C029-4EB0-8207-2392C9197D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D728261-83ED-4D4C-9B91-976C9D6DF0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45F75AE-9DCE-410C-9825-A4F969AD55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039EA57E-5F1F-479F-98F0-8F4953516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49F8D6C9-C6A5-4DB6-97DF-BA8BC6FE1B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980E8DA-9AFA-4A9B-8EFB-549F8E2906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5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495779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630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41" name="Titelplatzhalter 1">
            <a:extLst>
              <a:ext uri="{FF2B5EF4-FFF2-40B4-BE49-F238E27FC236}">
                <a16:creationId xmlns:a16="http://schemas.microsoft.com/office/drawing/2014/main" id="{51D51F89-9039-4CB7-A0CD-53EEBDC83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405486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Address details / contact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en-US" noProof="0"/>
              <a:t>Contact: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5C08D64-C3DA-44F9-9E88-3B87D5486FA3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BACE0832-6D72-4CD5-8EB5-A283E3C107F8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83763B0-B546-48E5-9695-F0D83692E1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A5E2E277-9B5C-4811-91EF-1CF8B49034F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921F3C-0AB6-4FF1-B65E-E99A463CBDF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FA0CE0A7-D80D-40F8-B347-BED9725CC1A4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26947DDD-797A-42CB-866B-93BCE65A8A2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AAAA886A-97CE-4CC6-8FF5-825386F1259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F52EF929-F897-455C-9A7D-A64E6E63F56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8AA310E6-D631-4275-A1BF-CD0B0950E78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1FFD77D-2DA7-4C65-834B-B1374EC5F6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2A95DCF-267B-4390-AD3B-5E1C9BC0F1A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91A621E8-38EE-4D8C-B66D-D59F365D4C1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C53396C8-3A9C-44E7-9610-6435F4EFAEC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5B533D4B-A375-4F00-9C66-BB65C3CEA7B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6741CC0E-A391-41CE-9B86-F751CD833F6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04AF7854-5EDD-4A9B-8B2F-EEAA20B0BC4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C410A2A-3FB8-44C5-A8B7-89CF29C406B4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BDA55D02-F9E5-48C8-B198-718002A6250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6FFC9E8-AB22-405D-8283-72BFCEDC64E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14C83B44-05A1-4CAE-ADC7-53BB18A463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DF4700B0-42F3-4819-8132-88B121C23CD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917B1461-1C05-4911-B661-1BE152BAB82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1E02EA0D-0C92-4411-A380-24EFF6FB114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22248380-4932-4F50-8533-3B1576BC68E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3247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id="{F6FB5C9C-1DF4-4568-A51F-75196DD81FE8}"/>
              </a:ext>
            </a:extLst>
          </p:cNvPr>
          <p:cNvSpPr/>
          <p:nvPr userDrawn="1"/>
        </p:nvSpPr>
        <p:spPr bwMode="auto">
          <a:xfrm>
            <a:off x="-18186" y="0"/>
            <a:ext cx="12192000" cy="6858000"/>
          </a:xfrm>
          <a:prstGeom prst="rect">
            <a:avLst/>
          </a:prstGeom>
          <a:solidFill>
            <a:schemeClr val="accent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CE3F246-6D30-4A6A-ADAF-E173987111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grpSp>
        <p:nvGrpSpPr>
          <p:cNvPr id="65" name="Group 64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66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67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4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7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7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77" name="Picture 7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6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turquoise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tx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tx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5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green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4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purple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4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6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red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8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yellow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id="{F6FB5C9C-1DF4-4568-A51F-75196DD81FE8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CE3F246-6D30-4A6A-ADAF-E173987111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tx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tx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99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D22F0230-BC83-43B4-8F26-F71DCC2423E9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grpSp>
        <p:nvGrpSpPr>
          <p:cNvPr id="14" name="Grupa 13">
            <a:extLst>
              <a:ext uri="{FF2B5EF4-FFF2-40B4-BE49-F238E27FC236}">
                <a16:creationId xmlns:a16="http://schemas.microsoft.com/office/drawing/2014/main" id="{F7AEC4CB-953A-49D6-846F-CA73583081D9}"/>
              </a:ext>
            </a:extLst>
          </p:cNvPr>
          <p:cNvGrpSpPr/>
          <p:nvPr userDrawn="1"/>
        </p:nvGrpSpPr>
        <p:grpSpPr>
          <a:xfrm>
            <a:off x="2794002" y="2539390"/>
            <a:ext cx="6603998" cy="727650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5BFA6ED9-A9D4-49D0-9AF8-077C41F70E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6B6CC05-6796-4D93-8463-98DD7687AF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B1F00E6E-81E8-4BF1-B618-930C34EC33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A1BB1C4F-CA4D-4407-8C76-D524BBF875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509DBE43-341A-479B-A032-037E9463E4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0004B23C-CB83-4AD0-A06B-D1C8D3B946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239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 dirty="0" err="1"/>
              <a:t>Smlouva</a:t>
            </a:r>
            <a:r>
              <a:rPr lang="en-US" noProof="0" dirty="0"/>
              <a:t> o </a:t>
            </a:r>
            <a:r>
              <a:rPr lang="en-US" noProof="0" dirty="0" err="1"/>
              <a:t>poskytování</a:t>
            </a:r>
            <a:r>
              <a:rPr lang="en-US" noProof="0" dirty="0"/>
              <a:t> </a:t>
            </a:r>
            <a:r>
              <a:rPr lang="en-US" noProof="0" dirty="0" err="1"/>
              <a:t>služeb</a:t>
            </a:r>
            <a:r>
              <a:rPr lang="en-US" noProof="0" dirty="0"/>
              <a:t> </a:t>
            </a:r>
            <a:r>
              <a:rPr lang="en-US" noProof="0" dirty="0" err="1"/>
              <a:t>Portálového</a:t>
            </a:r>
            <a:r>
              <a:rPr lang="en-US" noProof="0" dirty="0"/>
              <a:t> </a:t>
            </a:r>
            <a:r>
              <a:rPr lang="en-US" noProof="0" dirty="0" err="1"/>
              <a:t>systému</a:t>
            </a:r>
            <a:r>
              <a:rPr lang="en-US" noProof="0" dirty="0"/>
              <a:t> SZIF a </a:t>
            </a:r>
            <a:r>
              <a:rPr lang="en-US" noProof="0" dirty="0" err="1"/>
              <a:t>Portálové</a:t>
            </a:r>
            <a:r>
              <a:rPr lang="en-US" noProof="0" dirty="0"/>
              <a:t> </a:t>
            </a:r>
            <a:r>
              <a:rPr lang="en-US" noProof="0" dirty="0" err="1"/>
              <a:t>aplikace</a:t>
            </a:r>
            <a:r>
              <a:rPr lang="en-US" noProof="0" dirty="0"/>
              <a:t> pro Monitoring Approach (</a:t>
            </a:r>
            <a:r>
              <a:rPr lang="en-US" noProof="0" dirty="0" err="1"/>
              <a:t>Portálový</a:t>
            </a:r>
            <a:r>
              <a:rPr lang="en-US" noProof="0" dirty="0"/>
              <a:t> </a:t>
            </a:r>
            <a:r>
              <a:rPr lang="en-US" noProof="0" dirty="0" err="1"/>
              <a:t>systém</a:t>
            </a:r>
            <a:r>
              <a:rPr lang="en-US" noProof="0" dirty="0"/>
              <a:t> SZIF); </a:t>
            </a:r>
            <a:r>
              <a:rPr lang="en-US" noProof="0" dirty="0" err="1"/>
              <a:t>e.č</a:t>
            </a:r>
            <a:r>
              <a:rPr lang="en-US" noProof="0" dirty="0"/>
              <a:t>. </a:t>
            </a:r>
            <a:r>
              <a:rPr lang="en-US" noProof="0" dirty="0" err="1"/>
              <a:t>objednatele</a:t>
            </a:r>
            <a:r>
              <a:rPr lang="en-US" noProof="0" dirty="0"/>
              <a:t>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Name and surname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en-US" noProof="0"/>
              <a:t>Title of presentation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B7478B59-CA66-469F-8F73-AB7FFEA9D6C4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746D5FBF-F464-4AED-8FC3-607C9F724FC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FF6EB662-8815-4C4A-8EBE-492B31BD1C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95961A05-9BAE-433E-90DC-6E59AFC85DE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965E3BDA-0E08-4313-AE93-A8E8D3FC87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90CF57-EAE5-4259-9D9F-F1FDF4C5E722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59764DB9-4245-4347-93F2-143C99D602E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101207D0-25E6-4E04-BAB8-59F1AD49499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5C91B490-D9C1-4DCF-8E12-79218EE021B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6673C142-71A3-4252-9CE8-CDF64FE32F4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B50412F8-EA82-4F78-A476-D7A31BB518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8A58F4-D904-4708-B9BE-FE3098ADED1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18D2B323-4DA7-4CC6-B642-B03DD11FC5A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32CDD1A5-AF1D-4661-9532-4571DFC4B43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4E0C28F1-D7B9-4F28-A9E6-E3372B331A2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C32C97DB-11C1-41AE-BCD8-C2AAEF4183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8D49BC9F-9FE6-4B69-B57D-02E1BF47EA4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F76098CF-4869-4B7C-B9CD-0FC0E7EA1A85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93207ED2-1448-48AA-B1F1-ABF5DE87511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324FDC63-5A45-412B-9979-0D3F70EDEAF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9430D757-0DA1-4C23-A9D5-86A7C4021A5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311390E9-B0B0-4832-9EF0-E71F9F6AA7A5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B246218C-1A51-419D-8608-EBEF05F8037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5E41E63D-A1FE-44BF-9F55-EF0453F6C7B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FB8A9228-7B43-4B94-A36C-2BF582F5F41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754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rostokąt 38">
            <a:extLst>
              <a:ext uri="{FF2B5EF4-FFF2-40B4-BE49-F238E27FC236}">
                <a16:creationId xmlns:a16="http://schemas.microsoft.com/office/drawing/2014/main" id="{5EEE2F3D-5056-46FA-B773-01BDD9734E4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Name and surname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of presentation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180D6F98-E48F-48F2-AE21-FE38C569C4D6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67472D0-194C-4958-A1E3-8A549FB2A7C9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A142AB67-0EBA-4E3B-9132-2372FAE43EF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F021F457-7475-4CD0-9747-BB6BC6B70B9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C7734ED5-D660-47D3-8172-76F6991E50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34F06D12-F0D0-4BB4-A697-1D464F116017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C1554D10-5E44-4B36-BA7D-03925DC9BA0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538AF2C5-9DB8-4DB3-AD9D-114EB7BE323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EE832104-FAD6-49EF-A31B-66A198410C8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BBEB4BC1-C6B6-4286-9359-6861C5AC6095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21BFEF45-F191-486D-B943-BB4FF81FB33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FB11255C-BD7C-4950-9FB6-200E8331E9B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8FCD4891-00AF-43D7-8614-BF00578A8A50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94AA068-C2A5-4092-8EDD-DA105EC777CD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403EB4B5-2FE5-435A-B871-C17A831E983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BC0DED70-1262-4F7F-8C56-68A6A0E4CCD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E5CCBF3E-2D4B-4767-91F2-561F255159D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CFA25F6D-C93B-49F8-89CE-CA497D5E7943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56933C7-ED4A-4826-9866-BF8A40D13FF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BB58CE3A-2236-47B5-A35B-BD585B15A37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5E579912-2C2C-42C0-A450-71AF45D48BB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E901302F-FEF1-4DD1-B1EC-D8A032B258A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5B193534-2319-4932-B67B-A69B6F382F4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004C9B93-BCF1-4FAE-834B-24BCBB5E822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1FF192FA-E502-44D7-B72B-23FA12BFAE5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1150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35ADCA27-53A0-4A2E-B059-AA39568B0C4F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91FE2EFA-BAF9-4811-9CC9-143F314E0825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FB0B73FD-91EB-478A-AE3F-52387132082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925FFF4D-341C-4D87-85D2-3C58E6AA683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5367BD-A882-47D3-A851-057CED9EF7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E9631CA3-3EBB-4E1B-9E32-89FFB69E19E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8017BFB2-851D-4DA0-9B12-CF5ADCB607F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C26F5A38-8966-4F35-BC19-B411F617630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095E6140-3791-469E-BD9A-EC90CC38022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36898833-7699-47B1-8F8A-F4269BA9D71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FC0C5894-B819-4314-A2EF-84B858A7ECF7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CA8034-8CE5-497D-9F48-68D2337A98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F9189203-BDB9-40D6-B6B5-1F5845F8C99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CC84C926-930F-4B49-A1B9-7F22B65908B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BDCEC58-783D-4F21-8767-9D335C620C51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EFED6E93-E500-424C-A23D-2B0DD20E3F8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2A4CC74B-ECC3-4CDF-9499-C431A03E925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FD07F84A-076C-436F-A107-98D127998F5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5903C4D5-626F-44C6-A1CD-389E7848D77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8730412C-124F-450E-A83B-AC3483202EC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B9CEC969-6336-4D13-B70F-CBCD625207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1B88C99A-24A9-4751-BBC5-3215D814379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BD786861-7971-40DD-82AF-3B551D7A71F1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9F27A8B9-58F2-4697-AB6F-CACC1C47DD0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6720BB4-9EE5-44B5-AF16-9EBB9CC0FB9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601562E2-8F95-49A8-A478-F42AAECD3F4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631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rostokąt 39">
            <a:extLst>
              <a:ext uri="{FF2B5EF4-FFF2-40B4-BE49-F238E27FC236}">
                <a16:creationId xmlns:a16="http://schemas.microsoft.com/office/drawing/2014/main" id="{B16664D4-19EF-4DF7-8FCD-4327534B912D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B93E5B61-6819-43E8-BA77-7AF99047EB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629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FA08C6A2-4444-4C51-BD75-84549770A42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60211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2996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bullet point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rostokąt 37">
            <a:extLst>
              <a:ext uri="{FF2B5EF4-FFF2-40B4-BE49-F238E27FC236}">
                <a16:creationId xmlns:a16="http://schemas.microsoft.com/office/drawing/2014/main" id="{2EF3E1DB-D461-4FCB-9E37-02980F975364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068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Textplatzhalter 2"/>
          <p:cNvSpPr>
            <a:spLocks noGrp="1"/>
          </p:cNvSpPr>
          <p:nvPr>
            <p:ph idx="1" hasCustomPrompt="1"/>
          </p:nvPr>
        </p:nvSpPr>
        <p:spPr>
          <a:xfrm>
            <a:off x="526630" y="2372474"/>
            <a:ext cx="11234629" cy="3611524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4" name="Grupa 13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1" name="Grupa 70">
            <a:extLst>
              <a:ext uri="{FF2B5EF4-FFF2-40B4-BE49-F238E27FC236}">
                <a16:creationId xmlns:a16="http://schemas.microsoft.com/office/drawing/2014/main" id="{9C682C3A-F09C-4D6D-8FB6-C8015B258261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3A5AF64-AF11-4F93-9B8F-F9E28A8A00A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86BC8D0C-F624-4E5A-8E31-3F009FB890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635914F0-46A8-4A2F-BD53-7E6BB45EEB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7F47053D-C29A-4E33-993E-72DC386AAF9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C6247D6B-33C3-4D4B-B0E6-3165DFB7A221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65347F58-A344-4A98-88CA-648CAD8C625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5CBC0CEF-83C0-434F-B386-FFCBE3025FF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D85B423B-0ED2-40F3-9FCB-ACC5EE230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1B08D0EF-222C-43CF-ABD8-D53BB07048A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7884096B-B561-4027-A38E-C1768171972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0F6ECCE9-81FB-47F4-90A6-D505B749AE5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BFE4448-E0AB-42F0-9082-6CB6905783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758F26-F154-41B5-9253-58E65AB87862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F99DB95D-838A-49A0-BD8A-42DDA74605D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B0E096E5-01B7-491A-BFAA-6897A4F9E9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F436178-3204-4685-94A1-F42C2640C48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0CCB3424-F934-41C1-B38B-E853C6B701C0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633144AB-437D-4496-B966-D50FC1E0455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CEC8A72C-EC72-4DAC-B991-EA2806A3339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CC4B7A88-0835-42E7-B472-B00F4B353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5F01D0ED-898E-4BE5-A2AA-366C113A9FF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22C4765F-90C8-42A0-80DD-9F866A5A5C6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303B914-2696-4CFE-A9D5-22A56A82EAC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1267B27-99BC-47F8-8D9A-BD16733319C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311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mpt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>
            <a:extLst>
              <a:ext uri="{FF2B5EF4-FFF2-40B4-BE49-F238E27FC236}">
                <a16:creationId xmlns:a16="http://schemas.microsoft.com/office/drawing/2014/main" id="{26474D84-863B-4641-BBBC-C164B628912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66480371-4FDE-47F3-8AFB-E42D1696E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31" y="6356352"/>
            <a:ext cx="830578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2A28C150-6E82-427D-A119-359580293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2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E9B90B24-702B-42EE-A40E-29DD696B0C5D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5F1C835-19C7-4C7F-9464-FB16EC223B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A7DD1F0-E342-4FBE-82C6-BCCB7DE00D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E84D5F1-E5A8-4E0C-BB35-538A71D71A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00099724-5BA6-43BB-8F80-1B2DC86D46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C73633E4-3F5D-4A74-A131-B49862FC1AF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BA072500-72F4-4982-8F2E-8E7072B198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68" name="Grupa 67">
            <a:extLst>
              <a:ext uri="{FF2B5EF4-FFF2-40B4-BE49-F238E27FC236}">
                <a16:creationId xmlns:a16="http://schemas.microsoft.com/office/drawing/2014/main" id="{4C901C00-1079-4C82-811A-C85DA4C1BD12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69" name="Grupa 68">
              <a:extLst>
                <a:ext uri="{FF2B5EF4-FFF2-40B4-BE49-F238E27FC236}">
                  <a16:creationId xmlns:a16="http://schemas.microsoft.com/office/drawing/2014/main" id="{75D5C577-73C1-4A19-9CBC-858480C43EA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D8EDA1D5-DFDF-4AAD-9689-6DD1CCC432F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25E10447-FA4D-4019-AA84-26C7FB052B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FAB3DB19-DE5B-4674-9F9D-5EAA9E23D13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0" name="Grupa 69">
              <a:extLst>
                <a:ext uri="{FF2B5EF4-FFF2-40B4-BE49-F238E27FC236}">
                  <a16:creationId xmlns:a16="http://schemas.microsoft.com/office/drawing/2014/main" id="{299359DE-619D-4391-BC31-16333FD5C22B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BB7EAA7-A336-484D-B144-786E6245173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47A0211C-3B42-450F-B1B4-FC9CB755C51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4F6CB634-D154-4FCF-AA0B-A587B220429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AD55FDD8-5CEB-4148-9E39-42595BE9C75F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E05A5853-CEC1-430E-B346-52614CE7698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DD7F02CE-9595-462E-AB67-A431C55797D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5AB1694E-CD8A-4815-9107-81225537BA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A2D1824E-A7A9-4693-B9C5-CB9DA168354E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8F4FF64-0DEC-4C11-A1E8-C832979667A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05C9AD2C-37F6-43E9-86B8-F7A6872CCCD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FF3C0958-8844-4EAF-9583-4C5673126FE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BD9B5348-D8C5-4DA0-9528-35132D5D4208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009AE69C-2E53-41FB-B6B9-E8F3AE760EC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60923299-D6A9-4214-B8FA-ACCACD02B66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DEF62D92-3764-44C0-95E6-41A20F845E8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D2FD847F-88B8-4735-8E2A-44EAA23906FC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0AC1A612-493C-4577-8CE9-A0FF1CAAB8D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8914395B-6100-4BA0-A5C8-EC69A29F22E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FFFFB981-7A62-4E92-817B-A18925A3981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154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495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92E4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408F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20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33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007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483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999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33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657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FF6E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D32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640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1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907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FFF3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FF9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048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8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rostokąt 36">
            <a:extLst>
              <a:ext uri="{FF2B5EF4-FFF2-40B4-BE49-F238E27FC236}">
                <a16:creationId xmlns:a16="http://schemas.microsoft.com/office/drawing/2014/main" id="{D8DFA976-009F-46DA-B79A-C99C26B2EFD7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130300" y="1784538"/>
            <a:ext cx="10541000" cy="817780"/>
          </a:xfrm>
        </p:spPr>
        <p:txBody>
          <a:bodyPr anchor="ctr">
            <a:noAutofit/>
          </a:bodyPr>
          <a:lstStyle>
            <a:lvl1pPr marL="0" indent="0" algn="l">
              <a:buNone/>
              <a:defRPr sz="48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Chapter title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844D5830-0CA1-448A-8467-38A92D88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obrazu 13">
            <a:extLst>
              <a:ext uri="{FF2B5EF4-FFF2-40B4-BE49-F238E27FC236}">
                <a16:creationId xmlns:a16="http://schemas.microsoft.com/office/drawing/2014/main" id="{53565421-29B1-4419-8F71-A4642E1D41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4" y="3428999"/>
            <a:ext cx="12196800" cy="3429001"/>
          </a:xfrm>
          <a:custGeom>
            <a:avLst/>
            <a:gdLst>
              <a:gd name="connsiteX0" fmla="*/ 12196712 w 12196800"/>
              <a:gd name="connsiteY0" fmla="*/ 0 h 3429001"/>
              <a:gd name="connsiteX1" fmla="*/ 12196763 w 12196800"/>
              <a:gd name="connsiteY1" fmla="*/ 0 h 3429001"/>
              <a:gd name="connsiteX2" fmla="*/ 12196763 w 12196800"/>
              <a:gd name="connsiteY2" fmla="*/ 1600201 h 3429001"/>
              <a:gd name="connsiteX3" fmla="*/ 12196800 w 12196800"/>
              <a:gd name="connsiteY3" fmla="*/ 1600201 h 3429001"/>
              <a:gd name="connsiteX4" fmla="*/ 12196800 w 12196800"/>
              <a:gd name="connsiteY4" fmla="*/ 3429001 h 3429001"/>
              <a:gd name="connsiteX5" fmla="*/ 0 w 12196800"/>
              <a:gd name="connsiteY5" fmla="*/ 3429001 h 3429001"/>
              <a:gd name="connsiteX6" fmla="*/ 0 w 12196800"/>
              <a:gd name="connsiteY6" fmla="*/ 2320029 h 3429001"/>
              <a:gd name="connsiteX7" fmla="*/ 0 w 12196800"/>
              <a:gd name="connsiteY7" fmla="*/ 1600201 h 3429001"/>
              <a:gd name="connsiteX8" fmla="*/ 0 w 12196800"/>
              <a:gd name="connsiteY8" fmla="*/ 1096213 h 3429001"/>
              <a:gd name="connsiteX9" fmla="*/ 24566 w 12196800"/>
              <a:gd name="connsiteY9" fmla="*/ 1096213 h 3429001"/>
              <a:gd name="connsiteX10" fmla="*/ 497300 w 12196800"/>
              <a:gd name="connsiteY10" fmla="*/ 861548 h 3429001"/>
              <a:gd name="connsiteX11" fmla="*/ 1136599 w 12196800"/>
              <a:gd name="connsiteY11" fmla="*/ 21631 h 3429001"/>
              <a:gd name="connsiteX12" fmla="*/ 7006798 w 12196800"/>
              <a:gd name="connsiteY12" fmla="*/ 21631 h 3429001"/>
              <a:gd name="connsiteX13" fmla="*/ 7008157 w 12196800"/>
              <a:gd name="connsiteY13" fmla="*/ 21494 h 3429001"/>
              <a:gd name="connsiteX14" fmla="*/ 12196712 w 12196800"/>
              <a:gd name="connsiteY14" fmla="*/ 21494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6800" h="3429001">
                <a:moveTo>
                  <a:pt x="12196712" y="0"/>
                </a:moveTo>
                <a:lnTo>
                  <a:pt x="12196763" y="0"/>
                </a:lnTo>
                <a:lnTo>
                  <a:pt x="12196763" y="1600201"/>
                </a:lnTo>
                <a:lnTo>
                  <a:pt x="12196800" y="1600201"/>
                </a:lnTo>
                <a:lnTo>
                  <a:pt x="12196800" y="3429001"/>
                </a:lnTo>
                <a:lnTo>
                  <a:pt x="0" y="3429001"/>
                </a:lnTo>
                <a:lnTo>
                  <a:pt x="0" y="2320029"/>
                </a:lnTo>
                <a:lnTo>
                  <a:pt x="0" y="1600201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72" name="Grupa 71">
            <a:extLst>
              <a:ext uri="{FF2B5EF4-FFF2-40B4-BE49-F238E27FC236}">
                <a16:creationId xmlns:a16="http://schemas.microsoft.com/office/drawing/2014/main" id="{DF22F9D6-FE42-42E7-AD6B-B1FB502A6B5D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E15F386C-1B29-44DE-800B-B6BE84CCF13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5BB4C98-E9C9-4E34-961B-C7D72A0B5C1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D11503F2-A64E-4B84-90B9-26882E6D6E2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81DE1274-9812-4F53-9749-2B0116E7A3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69DE1E4A-0301-4CA1-8864-8EB9379D6CA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D7103313-F0C1-438D-AAE8-1D6B2B5999A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7B3A4AC-8314-432C-900D-C8E6B9A1DD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E1FF4A-F7EE-462C-B404-9568618AEF4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F4A0445-806C-40B1-A4FA-6BA2B44EEAD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56643A36-C510-4B9E-803D-36B2E4E149A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27F557-8572-41B9-B87E-452AD1CCD91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9396D66-8009-4307-828A-B2F18D534B4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96B06E16-A073-4CC8-B6C0-5D2E2FB4EB29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DBE6AB5-1EFC-41CA-A76D-FFE5F609392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22D1E96-9D7B-4964-9DE3-F90E663763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F6E503FF-4A07-4515-938E-C6399EE96B6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BC083AA-A35A-4AD1-835F-7C13CCCD6232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2B98AFD1-4BE8-43B0-8A14-AB175E184A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865E040-8A0A-4F5A-85A8-DC7FBA7378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857325CE-59F4-40AE-92F7-5CE21C774A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78029A04-D479-4C40-B3ED-D00D96E2704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E91696F0-22FE-4C0D-9B10-9D78D8B7122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754BF68-C819-4741-9B4D-9CB0907B03E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7A1D26-43B7-48FB-A64A-5B2ADD23D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566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rostokąt 40">
            <a:extLst>
              <a:ext uri="{FF2B5EF4-FFF2-40B4-BE49-F238E27FC236}">
                <a16:creationId xmlns:a16="http://schemas.microsoft.com/office/drawing/2014/main" id="{E991C80D-DF07-4C02-A41D-8D7BAEBAD07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5F8ED1CB-89FD-41D5-9389-0E3205A88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8552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8552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F907CE01-E0D1-4F13-AD84-B8CA8539351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F06E39C-C029-4EB0-8207-2392C9197D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D728261-83ED-4D4C-9B91-976C9D6DF0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45F75AE-9DCE-410C-9825-A4F969AD55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039EA57E-5F1F-479F-98F0-8F4953516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49F8D6C9-C6A5-4DB6-97DF-BA8BC6FE1B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980E8DA-9AFA-4A9B-8EFB-549F8E2906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86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rostokąt 41">
            <a:extLst>
              <a:ext uri="{FF2B5EF4-FFF2-40B4-BE49-F238E27FC236}">
                <a16:creationId xmlns:a16="http://schemas.microsoft.com/office/drawing/2014/main" id="{CDA8EADF-F84E-4075-A3A1-27B550704B76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498698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630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41" name="Titelplatzhalter 1">
            <a:extLst>
              <a:ext uri="{FF2B5EF4-FFF2-40B4-BE49-F238E27FC236}">
                <a16:creationId xmlns:a16="http://schemas.microsoft.com/office/drawing/2014/main" id="{51D51F89-9039-4CB7-A0CD-53EEBDC83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70952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rostokąt 38">
            <a:extLst>
              <a:ext uri="{FF2B5EF4-FFF2-40B4-BE49-F238E27FC236}">
                <a16:creationId xmlns:a16="http://schemas.microsoft.com/office/drawing/2014/main" id="{C70F3368-4AF3-4607-AA26-51B2750D4D86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Address details / contact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Contact: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 noProof="0"/>
              <a:t>Click on the icon to add a picture.</a:t>
            </a:r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B239E94-A4FC-4A79-88F8-BF53826B0826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8D81E6EE-D164-49AF-9464-5CA516A6E1F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A619B388-EEE1-40E4-9865-15A34529847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F7EFF19D-1FF5-4C3A-805D-8FAD44119E1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4FB6CCB3-AE04-4E64-AF52-989CB66D99D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7D0A58BB-EFA3-448C-BB84-2475F90D5E1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45566D5C-DFD1-40B4-BAE4-26B3DBA750C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FED228C-6D9A-44C5-B840-64B534D5E90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B8BD77F8-F955-4711-B6BA-EC18ECF328E7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71166E72-BA22-4279-A2D1-547ECE17480B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91452950-70E6-41F5-9841-3019AF9A5DC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447A45E-87DB-4FC0-80DD-954D06B52B4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F8BFBF4-64E1-4302-8757-4ACB1317F4C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ED2C9FD3-A642-4B03-AA38-C29AA441EB9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18F8819-7801-4625-B184-134993C5FF1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7F00B36F-1B68-4CF8-9142-ACAF88D9D11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01CB4A2-AC41-4B5F-9B33-BEF8375F4C60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9BE7761D-DBEE-4A35-B654-A83346E224F4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A6ECA1A2-5E19-4869-B57C-45E8D2D07CE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7D5C874-73CE-4C99-B5F0-36FF777A6A9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3588F33B-8F6A-459B-A448-BBFD519A502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F9777D70-6396-485F-B57C-7F0DD2A2720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22067F1A-4308-4A21-8D4F-7B22DB812A1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983B8C0D-8C73-4986-A23F-33EB396EF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F83EDC-E112-44FC-A86A-022BCE18706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259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1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rostokąt 31">
            <a:extLst>
              <a:ext uri="{FF2B5EF4-FFF2-40B4-BE49-F238E27FC236}">
                <a16:creationId xmlns:a16="http://schemas.microsoft.com/office/drawing/2014/main" id="{D194CBC4-28D7-4702-90F9-EE27BF3A1498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1DD0237-0AA6-4DE3-A5D2-E7CBD3FFF6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50256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2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A7A03D25-3ED1-4E23-8D29-DFD4D64782D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39" name="Obraz 38" descr="Obraz zawierający tekst&#10;&#10;Opis wygenerowany automatycznie">
              <a:extLst>
                <a:ext uri="{FF2B5EF4-FFF2-40B4-BE49-F238E27FC236}">
                  <a16:creationId xmlns:a16="http://schemas.microsoft.com/office/drawing/2014/main" id="{504572A6-AA45-41FF-AF8C-E5A2C7D3FC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6332" y="853503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2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3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B045A7BC-9052-4F40-8B52-70BB1C9A536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F5EB9687-781A-4AFD-92A0-D95553929E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6332" y="853031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5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4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30825418-B80A-40E0-9626-C7554C38E80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 descr="Obraz zawierający tekst&#10;&#10;Opis wygenerowany automatycznie">
              <a:extLst>
                <a:ext uri="{FF2B5EF4-FFF2-40B4-BE49-F238E27FC236}">
                  <a16:creationId xmlns:a16="http://schemas.microsoft.com/office/drawing/2014/main" id="{A16C5DB9-6971-4365-A3E0-EF73EC5F0E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4406" y="860494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0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5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2769961F-D7FF-466D-966A-0E70DA20C0D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 descr="Obraz zawierający tekst&#10;&#10;Opis wygenerowany automatycznie">
              <a:extLst>
                <a:ext uri="{FF2B5EF4-FFF2-40B4-BE49-F238E27FC236}">
                  <a16:creationId xmlns:a16="http://schemas.microsoft.com/office/drawing/2014/main" id="{4E8E905B-3540-414D-9EC9-F0AC69321E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7062" y="862399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885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6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6A13D1E7-1922-48B9-831B-052FCA2BA9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725619A2-61B2-4A9C-8779-2593116394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5007" y="853031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5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Pictures+tex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rostokąt 44">
            <a:extLst>
              <a:ext uri="{FF2B5EF4-FFF2-40B4-BE49-F238E27FC236}">
                <a16:creationId xmlns:a16="http://schemas.microsoft.com/office/drawing/2014/main" id="{4CCBCACA-077E-4F5E-BA02-E16AA479B36C}"/>
              </a:ext>
            </a:extLst>
          </p:cNvPr>
          <p:cNvSpPr/>
          <p:nvPr userDrawn="1"/>
        </p:nvSpPr>
        <p:spPr bwMode="auto">
          <a:xfrm>
            <a:off x="6306782" y="2303965"/>
            <a:ext cx="2950605" cy="2304000"/>
          </a:xfrm>
          <a:prstGeom prst="rect">
            <a:avLst/>
          </a:prstGeom>
          <a:solidFill>
            <a:schemeClr val="accent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A842D55-AC9B-4BA0-8D2A-0DD1A862E4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306783" y="820"/>
            <a:ext cx="1976606" cy="1948467"/>
          </a:xfrm>
          <a:prstGeom prst="ellipse">
            <a:avLst/>
          </a:prstGeom>
          <a:ln w="381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r>
              <a:rPr lang="en-US"/>
              <a:t>Click on the icon to add a picture</a:t>
            </a:r>
            <a:endParaRPr lang="id-ID"/>
          </a:p>
        </p:txBody>
      </p:sp>
      <p:grpSp>
        <p:nvGrpSpPr>
          <p:cNvPr id="22" name="Grupa 21">
            <a:extLst>
              <a:ext uri="{FF2B5EF4-FFF2-40B4-BE49-F238E27FC236}">
                <a16:creationId xmlns:a16="http://schemas.microsoft.com/office/drawing/2014/main" id="{3BFFAC6C-83F9-4110-9B41-662B2DB1B310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8C89D3CB-71EC-4796-98F8-39D0174F152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44480DB-B935-4232-8A0D-350BB42592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5CE5F792-C195-4525-B8F3-F7D99F9FAF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405C628B-3E6E-43A3-99E3-F3E76E57CB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0FC369BA-5DED-47EF-A019-D261745C91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67DBC3E8-3F71-43AB-AEE7-FF91A5F972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pl-PL" sz="3200">
                <a:solidFill>
                  <a:schemeClr val="bg1"/>
                </a:solidFill>
              </a:endParaRPr>
            </a:p>
          </p:txBody>
        </p:sp>
      </p:grpSp>
      <p:sp>
        <p:nvSpPr>
          <p:cNvPr id="31" name="Prostokąt 30">
            <a:extLst>
              <a:ext uri="{FF2B5EF4-FFF2-40B4-BE49-F238E27FC236}">
                <a16:creationId xmlns:a16="http://schemas.microsoft.com/office/drawing/2014/main" id="{13D274EA-DC76-4114-93F1-78D86C91FB9D}"/>
              </a:ext>
            </a:extLst>
          </p:cNvPr>
          <p:cNvSpPr/>
          <p:nvPr userDrawn="1"/>
        </p:nvSpPr>
        <p:spPr bwMode="auto">
          <a:xfrm>
            <a:off x="9243254" y="820"/>
            <a:ext cx="2950605" cy="2304000"/>
          </a:xfrm>
          <a:prstGeom prst="rect">
            <a:avLst/>
          </a:prstGeom>
          <a:solidFill>
            <a:schemeClr val="accent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Symbol zastępczy tekstu 5">
            <a:extLst>
              <a:ext uri="{FF2B5EF4-FFF2-40B4-BE49-F238E27FC236}">
                <a16:creationId xmlns:a16="http://schemas.microsoft.com/office/drawing/2014/main" id="{4FE54921-81B9-4AB2-91F5-4C1122C1F1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90254" y="509751"/>
            <a:ext cx="2456607" cy="272895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21" name="Symbol zastępczy tekstu 5">
            <a:extLst>
              <a:ext uri="{FF2B5EF4-FFF2-40B4-BE49-F238E27FC236}">
                <a16:creationId xmlns:a16="http://schemas.microsoft.com/office/drawing/2014/main" id="{E999A348-65B7-4713-9EFC-68885580007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90253" y="1137325"/>
            <a:ext cx="2456609" cy="23391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42" name="Picture Placeholder 2">
            <a:extLst>
              <a:ext uri="{FF2B5EF4-FFF2-40B4-BE49-F238E27FC236}">
                <a16:creationId xmlns:a16="http://schemas.microsoft.com/office/drawing/2014/main" id="{FF0B5CDE-17EE-422E-B832-391D3B84729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243254" y="2303965"/>
            <a:ext cx="2950605" cy="2304000"/>
          </a:xfrm>
          <a:prstGeom prst="octagon">
            <a:avLst>
              <a:gd name="adj" fmla="val 0"/>
            </a:avLst>
          </a:prstGeom>
          <a:ln w="381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r>
              <a:rPr lang="en-US"/>
              <a:t>Click on the icon to add a picture</a:t>
            </a:r>
            <a:endParaRPr lang="id-ID"/>
          </a:p>
        </p:txBody>
      </p:sp>
      <p:sp>
        <p:nvSpPr>
          <p:cNvPr id="43" name="Symbol zastępczy tekstu 5">
            <a:extLst>
              <a:ext uri="{FF2B5EF4-FFF2-40B4-BE49-F238E27FC236}">
                <a16:creationId xmlns:a16="http://schemas.microsoft.com/office/drawing/2014/main" id="{1ECD2B61-A279-4B75-940A-C119CABC4B7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53782" y="2840193"/>
            <a:ext cx="2456607" cy="272895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44" name="Symbol zastępczy tekstu 5">
            <a:extLst>
              <a:ext uri="{FF2B5EF4-FFF2-40B4-BE49-F238E27FC236}">
                <a16:creationId xmlns:a16="http://schemas.microsoft.com/office/drawing/2014/main" id="{4198887C-1487-4078-97E4-50E14760718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53781" y="3467766"/>
            <a:ext cx="2456609" cy="23391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46" name="Picture Placeholder 2">
            <a:extLst>
              <a:ext uri="{FF2B5EF4-FFF2-40B4-BE49-F238E27FC236}">
                <a16:creationId xmlns:a16="http://schemas.microsoft.com/office/drawing/2014/main" id="{F1075132-5CF2-4404-B879-86F9DABFF31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306782" y="4607965"/>
            <a:ext cx="2950605" cy="2304000"/>
          </a:xfrm>
          <a:prstGeom prst="octagon">
            <a:avLst>
              <a:gd name="adj" fmla="val 0"/>
            </a:avLst>
          </a:prstGeom>
          <a:ln w="381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33"/>
            </a:lvl1pPr>
          </a:lstStyle>
          <a:p>
            <a:r>
              <a:rPr lang="en-US"/>
              <a:t>Click on the icon to add a picture</a:t>
            </a:r>
            <a:endParaRPr lang="id-ID"/>
          </a:p>
        </p:txBody>
      </p:sp>
      <p:sp>
        <p:nvSpPr>
          <p:cNvPr id="47" name="Prostokąt 46">
            <a:extLst>
              <a:ext uri="{FF2B5EF4-FFF2-40B4-BE49-F238E27FC236}">
                <a16:creationId xmlns:a16="http://schemas.microsoft.com/office/drawing/2014/main" id="{71D3AC21-CCC2-494C-B313-8836178FAF14}"/>
              </a:ext>
            </a:extLst>
          </p:cNvPr>
          <p:cNvSpPr/>
          <p:nvPr userDrawn="1"/>
        </p:nvSpPr>
        <p:spPr bwMode="auto">
          <a:xfrm>
            <a:off x="9243254" y="4607965"/>
            <a:ext cx="2950605" cy="2304000"/>
          </a:xfrm>
          <a:prstGeom prst="rect">
            <a:avLst/>
          </a:prstGeom>
          <a:solidFill>
            <a:schemeClr val="accent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8" name="Symbol zastępczy tekstu 5">
            <a:extLst>
              <a:ext uri="{FF2B5EF4-FFF2-40B4-BE49-F238E27FC236}">
                <a16:creationId xmlns:a16="http://schemas.microsoft.com/office/drawing/2014/main" id="{BBC3513B-A593-4613-A468-F2A82697766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490254" y="5116897"/>
            <a:ext cx="2456607" cy="272895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49" name="Symbol zastępczy tekstu 5">
            <a:extLst>
              <a:ext uri="{FF2B5EF4-FFF2-40B4-BE49-F238E27FC236}">
                <a16:creationId xmlns:a16="http://schemas.microsoft.com/office/drawing/2014/main" id="{F39BFAB0-A9AD-48DA-80BA-ED0ACDE6746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90253" y="5744470"/>
            <a:ext cx="2456609" cy="23391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sp>
        <p:nvSpPr>
          <p:cNvPr id="35" name="Titelplatzhalter 1">
            <a:extLst>
              <a:ext uri="{FF2B5EF4-FFF2-40B4-BE49-F238E27FC236}">
                <a16:creationId xmlns:a16="http://schemas.microsoft.com/office/drawing/2014/main" id="{4237B39C-CD8A-4E03-844B-1EFB7EB377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5665257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24" name="Textplatzhalter 2">
            <a:extLst>
              <a:ext uri="{FF2B5EF4-FFF2-40B4-BE49-F238E27FC236}">
                <a16:creationId xmlns:a16="http://schemas.microsoft.com/office/drawing/2014/main" id="{EADC2224-0249-4C74-8089-BF7FEB16890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26630" y="2642437"/>
            <a:ext cx="5665257" cy="37718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19982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90000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  <a:endParaRPr lang="pl-PL" noProof="0"/>
          </a:p>
        </p:txBody>
      </p:sp>
      <p:sp>
        <p:nvSpPr>
          <p:cNvPr id="33" name="Symbol zastępczy tekstu 5">
            <a:extLst>
              <a:ext uri="{FF2B5EF4-FFF2-40B4-BE49-F238E27FC236}">
                <a16:creationId xmlns:a16="http://schemas.microsoft.com/office/drawing/2014/main" id="{D63D5752-7A30-49FD-9D76-BF05C1F0C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6630" y="2042637"/>
            <a:ext cx="5665257" cy="4305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79976" indent="0">
              <a:buFontTx/>
              <a:buNone/>
              <a:defRPr/>
            </a:lvl2pPr>
            <a:lvl3pPr marL="1055948" indent="0">
              <a:buFontTx/>
              <a:buNone/>
              <a:defRPr/>
            </a:lvl3pPr>
            <a:lvl4pPr marL="715398" indent="0">
              <a:buFontTx/>
              <a:buNone/>
              <a:defRPr/>
            </a:lvl4pPr>
            <a:lvl5pPr marL="96091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pl-PL"/>
          </a:p>
        </p:txBody>
      </p:sp>
      <p:grpSp>
        <p:nvGrpSpPr>
          <p:cNvPr id="25" name="Grupa 24">
            <a:extLst>
              <a:ext uri="{FF2B5EF4-FFF2-40B4-BE49-F238E27FC236}">
                <a16:creationId xmlns:a16="http://schemas.microsoft.com/office/drawing/2014/main" id="{56DB827F-71F0-4B3D-A55C-E144020F6176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32" name="Grupa 31">
              <a:extLst>
                <a:ext uri="{FF2B5EF4-FFF2-40B4-BE49-F238E27FC236}">
                  <a16:creationId xmlns:a16="http://schemas.microsoft.com/office/drawing/2014/main" id="{6019B3A2-A2FC-4AFE-8F37-9B5433842058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12B3C1CE-5BE6-4360-81FE-1908C976AEA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16159897-A2A0-4044-B9B6-7CC3BC2F1EB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32A7652B-BAD6-4262-894E-6D2BF16AED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4" name="Grupa 33">
              <a:extLst>
                <a:ext uri="{FF2B5EF4-FFF2-40B4-BE49-F238E27FC236}">
                  <a16:creationId xmlns:a16="http://schemas.microsoft.com/office/drawing/2014/main" id="{FCBBE11C-72E3-4E14-A2F8-C72FAB13843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60" name="Prostokąt: zaokrąglone rogi 59">
                <a:extLst>
                  <a:ext uri="{FF2B5EF4-FFF2-40B4-BE49-F238E27FC236}">
                    <a16:creationId xmlns:a16="http://schemas.microsoft.com/office/drawing/2014/main" id="{994EFD76-064C-4F16-80FE-114210805BD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1" name="Prostokąt: zaokrąglone rogi 60">
                <a:extLst>
                  <a:ext uri="{FF2B5EF4-FFF2-40B4-BE49-F238E27FC236}">
                    <a16:creationId xmlns:a16="http://schemas.microsoft.com/office/drawing/2014/main" id="{E51A101D-D314-4BD3-A2B7-D9F5EA61144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11395339-3A44-4287-9C8F-54BEE604352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6" name="Grupa 35">
              <a:extLst>
                <a:ext uri="{FF2B5EF4-FFF2-40B4-BE49-F238E27FC236}">
                  <a16:creationId xmlns:a16="http://schemas.microsoft.com/office/drawing/2014/main" id="{EFF83353-BDAC-49D6-AA0B-EE7783CF4DE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57" name="Prostokąt: zaokrąglone rogi 56">
                <a:extLst>
                  <a:ext uri="{FF2B5EF4-FFF2-40B4-BE49-F238E27FC236}">
                    <a16:creationId xmlns:a16="http://schemas.microsoft.com/office/drawing/2014/main" id="{666917A8-00A4-42CF-94C0-D62B7CA30D5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8" name="Prostokąt: zaokrąglone rogi 57">
                <a:extLst>
                  <a:ext uri="{FF2B5EF4-FFF2-40B4-BE49-F238E27FC236}">
                    <a16:creationId xmlns:a16="http://schemas.microsoft.com/office/drawing/2014/main" id="{B6ED261D-1D62-4362-8148-8695FF11267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9" name="Prostokąt: zaokrąglone rogi 58">
                <a:extLst>
                  <a:ext uri="{FF2B5EF4-FFF2-40B4-BE49-F238E27FC236}">
                    <a16:creationId xmlns:a16="http://schemas.microsoft.com/office/drawing/2014/main" id="{A991CCB8-763A-4392-9097-BE85B0D0AF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7" name="Grupa 36">
              <a:extLst>
                <a:ext uri="{FF2B5EF4-FFF2-40B4-BE49-F238E27FC236}">
                  <a16:creationId xmlns:a16="http://schemas.microsoft.com/office/drawing/2014/main" id="{646A1E39-3457-42B7-8343-60E444FF1B16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54" name="Prostokąt: zaokrąglone rogi 53">
                <a:extLst>
                  <a:ext uri="{FF2B5EF4-FFF2-40B4-BE49-F238E27FC236}">
                    <a16:creationId xmlns:a16="http://schemas.microsoft.com/office/drawing/2014/main" id="{2861754D-9C1F-4EEF-8468-EE9A4970701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5" name="Prostokąt: zaokrąglone rogi 54">
                <a:extLst>
                  <a:ext uri="{FF2B5EF4-FFF2-40B4-BE49-F238E27FC236}">
                    <a16:creationId xmlns:a16="http://schemas.microsoft.com/office/drawing/2014/main" id="{9920F5C5-D2B1-47E9-9B24-CA815E7CA74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6" name="Prostokąt: zaokrąglone rogi 55">
                <a:extLst>
                  <a:ext uri="{FF2B5EF4-FFF2-40B4-BE49-F238E27FC236}">
                    <a16:creationId xmlns:a16="http://schemas.microsoft.com/office/drawing/2014/main" id="{60B71224-EFFD-46B0-B0BB-05BF5CE0E11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8" name="Grupa 37">
              <a:extLst>
                <a:ext uri="{FF2B5EF4-FFF2-40B4-BE49-F238E27FC236}">
                  <a16:creationId xmlns:a16="http://schemas.microsoft.com/office/drawing/2014/main" id="{7B4F205B-A268-4E98-880F-10F038CB9D97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51" name="Prostokąt: zaokrąglone rogi 50">
                <a:extLst>
                  <a:ext uri="{FF2B5EF4-FFF2-40B4-BE49-F238E27FC236}">
                    <a16:creationId xmlns:a16="http://schemas.microsoft.com/office/drawing/2014/main" id="{3CCA63E3-F70D-4128-B653-B624EEEC5FD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2" name="Prostokąt: zaokrąglone rogi 51">
                <a:extLst>
                  <a:ext uri="{FF2B5EF4-FFF2-40B4-BE49-F238E27FC236}">
                    <a16:creationId xmlns:a16="http://schemas.microsoft.com/office/drawing/2014/main" id="{20DF7EA7-EFF3-4505-A95C-FF15F9FD1F9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3" name="Prostokąt: zaokrąglone rogi 52">
                <a:extLst>
                  <a:ext uri="{FF2B5EF4-FFF2-40B4-BE49-F238E27FC236}">
                    <a16:creationId xmlns:a16="http://schemas.microsoft.com/office/drawing/2014/main" id="{78E7DEC5-4F09-4039-8B74-35D7CF5FAB4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39" name="Grupa 38">
              <a:extLst>
                <a:ext uri="{FF2B5EF4-FFF2-40B4-BE49-F238E27FC236}">
                  <a16:creationId xmlns:a16="http://schemas.microsoft.com/office/drawing/2014/main" id="{8A7CA7BD-0825-4CAC-8063-3D0487CA9AC3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9C45E143-67CC-4D53-AB14-A7F368617EE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1" name="Prostokąt: zaokrąglone rogi 40">
                <a:extLst>
                  <a:ext uri="{FF2B5EF4-FFF2-40B4-BE49-F238E27FC236}">
                    <a16:creationId xmlns:a16="http://schemas.microsoft.com/office/drawing/2014/main" id="{6F6095AD-F62D-44A3-B22E-42346E5267C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50" name="Prostokąt: zaokrąglone rogi 49">
                <a:extLst>
                  <a:ext uri="{FF2B5EF4-FFF2-40B4-BE49-F238E27FC236}">
                    <a16:creationId xmlns:a16="http://schemas.microsoft.com/office/drawing/2014/main" id="{8BFB3FA3-5EF3-4306-AB66-9CD8CA5DF2A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357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a 13">
            <a:extLst>
              <a:ext uri="{FF2B5EF4-FFF2-40B4-BE49-F238E27FC236}">
                <a16:creationId xmlns:a16="http://schemas.microsoft.com/office/drawing/2014/main" id="{FAE1F845-3B37-4F12-BE00-310A83771115}"/>
              </a:ext>
            </a:extLst>
          </p:cNvPr>
          <p:cNvGrpSpPr/>
          <p:nvPr userDrawn="1"/>
        </p:nvGrpSpPr>
        <p:grpSpPr>
          <a:xfrm>
            <a:off x="2794002" y="3065175"/>
            <a:ext cx="6603998" cy="727650"/>
            <a:chOff x="1719263" y="3114675"/>
            <a:chExt cx="5705476" cy="628650"/>
          </a:xfrm>
          <a:solidFill>
            <a:schemeClr val="tx1"/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A9E25710-FF62-431B-8241-3941C4EB5A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D3F48DA7-4038-4F51-8DF5-4453D97C92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C62A7380-50C3-4360-9EAE-4D5344106E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F96FD73A-580A-460A-823E-16A147F80A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C88FBBCC-E501-4ED0-9F20-A0B59220DF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5607B6C2-6E16-496C-88E8-CDEC4532D5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132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Name and surname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en-US" noProof="0"/>
              <a:t>Title of presentation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B7478B59-CA66-469F-8F73-AB7FFEA9D6C4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746D5FBF-F464-4AED-8FC3-607C9F724FC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FF6EB662-8815-4C4A-8EBE-492B31BD1C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95961A05-9BAE-433E-90DC-6E59AFC85DE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965E3BDA-0E08-4313-AE93-A8E8D3FC87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90CF57-EAE5-4259-9D9F-F1FDF4C5E722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59764DB9-4245-4347-93F2-143C99D602E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101207D0-25E6-4E04-BAB8-59F1AD49499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5C91B490-D9C1-4DCF-8E12-79218EE021B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6673C142-71A3-4252-9CE8-CDF64FE32F4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B50412F8-EA82-4F78-A476-D7A31BB518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8A58F4-D904-4708-B9BE-FE3098ADED1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18D2B323-4DA7-4CC6-B642-B03DD11FC5A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32CDD1A5-AF1D-4661-9532-4571DFC4B43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4E0C28F1-D7B9-4F28-A9E6-E3372B331A2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C32C97DB-11C1-41AE-BCD8-C2AAEF4183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8D49BC9F-9FE6-4B69-B57D-02E1BF47EA4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F76098CF-4869-4B7C-B9CD-0FC0E7EA1A85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93207ED2-1448-48AA-B1F1-ABF5DE87511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324FDC63-5A45-412B-9979-0D3F70EDEAF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9430D757-0DA1-4C23-A9D5-86A7C4021A5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311390E9-B0B0-4832-9EF0-E71F9F6AA7A5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B246218C-1A51-419D-8608-EBEF05F8037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5E41E63D-A1FE-44BF-9F55-EF0453F6C7B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FB8A9228-7B43-4B94-A36C-2BF582F5F41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639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1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0175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223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B93E5B61-6819-43E8-BA77-7AF99047EB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629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FA08C6A2-4444-4C51-BD75-84549770A42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60211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076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3" name="Grupa 12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5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0" name="Grupa 69">
            <a:extLst>
              <a:ext uri="{FF2B5EF4-FFF2-40B4-BE49-F238E27FC236}">
                <a16:creationId xmlns:a16="http://schemas.microsoft.com/office/drawing/2014/main" id="{D5539951-E545-4582-BE00-AC4E71EFCFA2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6F49C615-9021-4D6D-B3D4-AAC6EB7AFE32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175FAC5E-9D12-42AA-9FAA-597661EEF24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03BE2D-633B-4E03-A153-9F47B1C5269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888EA1E-2D37-47DB-9482-6F31D7FBE55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0429A59-91F4-48D6-BA77-086E4D4887B8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5553435-8AD3-409C-B838-3DF3E0B092C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2E5CA54E-6AE5-4B16-A352-29AA7097B2E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041B050B-2BB8-4944-81FC-687F0F405E8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F10A9DF5-F867-4074-98C0-41D2B18F0C6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F97C62E3-6280-4C41-89CF-39193C8B6E4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3951D5DB-F513-491D-9E1B-30500C153A1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2F59F67C-D631-49B5-8E61-D73DA0A42CF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E7E0B7E4-9343-4EDB-BF83-05E827E363A3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9109EA9E-248E-4ADB-AFF8-45FEE1CB8BF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41A7283C-376C-4558-8F7F-CF331216340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63F5EF9-DB6A-4CC5-904A-E3E9A60D010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B04CFC9-0250-45D4-931F-4A9984A41469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8735117-9F66-4F70-869E-8670DF1D4D9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02465AE8-EFA2-44FA-8572-427D6C311FC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DFC47CAC-5AFC-4D94-AF57-2058B853FBE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860D55B7-6F1E-48CF-9E96-E96EF6BB7CC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AC72421F-7D88-48A4-9F24-577CC60BC70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BAE7DE43-A30F-4213-954E-440A6CF615A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7A34C9A9-DFD9-4118-B8D3-CF2EDABCA633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02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bullet point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068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Textplatzhalter 2"/>
          <p:cNvSpPr>
            <a:spLocks noGrp="1"/>
          </p:cNvSpPr>
          <p:nvPr>
            <p:ph idx="1" hasCustomPrompt="1"/>
          </p:nvPr>
        </p:nvSpPr>
        <p:spPr>
          <a:xfrm>
            <a:off x="526630" y="2372474"/>
            <a:ext cx="11234629" cy="3611524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4" name="Grupa 13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1" name="Grupa 70">
            <a:extLst>
              <a:ext uri="{FF2B5EF4-FFF2-40B4-BE49-F238E27FC236}">
                <a16:creationId xmlns:a16="http://schemas.microsoft.com/office/drawing/2014/main" id="{9C682C3A-F09C-4D6D-8FB6-C8015B258261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3A5AF64-AF11-4F93-9B8F-F9E28A8A00A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86BC8D0C-F624-4E5A-8E31-3F009FB890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635914F0-46A8-4A2F-BD53-7E6BB45EEB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7F47053D-C29A-4E33-993E-72DC386AAF9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C6247D6B-33C3-4D4B-B0E6-3165DFB7A221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65347F58-A344-4A98-88CA-648CAD8C625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5CBC0CEF-83C0-434F-B386-FFCBE3025FF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D85B423B-0ED2-40F3-9FCB-ACC5EE230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1B08D0EF-222C-43CF-ABD8-D53BB07048A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7884096B-B561-4027-A38E-C1768171972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0F6ECCE9-81FB-47F4-90A6-D505B749AE5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BFE4448-E0AB-42F0-9082-6CB6905783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758F26-F154-41B5-9253-58E65AB87862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F99DB95D-838A-49A0-BD8A-42DDA74605D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B0E096E5-01B7-491A-BFAA-6897A4F9E9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F436178-3204-4685-94A1-F42C2640C48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0CCB3424-F934-41C1-B38B-E853C6B701C0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633144AB-437D-4496-B966-D50FC1E0455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CEC8A72C-EC72-4DAC-B991-EA2806A3339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CC4B7A88-0835-42E7-B472-B00F4B353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5F01D0ED-898E-4BE5-A2AA-366C113A9FF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22C4765F-90C8-42A0-80DD-9F866A5A5C6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303B914-2696-4CFE-A9D5-22A56A82EAC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1267B27-99BC-47F8-8D9A-BD16733319C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562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1854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2" name="Grupa 11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3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69" name="Grupa 68">
            <a:extLst>
              <a:ext uri="{FF2B5EF4-FFF2-40B4-BE49-F238E27FC236}">
                <a16:creationId xmlns:a16="http://schemas.microsoft.com/office/drawing/2014/main" id="{0C2153A0-227F-4792-B2FA-937B9239086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0" name="Grupa 69">
              <a:extLst>
                <a:ext uri="{FF2B5EF4-FFF2-40B4-BE49-F238E27FC236}">
                  <a16:creationId xmlns:a16="http://schemas.microsoft.com/office/drawing/2014/main" id="{52FB0B31-AD8F-4604-A370-D305F2D5B79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938418D9-7E68-40F7-8248-31646FA7078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42471B73-D16D-4036-B12B-A0922943644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2EA09817-470A-43AF-9AAD-AA407C29FDB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F543B03F-E740-4281-9A62-03B82BFDBCF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9B5C197D-D7CD-4295-A03C-C97A12ADD67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1E72391C-8493-4E41-A2D5-326871AF28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DC357A6D-C370-479A-AE55-57EE5C5A150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6169A04F-C1BC-4B52-946D-F5A3D1063AD9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C4DBA9AA-6AEA-4B01-B347-76341CF51CB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9A706A15-157D-48E7-A31E-E06CBC29FC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6B911BCD-3EBB-4415-A3B0-18F1C23869B7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399023DA-FB92-43C4-A98E-D47F49F8CFE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0C3CD785-B628-4DB8-982F-5732D682A10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480D745C-90E2-4BB4-97B8-E5122AFA9DE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707B3CA4-E25A-47AD-8EDC-BD9C2A6F755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5DF14B2D-8CD4-4EA8-A7E5-9866EC5216F7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CAE3D66A-8D73-4AB0-9811-7679FFD4D79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230E8C6B-35FC-4D97-9DD5-073107AB6A1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ABFCB04D-C179-410E-A25C-26BE3BAD6D7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9123356-AEDE-4ED6-AA5E-F2CF932C7C5E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5F5234FB-8956-49E6-BDE6-AD8A33A9D28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6FDBECF-DBFF-4E4E-9535-4B7111604B2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0CDF8590-6034-4296-AA7C-2507404CCA1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202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B93E5B61-6819-43E8-BA77-7AF99047EB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629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FA08C6A2-4444-4C51-BD75-84549770A42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60211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2200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1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130300" y="1784538"/>
            <a:ext cx="10541000" cy="817780"/>
          </a:xfrm>
        </p:spPr>
        <p:txBody>
          <a:bodyPr anchor="ctr">
            <a:noAutofit/>
          </a:bodyPr>
          <a:lstStyle>
            <a:lvl1pPr marL="0" indent="0" algn="l">
              <a:buNone/>
              <a:defRPr sz="4800">
                <a:solidFill>
                  <a:srgbClr val="000000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Chapter title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844D5830-0CA1-448A-8467-38A92D88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obrazu 13">
            <a:extLst>
              <a:ext uri="{FF2B5EF4-FFF2-40B4-BE49-F238E27FC236}">
                <a16:creationId xmlns:a16="http://schemas.microsoft.com/office/drawing/2014/main" id="{53565421-29B1-4419-8F71-A4642E1D41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4" y="3428999"/>
            <a:ext cx="12196800" cy="3429001"/>
          </a:xfrm>
          <a:custGeom>
            <a:avLst/>
            <a:gdLst>
              <a:gd name="connsiteX0" fmla="*/ 12196712 w 12196800"/>
              <a:gd name="connsiteY0" fmla="*/ 0 h 3429001"/>
              <a:gd name="connsiteX1" fmla="*/ 12196763 w 12196800"/>
              <a:gd name="connsiteY1" fmla="*/ 0 h 3429001"/>
              <a:gd name="connsiteX2" fmla="*/ 12196763 w 12196800"/>
              <a:gd name="connsiteY2" fmla="*/ 1600201 h 3429001"/>
              <a:gd name="connsiteX3" fmla="*/ 12196800 w 12196800"/>
              <a:gd name="connsiteY3" fmla="*/ 1600201 h 3429001"/>
              <a:gd name="connsiteX4" fmla="*/ 12196800 w 12196800"/>
              <a:gd name="connsiteY4" fmla="*/ 3429001 h 3429001"/>
              <a:gd name="connsiteX5" fmla="*/ 0 w 12196800"/>
              <a:gd name="connsiteY5" fmla="*/ 3429001 h 3429001"/>
              <a:gd name="connsiteX6" fmla="*/ 0 w 12196800"/>
              <a:gd name="connsiteY6" fmla="*/ 2320029 h 3429001"/>
              <a:gd name="connsiteX7" fmla="*/ 0 w 12196800"/>
              <a:gd name="connsiteY7" fmla="*/ 1600201 h 3429001"/>
              <a:gd name="connsiteX8" fmla="*/ 0 w 12196800"/>
              <a:gd name="connsiteY8" fmla="*/ 1096213 h 3429001"/>
              <a:gd name="connsiteX9" fmla="*/ 24566 w 12196800"/>
              <a:gd name="connsiteY9" fmla="*/ 1096213 h 3429001"/>
              <a:gd name="connsiteX10" fmla="*/ 497300 w 12196800"/>
              <a:gd name="connsiteY10" fmla="*/ 861548 h 3429001"/>
              <a:gd name="connsiteX11" fmla="*/ 1136599 w 12196800"/>
              <a:gd name="connsiteY11" fmla="*/ 21631 h 3429001"/>
              <a:gd name="connsiteX12" fmla="*/ 7006798 w 12196800"/>
              <a:gd name="connsiteY12" fmla="*/ 21631 h 3429001"/>
              <a:gd name="connsiteX13" fmla="*/ 7008157 w 12196800"/>
              <a:gd name="connsiteY13" fmla="*/ 21494 h 3429001"/>
              <a:gd name="connsiteX14" fmla="*/ 12196712 w 12196800"/>
              <a:gd name="connsiteY14" fmla="*/ 21494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6800" h="3429001">
                <a:moveTo>
                  <a:pt x="12196712" y="0"/>
                </a:moveTo>
                <a:lnTo>
                  <a:pt x="12196763" y="0"/>
                </a:lnTo>
                <a:lnTo>
                  <a:pt x="12196763" y="1600201"/>
                </a:lnTo>
                <a:lnTo>
                  <a:pt x="12196800" y="1600201"/>
                </a:lnTo>
                <a:lnTo>
                  <a:pt x="12196800" y="3429001"/>
                </a:lnTo>
                <a:lnTo>
                  <a:pt x="0" y="3429001"/>
                </a:lnTo>
                <a:lnTo>
                  <a:pt x="0" y="2320029"/>
                </a:lnTo>
                <a:lnTo>
                  <a:pt x="0" y="1600201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72" name="Grupa 71">
            <a:extLst>
              <a:ext uri="{FF2B5EF4-FFF2-40B4-BE49-F238E27FC236}">
                <a16:creationId xmlns:a16="http://schemas.microsoft.com/office/drawing/2014/main" id="{DF22F9D6-FE42-42E7-AD6B-B1FB502A6B5D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E15F386C-1B29-44DE-800B-B6BE84CCF13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5BB4C98-E9C9-4E34-961B-C7D72A0B5C1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D11503F2-A64E-4B84-90B9-26882E6D6E2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81DE1274-9812-4F53-9749-2B0116E7A3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69DE1E4A-0301-4CA1-8864-8EB9379D6CA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D7103313-F0C1-438D-AAE8-1D6B2B5999A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7B3A4AC-8314-432C-900D-C8E6B9A1DD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E1FF4A-F7EE-462C-B404-9568618AEF4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F4A0445-806C-40B1-A4FA-6BA2B44EEAD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56643A36-C510-4B9E-803D-36B2E4E149A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27F557-8572-41B9-B87E-452AD1CCD91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9396D66-8009-4307-828A-B2F18D534B4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96B06E16-A073-4CC8-B6C0-5D2E2FB4EB29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DBE6AB5-1EFC-41CA-A76D-FFE5F609392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22D1E96-9D7B-4964-9DE3-F90E663763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F6E503FF-4A07-4515-938E-C6399EE96B6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BC083AA-A35A-4AD1-835F-7C13CCCD6232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2B98AFD1-4BE8-43B0-8A14-AB175E184A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865E040-8A0A-4F5A-85A8-DC7FBA7378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857325CE-59F4-40AE-92F7-5CE21C774A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78029A04-D479-4C40-B3ED-D00D96E2704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E91696F0-22FE-4C0D-9B10-9D78D8B7122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754BF68-C819-4741-9B4D-9CB0907B03E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7A1D26-43B7-48FB-A64A-5B2ADD23D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982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5F8ED1CB-89FD-41D5-9389-0E3205A88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8552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8552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F907CE01-E0D1-4F13-AD84-B8CA8539351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F06E39C-C029-4EB0-8207-2392C9197D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D728261-83ED-4D4C-9B91-976C9D6DF0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45F75AE-9DCE-410C-9825-A4F969AD55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039EA57E-5F1F-479F-98F0-8F4953516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49F8D6C9-C6A5-4DB6-97DF-BA8BC6FE1B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980E8DA-9AFA-4A9B-8EFB-549F8E2906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464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495779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630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41" name="Titelplatzhalter 1">
            <a:extLst>
              <a:ext uri="{FF2B5EF4-FFF2-40B4-BE49-F238E27FC236}">
                <a16:creationId xmlns:a16="http://schemas.microsoft.com/office/drawing/2014/main" id="{51D51F89-9039-4CB7-A0CD-53EEBDC83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8560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Address details / contact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3600" b="1"/>
            </a:lvl1pPr>
          </a:lstStyle>
          <a:p>
            <a:r>
              <a:rPr lang="en-US" noProof="0"/>
              <a:t>Contact: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5C08D64-C3DA-44F9-9E88-3B87D5486FA3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BACE0832-6D72-4CD5-8EB5-A283E3C107F8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83763B0-B546-48E5-9695-F0D83692E1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A5E2E277-9B5C-4811-91EF-1CF8B49034F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921F3C-0AB6-4FF1-B65E-E99A463CBDF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FA0CE0A7-D80D-40F8-B347-BED9725CC1A4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26947DDD-797A-42CB-866B-93BCE65A8A2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AAAA886A-97CE-4CC6-8FF5-825386F1259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F52EF929-F897-455C-9A7D-A64E6E63F56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8AA310E6-D631-4275-A1BF-CD0B0950E78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1FFD77D-2DA7-4C65-834B-B1374EC5F6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2A95DCF-267B-4390-AD3B-5E1C9BC0F1A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91A621E8-38EE-4D8C-B66D-D59F365D4C1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C53396C8-3A9C-44E7-9610-6435F4EFAEC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5B533D4B-A375-4F00-9C66-BB65C3CEA7B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6741CC0E-A391-41CE-9B86-F751CD833F6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04AF7854-5EDD-4A9B-8B2F-EEAA20B0BC4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C410A2A-3FB8-44C5-A8B7-89CF29C406B4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BDA55D02-F9E5-48C8-B198-718002A6250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6FFC9E8-AB22-405D-8283-72BFCEDC64E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14C83B44-05A1-4CAE-ADC7-53BB18A463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DF4700B0-42F3-4819-8132-88B121C23CD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917B1461-1C05-4911-B661-1BE152BAB82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1E02EA0D-0C92-4411-A380-24EFF6FB114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22248380-4932-4F50-8533-3B1576BC68E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890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with the slogan (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id="{F6FB5C9C-1DF4-4568-A51F-75196DD81FE8}"/>
              </a:ext>
            </a:extLst>
          </p:cNvPr>
          <p:cNvSpPr/>
          <p:nvPr userDrawn="1"/>
        </p:nvSpPr>
        <p:spPr bwMode="auto">
          <a:xfrm>
            <a:off x="-18186" y="0"/>
            <a:ext cx="12192000" cy="6858000"/>
          </a:xfrm>
          <a:prstGeom prst="rect">
            <a:avLst/>
          </a:prstGeom>
          <a:solidFill>
            <a:schemeClr val="accent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CE3F246-6D30-4A6A-ADAF-E173987111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grpSp>
        <p:nvGrpSpPr>
          <p:cNvPr id="65" name="Group 64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66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67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4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7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7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77" name="Picture 7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87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turquoise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tx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tx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6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green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9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purple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4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3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red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32">
            <a:extLst>
              <a:ext uri="{FF2B5EF4-FFF2-40B4-BE49-F238E27FC236}">
                <a16:creationId xmlns:a16="http://schemas.microsoft.com/office/drawing/2014/main" id="{2C88A7F9-9CD3-4A89-8868-9B2AE1FA25CC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4CF2A79-0052-4582-877F-8B222B8482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40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6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yellow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rostokąt 33">
            <a:extLst>
              <a:ext uri="{FF2B5EF4-FFF2-40B4-BE49-F238E27FC236}">
                <a16:creationId xmlns:a16="http://schemas.microsoft.com/office/drawing/2014/main" id="{F6FB5C9C-1DF4-4568-A51F-75196DD81FE8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CE3F246-6D30-4A6A-ADAF-E173987111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43640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tx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tx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tx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tx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tx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1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3" name="Grupa 12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4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5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6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0" name="Grupa 69">
            <a:extLst>
              <a:ext uri="{FF2B5EF4-FFF2-40B4-BE49-F238E27FC236}">
                <a16:creationId xmlns:a16="http://schemas.microsoft.com/office/drawing/2014/main" id="{D5539951-E545-4582-BE00-AC4E71EFCFA2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6F49C615-9021-4D6D-B3D4-AAC6EB7AFE32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175FAC5E-9D12-42AA-9FAA-597661EEF24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03BE2D-633B-4E03-A153-9F47B1C5269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888EA1E-2D37-47DB-9482-6F31D7FBE55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0429A59-91F4-48D6-BA77-086E4D4887B8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5553435-8AD3-409C-B838-3DF3E0B092C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2E5CA54E-6AE5-4B16-A352-29AA7097B2E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041B050B-2BB8-4944-81FC-687F0F405E8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F10A9DF5-F867-4074-98C0-41D2B18F0C6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F97C62E3-6280-4C41-89CF-39193C8B6E4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3951D5DB-F513-491D-9E1B-30500C153A1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2F59F67C-D631-49B5-8E61-D73DA0A42CF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E7E0B7E4-9343-4EDB-BF83-05E827E363A3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9109EA9E-248E-4ADB-AFF8-45FEE1CB8BF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41A7283C-376C-4558-8F7F-CF331216340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63F5EF9-DB6A-4CC5-904A-E3E9A60D010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B04CFC9-0250-45D4-931F-4A9984A41469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8735117-9F66-4F70-869E-8670DF1D4D9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02465AE8-EFA2-44FA-8572-427D6C311FC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DFC47CAC-5AFC-4D94-AF57-2058B853FBE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860D55B7-6F1E-48CF-9E96-E96EF6BB7CC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AC72421F-7D88-48A4-9F24-577CC60BC70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BAE7DE43-A30F-4213-954E-440A6CF615A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7A34C9A9-DFD9-4118-B8D3-CF2EDABCA633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D22F0230-BC83-43B4-8F26-F71DCC2423E9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grpSp>
        <p:nvGrpSpPr>
          <p:cNvPr id="10" name="Grupa 13">
            <a:extLst>
              <a:ext uri="{FF2B5EF4-FFF2-40B4-BE49-F238E27FC236}">
                <a16:creationId xmlns:a16="http://schemas.microsoft.com/office/drawing/2014/main" id="{FAE1F845-3B37-4F12-BE00-310A83771115}"/>
              </a:ext>
            </a:extLst>
          </p:cNvPr>
          <p:cNvGrpSpPr/>
          <p:nvPr userDrawn="1"/>
        </p:nvGrpSpPr>
        <p:grpSpPr>
          <a:xfrm>
            <a:off x="2794002" y="3065175"/>
            <a:ext cx="6603998" cy="727650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A9E25710-FF62-431B-8241-3941C4EB5A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D3F48DA7-4038-4F51-8DF5-4453D97C92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2A7380-50C3-4360-9EAE-4D5344106E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F96FD73A-580A-460A-823E-16A147F80A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C88FBBCC-E501-4ED0-9F20-A0B59220DF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5607B6C2-6E16-496C-88E8-CDEC4532D51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912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rostokąt 38">
            <a:extLst>
              <a:ext uri="{FF2B5EF4-FFF2-40B4-BE49-F238E27FC236}">
                <a16:creationId xmlns:a16="http://schemas.microsoft.com/office/drawing/2014/main" id="{5EEE2F3D-5056-46FA-B773-01BDD9734E4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Name and surname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of presentation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180D6F98-E48F-48F2-AE21-FE38C569C4D6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67472D0-194C-4958-A1E3-8A549FB2A7C9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A142AB67-0EBA-4E3B-9132-2372FAE43EF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F021F457-7475-4CD0-9747-BB6BC6B70B9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C7734ED5-D660-47D3-8172-76F6991E50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34F06D12-F0D0-4BB4-A697-1D464F116017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C1554D10-5E44-4B36-BA7D-03925DC9BA0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538AF2C5-9DB8-4DB3-AD9D-114EB7BE323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EE832104-FAD6-49EF-A31B-66A198410C8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BBEB4BC1-C6B6-4286-9359-6861C5AC6095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21BFEF45-F191-486D-B943-BB4FF81FB33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FB11255C-BD7C-4950-9FB6-200E8331E9B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8FCD4891-00AF-43D7-8614-BF00578A8A50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94AA068-C2A5-4092-8EDD-DA105EC777CD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403EB4B5-2FE5-435A-B871-C17A831E983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BC0DED70-1262-4F7F-8C56-68A6A0E4CCD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E5CCBF3E-2D4B-4767-91F2-561F255159D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CFA25F6D-C93B-49F8-89CE-CA497D5E7943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56933C7-ED4A-4826-9866-BF8A40D13FF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BB58CE3A-2236-47B5-A35B-BD585B15A37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5E579912-2C2C-42C0-A450-71AF45D48BB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E901302F-FEF1-4DD1-B1EC-D8A032B258A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5B193534-2319-4932-B67B-A69B6F382F4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004C9B93-BCF1-4FAE-834B-24BCBB5E822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1FF192FA-E502-44D7-B72B-23FA12BFAE5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261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of contents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>
            <a:extLst>
              <a:ext uri="{FF2B5EF4-FFF2-40B4-BE49-F238E27FC236}">
                <a16:creationId xmlns:a16="http://schemas.microsoft.com/office/drawing/2014/main" id="{35ADCA27-53A0-4A2E-B059-AA39568B0C4F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7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26627" y="2372475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3" name="Grupa 72">
            <a:extLst>
              <a:ext uri="{FF2B5EF4-FFF2-40B4-BE49-F238E27FC236}">
                <a16:creationId xmlns:a16="http://schemas.microsoft.com/office/drawing/2014/main" id="{91FE2EFA-BAF9-4811-9CC9-143F314E0825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FB0B73FD-91EB-478A-AE3F-52387132082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925FFF4D-341C-4D87-85D2-3C58E6AA683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5367BD-A882-47D3-A851-057CED9EF7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7" name="Prostokąt: zaokrąglone rogi 96">
                <a:extLst>
                  <a:ext uri="{FF2B5EF4-FFF2-40B4-BE49-F238E27FC236}">
                    <a16:creationId xmlns:a16="http://schemas.microsoft.com/office/drawing/2014/main" id="{E9631CA3-3EBB-4E1B-9E32-89FFB69E19E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8017BFB2-851D-4DA0-9B12-CF5ADCB607F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C26F5A38-8966-4F35-BC19-B411F617630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095E6140-3791-469E-BD9A-EC90CC38022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36898833-7699-47B1-8F8A-F4269BA9D71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FC0C5894-B819-4314-A2EF-84B858A7ECF7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CA8034-8CE5-497D-9F48-68D2337A98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F9189203-BDB9-40D6-B6B5-1F5845F8C99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CC84C926-930F-4B49-A1B9-7F22B65908B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BDCEC58-783D-4F21-8767-9D335C620C51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EFED6E93-E500-424C-A23D-2B0DD20E3F8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2A4CC74B-ECC3-4CDF-9499-C431A03E925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FD07F84A-076C-436F-A107-98D127998F5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5903C4D5-626F-44C6-A1CD-389E7848D77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8730412C-124F-450E-A83B-AC3483202EC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B9CEC969-6336-4D13-B70F-CBCD625207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1B88C99A-24A9-4751-BBC5-3215D814379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9" name="Grupa 78">
              <a:extLst>
                <a:ext uri="{FF2B5EF4-FFF2-40B4-BE49-F238E27FC236}">
                  <a16:creationId xmlns:a16="http://schemas.microsoft.com/office/drawing/2014/main" id="{BD786861-7971-40DD-82AF-3B551D7A71F1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9F27A8B9-58F2-4697-AB6F-CACC1C47DD0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6720BB4-9EE5-44B5-AF16-9EBB9CC0FB9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601562E2-8F95-49A8-A478-F42AAECD3F4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958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rostokąt 39">
            <a:extLst>
              <a:ext uri="{FF2B5EF4-FFF2-40B4-BE49-F238E27FC236}">
                <a16:creationId xmlns:a16="http://schemas.microsoft.com/office/drawing/2014/main" id="{B16664D4-19EF-4DF7-8FCD-4327534B912D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 userDrawn="1">
            <p:ph type="ftr" sz="quarter" idx="11"/>
          </p:nvPr>
        </p:nvSpPr>
        <p:spPr>
          <a:xfrm>
            <a:off x="526629" y="6356351"/>
            <a:ext cx="8306825" cy="365125"/>
          </a:xfrm>
        </p:spPr>
        <p:txBody>
          <a:bodyPr/>
          <a:lstStyle>
            <a:lvl1pPr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Textplatzhalter 7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26627" y="1730218"/>
            <a:ext cx="11233584" cy="336244"/>
          </a:xfr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1067"/>
              </a:spcAft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18D34E5-F710-4E61-96C9-08981B811979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DA9C3445-9CA3-47BE-8FEF-F4710B98C7B4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F30D6F88-BFAF-4F15-AD0B-541E9F9C8F3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19EF6B2B-CB8E-41B1-BDA9-AFECA9A069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BF025918-1587-4746-B609-F26E26A10A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8C22C348-4050-4D47-8253-A39965CB5F8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361051A9-7AD8-4B4C-9522-DFA50ECCDD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96BF0C22-4683-48A8-9B0C-EE6AEF5F4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936D9296-8D6F-4AFB-83AA-97D46C94785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55EFFC5D-4C78-4321-BE43-F4664992CF3D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D08DCB19-6A71-4DED-BB71-9F9D6E8752C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C76D8AA-2DA7-404D-81F2-0A9B3923E14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5B5DCA9B-2363-4EFF-BDE0-89439B22607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735299A2-C9A6-47E3-9DF9-1192D8BF10C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F3F9170-4235-4F12-A0E9-31DD702994B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B69973AE-8225-4DF7-8D4B-A13902FB672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7922043-CB93-42A0-89F7-68355C1506A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75B582A7-208B-4431-A5EB-E2A73AA955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3219116A-AAA7-49B2-A2D8-A0E622CB860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0129468E-C3F0-48DF-8FDB-47E22C5707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C7AD5AE2-B29F-468B-A02E-DBB0416ABC6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4E6BF433-09DB-4D94-A543-783FF4FF18B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CF2DC4D-423C-4191-A9C4-2A3A4F38A95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E1DB2C8-0158-4319-8C3B-994D4422EBF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F5910D5F-B56E-4C2A-B7E2-097AC0058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39" name="Textplatzhalter 2">
            <a:extLst>
              <a:ext uri="{FF2B5EF4-FFF2-40B4-BE49-F238E27FC236}">
                <a16:creationId xmlns:a16="http://schemas.microsoft.com/office/drawing/2014/main" id="{B93E5B61-6819-43E8-BA77-7AF99047EB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6629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FA08C6A2-4444-4C51-BD75-84549770A42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360211" y="2372474"/>
            <a:ext cx="5400000" cy="3600000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8757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bullet point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rostokąt 37">
            <a:extLst>
              <a:ext uri="{FF2B5EF4-FFF2-40B4-BE49-F238E27FC236}">
                <a16:creationId xmlns:a16="http://schemas.microsoft.com/office/drawing/2014/main" id="{2EF3E1DB-D461-4FCB-9E37-02980F975364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068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Textplatzhalter 2"/>
          <p:cNvSpPr>
            <a:spLocks noGrp="1"/>
          </p:cNvSpPr>
          <p:nvPr>
            <p:ph idx="1" hasCustomPrompt="1"/>
          </p:nvPr>
        </p:nvSpPr>
        <p:spPr>
          <a:xfrm>
            <a:off x="526630" y="2372474"/>
            <a:ext cx="11234629" cy="3611524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bg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bg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4" name="Grupa 13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1" name="Grupa 70">
            <a:extLst>
              <a:ext uri="{FF2B5EF4-FFF2-40B4-BE49-F238E27FC236}">
                <a16:creationId xmlns:a16="http://schemas.microsoft.com/office/drawing/2014/main" id="{9C682C3A-F09C-4D6D-8FB6-C8015B258261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3A5AF64-AF11-4F93-9B8F-F9E28A8A00A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86BC8D0C-F624-4E5A-8E31-3F009FB890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635914F0-46A8-4A2F-BD53-7E6BB45EEB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7F47053D-C29A-4E33-993E-72DC386AAF9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C6247D6B-33C3-4D4B-B0E6-3165DFB7A221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65347F58-A344-4A98-88CA-648CAD8C625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5CBC0CEF-83C0-434F-B386-FFCBE3025FF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D85B423B-0ED2-40F3-9FCB-ACC5EE230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1B08D0EF-222C-43CF-ABD8-D53BB07048A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7884096B-B561-4027-A38E-C1768171972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0F6ECCE9-81FB-47F4-90A6-D505B749AE5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BFE4448-E0AB-42F0-9082-6CB6905783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758F26-F154-41B5-9253-58E65AB87862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F99DB95D-838A-49A0-BD8A-42DDA74605D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B0E096E5-01B7-491A-BFAA-6897A4F9E9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F436178-3204-4685-94A1-F42C2640C48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0CCB3424-F934-41C1-B38B-E853C6B701C0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633144AB-437D-4496-B966-D50FC1E0455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CEC8A72C-EC72-4DAC-B991-EA2806A3339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CC4B7A88-0835-42E7-B472-B00F4B353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5F01D0ED-898E-4BE5-A2AA-366C113A9FF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22C4765F-90C8-42A0-80DD-9F866A5A5C6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303B914-2696-4CFE-A9D5-22A56A82EAC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1267B27-99BC-47F8-8D9A-BD16733319C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4354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66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0066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358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92E4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408F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669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33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007B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844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9997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33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461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FF6E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D32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995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with bullet point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06825" cy="3651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Textplatzhalter 2"/>
          <p:cNvSpPr>
            <a:spLocks noGrp="1"/>
          </p:cNvSpPr>
          <p:nvPr>
            <p:ph idx="1" hasCustomPrompt="1"/>
          </p:nvPr>
        </p:nvSpPr>
        <p:spPr>
          <a:xfrm>
            <a:off x="526630" y="2372474"/>
            <a:ext cx="11234629" cy="3611524"/>
          </a:xfrm>
          <a:prstGeom prst="rect">
            <a:avLst/>
          </a:prstGeom>
          <a:effectLst/>
        </p:spPr>
        <p:txBody>
          <a:bodyPr vert="horz" lIns="0" tIns="0" rIns="0" bIns="0" rtlCol="0">
            <a:norm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tabLst/>
              <a:defRPr sz="2000" baseline="0">
                <a:solidFill>
                  <a:schemeClr val="tx1"/>
                </a:solidFill>
              </a:defRPr>
            </a:lvl1pPr>
            <a:lvl2pPr marL="720000" indent="-360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baseline="0">
                <a:solidFill>
                  <a:schemeClr val="tx1"/>
                </a:solidFill>
              </a:defRPr>
            </a:lvl2pPr>
            <a:lvl3pPr marL="1008000" indent="-252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Font typeface="Calibri" panose="020F0502020204030204" pitchFamily="34" charset="0"/>
              <a:buChar char="–"/>
              <a:defRPr sz="2000" baseline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9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4" name="Grupa 13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2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1" name="Grupa 70">
            <a:extLst>
              <a:ext uri="{FF2B5EF4-FFF2-40B4-BE49-F238E27FC236}">
                <a16:creationId xmlns:a16="http://schemas.microsoft.com/office/drawing/2014/main" id="{9C682C3A-F09C-4D6D-8FB6-C8015B258261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03A5AF64-AF11-4F93-9B8F-F9E28A8A00A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86BC8D0C-F624-4E5A-8E31-3F009FB890B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635914F0-46A8-4A2F-BD53-7E6BB45EEB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7F47053D-C29A-4E33-993E-72DC386AAF9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C6247D6B-33C3-4D4B-B0E6-3165DFB7A221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65347F58-A344-4A98-88CA-648CAD8C625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5CBC0CEF-83C0-434F-B386-FFCBE3025FF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D85B423B-0ED2-40F3-9FCB-ACC5EE230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1B08D0EF-222C-43CF-ABD8-D53BB07048A6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7884096B-B561-4027-A38E-C1768171972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0F6ECCE9-81FB-47F4-90A6-D505B749AE5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BFE4448-E0AB-42F0-9082-6CB6905783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3758F26-F154-41B5-9253-58E65AB87862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F99DB95D-838A-49A0-BD8A-42DDA74605D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B0E096E5-01B7-491A-BFAA-6897A4F9E93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F436178-3204-4685-94A1-F42C2640C48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0CCB3424-F934-41C1-B38B-E853C6B701C0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633144AB-437D-4496-B966-D50FC1E0455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CEC8A72C-EC72-4DAC-B991-EA2806A3339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CC4B7A88-0835-42E7-B472-B00F4B35391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5F01D0ED-898E-4BE5-A2AA-366C113A9FF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22C4765F-90C8-42A0-80DD-9F866A5A5C6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0303B914-2696-4CFE-A9D5-22A56A82EAC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C1267B27-99BC-47F8-8D9A-BD16733319C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316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7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28">
            <a:extLst>
              <a:ext uri="{FF2B5EF4-FFF2-40B4-BE49-F238E27FC236}">
                <a16:creationId xmlns:a16="http://schemas.microsoft.com/office/drawing/2014/main" id="{C8AB68D1-3AF0-4A2B-A402-931948871995}"/>
              </a:ext>
            </a:extLst>
          </p:cNvPr>
          <p:cNvSpPr/>
          <p:nvPr userDrawn="1"/>
        </p:nvSpPr>
        <p:spPr>
          <a:xfrm flipV="1">
            <a:off x="1" y="-6285"/>
            <a:ext cx="12191999" cy="689533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1"/>
          </a:p>
        </p:txBody>
      </p:sp>
      <p:grpSp>
        <p:nvGrpSpPr>
          <p:cNvPr id="30" name="Grupa 29">
            <a:extLst>
              <a:ext uri="{FF2B5EF4-FFF2-40B4-BE49-F238E27FC236}">
                <a16:creationId xmlns:a16="http://schemas.microsoft.com/office/drawing/2014/main" id="{4833BAA3-BCC0-4F5A-964B-CAA636F3B8D5}"/>
              </a:ext>
            </a:extLst>
          </p:cNvPr>
          <p:cNvGrpSpPr/>
          <p:nvPr userDrawn="1"/>
        </p:nvGrpSpPr>
        <p:grpSpPr>
          <a:xfrm>
            <a:off x="4712905" y="-346766"/>
            <a:ext cx="7998432" cy="7695910"/>
            <a:chOff x="4712905" y="-346766"/>
            <a:chExt cx="7998432" cy="7695910"/>
          </a:xfrm>
        </p:grpSpPr>
        <p:sp>
          <p:nvSpPr>
            <p:cNvPr id="31" name="Dowolny kształt: kształt 30">
              <a:extLst>
                <a:ext uri="{FF2B5EF4-FFF2-40B4-BE49-F238E27FC236}">
                  <a16:creationId xmlns:a16="http://schemas.microsoft.com/office/drawing/2014/main" id="{1D6E7D3F-E6B3-4969-BB3A-5D77665D28A6}"/>
                </a:ext>
              </a:extLst>
            </p:cNvPr>
            <p:cNvSpPr/>
            <p:nvPr/>
          </p:nvSpPr>
          <p:spPr>
            <a:xfrm rot="589588">
              <a:off x="7497140" y="759370"/>
              <a:ext cx="2932116" cy="4217233"/>
            </a:xfrm>
            <a:custGeom>
              <a:avLst/>
              <a:gdLst>
                <a:gd name="connsiteX0" fmla="*/ 1713066 w 2216575"/>
                <a:gd name="connsiteY0" fmla="*/ 2111 h 3188077"/>
                <a:gd name="connsiteX1" fmla="*/ 1949114 w 2216575"/>
                <a:gd name="connsiteY1" fmla="*/ 145368 h 3188077"/>
                <a:gd name="connsiteX2" fmla="*/ 1960752 w 2216575"/>
                <a:gd name="connsiteY2" fmla="*/ 197911 h 3188077"/>
                <a:gd name="connsiteX3" fmla="*/ 2216575 w 2216575"/>
                <a:gd name="connsiteY3" fmla="*/ 3188076 h 3188077"/>
                <a:gd name="connsiteX4" fmla="*/ 1044982 w 2216575"/>
                <a:gd name="connsiteY4" fmla="*/ 3188077 h 3188077"/>
                <a:gd name="connsiteX5" fmla="*/ 788007 w 2216575"/>
                <a:gd name="connsiteY5" fmla="*/ 2998902 h 3188077"/>
                <a:gd name="connsiteX6" fmla="*/ 0 w 2216575"/>
                <a:gd name="connsiteY6" fmla="*/ 617051 h 3188077"/>
                <a:gd name="connsiteX7" fmla="*/ 1670094 w 2216575"/>
                <a:gd name="connsiteY7" fmla="*/ 12673 h 3188077"/>
                <a:gd name="connsiteX8" fmla="*/ 1713066 w 2216575"/>
                <a:gd name="connsiteY8" fmla="*/ 2111 h 3188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75" h="3188077">
                  <a:moveTo>
                    <a:pt x="1713066" y="2111"/>
                  </a:moveTo>
                  <a:cubicBezTo>
                    <a:pt x="1813690" y="-12030"/>
                    <a:pt x="1913753" y="45890"/>
                    <a:pt x="1949114" y="145368"/>
                  </a:cubicBezTo>
                  <a:cubicBezTo>
                    <a:pt x="1955139" y="162339"/>
                    <a:pt x="1959058" y="179983"/>
                    <a:pt x="1960752" y="197911"/>
                  </a:cubicBezTo>
                  <a:lnTo>
                    <a:pt x="2216575" y="3188076"/>
                  </a:lnTo>
                  <a:lnTo>
                    <a:pt x="1044982" y="3188077"/>
                  </a:lnTo>
                  <a:cubicBezTo>
                    <a:pt x="896034" y="3180636"/>
                    <a:pt x="824760" y="3109906"/>
                    <a:pt x="788007" y="2998902"/>
                  </a:cubicBezTo>
                  <a:lnTo>
                    <a:pt x="0" y="617051"/>
                  </a:lnTo>
                  <a:lnTo>
                    <a:pt x="1670094" y="12673"/>
                  </a:lnTo>
                  <a:cubicBezTo>
                    <a:pt x="1684305" y="7622"/>
                    <a:pt x="1698691" y="4131"/>
                    <a:pt x="1713066" y="211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2" name="Dowolny kształt: kształt 31">
              <a:extLst>
                <a:ext uri="{FF2B5EF4-FFF2-40B4-BE49-F238E27FC236}">
                  <a16:creationId xmlns:a16="http://schemas.microsoft.com/office/drawing/2014/main" id="{ACFE1DF6-6A44-4B40-8441-A863F60DFF6C}"/>
                </a:ext>
              </a:extLst>
            </p:cNvPr>
            <p:cNvSpPr/>
            <p:nvPr userDrawn="1"/>
          </p:nvSpPr>
          <p:spPr>
            <a:xfrm rot="589588">
              <a:off x="7477156" y="-346766"/>
              <a:ext cx="5234181" cy="5509649"/>
            </a:xfrm>
            <a:custGeom>
              <a:avLst/>
              <a:gdLst>
                <a:gd name="connsiteX0" fmla="*/ 4284395 w 5234181"/>
                <a:gd name="connsiteY0" fmla="*/ 0 h 5509649"/>
                <a:gd name="connsiteX1" fmla="*/ 5234181 w 5234181"/>
                <a:gd name="connsiteY1" fmla="*/ 5483577 h 5509649"/>
                <a:gd name="connsiteX2" fmla="*/ 5223577 w 5234181"/>
                <a:gd name="connsiteY2" fmla="*/ 5489305 h 5509649"/>
                <a:gd name="connsiteX3" fmla="*/ 5112781 w 5234181"/>
                <a:gd name="connsiteY3" fmla="*/ 5509649 h 5509649"/>
                <a:gd name="connsiteX4" fmla="*/ 3047188 w 5234181"/>
                <a:gd name="connsiteY4" fmla="*/ 5509649 h 5509649"/>
                <a:gd name="connsiteX5" fmla="*/ 2708782 w 5234181"/>
                <a:gd name="connsiteY5" fmla="*/ 1554217 h 5509649"/>
                <a:gd name="connsiteX6" fmla="*/ 2693387 w 5234181"/>
                <a:gd name="connsiteY6" fmla="*/ 1484713 h 5509649"/>
                <a:gd name="connsiteX7" fmla="*/ 2324295 w 5234181"/>
                <a:gd name="connsiteY7" fmla="*/ 1309182 h 5509649"/>
                <a:gd name="connsiteX8" fmla="*/ 115071 w 5234181"/>
                <a:gd name="connsiteY8" fmla="*/ 2108662 h 5509649"/>
                <a:gd name="connsiteX9" fmla="*/ 13523 w 5234181"/>
                <a:gd name="connsiteY9" fmla="*/ 1801721 h 5509649"/>
                <a:gd name="connsiteX10" fmla="*/ 13935 w 5234181"/>
                <a:gd name="connsiteY10" fmla="*/ 1801550 h 5509649"/>
                <a:gd name="connsiteX11" fmla="*/ 127338 w 5234181"/>
                <a:gd name="connsiteY11" fmla="*/ 1440631 h 5509649"/>
                <a:gd name="connsiteX12" fmla="*/ 1426264 w 5234181"/>
                <a:gd name="connsiteY12" fmla="*/ 495045 h 5509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4181" h="5509649">
                  <a:moveTo>
                    <a:pt x="4284395" y="0"/>
                  </a:moveTo>
                  <a:lnTo>
                    <a:pt x="5234181" y="5483577"/>
                  </a:lnTo>
                  <a:lnTo>
                    <a:pt x="5223577" y="5489305"/>
                  </a:lnTo>
                  <a:cubicBezTo>
                    <a:pt x="5190165" y="5500843"/>
                    <a:pt x="5153313" y="5507656"/>
                    <a:pt x="5112781" y="5509649"/>
                  </a:cubicBezTo>
                  <a:lnTo>
                    <a:pt x="3047188" y="5509649"/>
                  </a:lnTo>
                  <a:lnTo>
                    <a:pt x="2708782" y="1554217"/>
                  </a:lnTo>
                  <a:cubicBezTo>
                    <a:pt x="2706541" y="1530502"/>
                    <a:pt x="2701357" y="1507162"/>
                    <a:pt x="2693387" y="1484713"/>
                  </a:cubicBezTo>
                  <a:cubicBezTo>
                    <a:pt x="2639928" y="1334323"/>
                    <a:pt x="2474681" y="1255735"/>
                    <a:pt x="2324295" y="1309182"/>
                  </a:cubicBezTo>
                  <a:lnTo>
                    <a:pt x="115071" y="2108662"/>
                  </a:lnTo>
                  <a:lnTo>
                    <a:pt x="13523" y="1801721"/>
                  </a:lnTo>
                  <a:lnTo>
                    <a:pt x="13935" y="1801550"/>
                  </a:lnTo>
                  <a:cubicBezTo>
                    <a:pt x="-17272" y="1684288"/>
                    <a:pt x="-2811" y="1546730"/>
                    <a:pt x="127338" y="1440631"/>
                  </a:cubicBezTo>
                  <a:lnTo>
                    <a:pt x="1426264" y="495045"/>
                  </a:lnTo>
                  <a:close/>
                </a:path>
              </a:pathLst>
            </a:custGeom>
            <a:solidFill>
              <a:srgbClr val="FFF3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3" name="Dowolny kształt: kształt 32">
              <a:extLst>
                <a:ext uri="{FF2B5EF4-FFF2-40B4-BE49-F238E27FC236}">
                  <a16:creationId xmlns:a16="http://schemas.microsoft.com/office/drawing/2014/main" id="{FBB88D00-D4B1-41EC-A168-FAB0371117D1}"/>
                </a:ext>
              </a:extLst>
            </p:cNvPr>
            <p:cNvSpPr/>
            <p:nvPr/>
          </p:nvSpPr>
          <p:spPr>
            <a:xfrm rot="589588">
              <a:off x="4712905" y="1343973"/>
              <a:ext cx="5531840" cy="6005171"/>
            </a:xfrm>
            <a:custGeom>
              <a:avLst/>
              <a:gdLst>
                <a:gd name="connsiteX0" fmla="*/ 2510117 w 5531840"/>
                <a:gd name="connsiteY0" fmla="*/ 0 h 6005171"/>
                <a:gd name="connsiteX1" fmla="*/ 3552504 w 5531840"/>
                <a:gd name="connsiteY1" fmla="*/ 3150745 h 6005171"/>
                <a:gd name="connsiteX2" fmla="*/ 3892434 w 5531840"/>
                <a:gd name="connsiteY2" fmla="*/ 3400989 h 6005171"/>
                <a:gd name="connsiteX3" fmla="*/ 5442234 w 5531840"/>
                <a:gd name="connsiteY3" fmla="*/ 3400988 h 6005171"/>
                <a:gd name="connsiteX4" fmla="*/ 5530841 w 5531840"/>
                <a:gd name="connsiteY4" fmla="*/ 4436681 h 6005171"/>
                <a:gd name="connsiteX5" fmla="*/ 5342608 w 5531840"/>
                <a:gd name="connsiteY5" fmla="*/ 4731845 h 6005171"/>
                <a:gd name="connsiteX6" fmla="*/ 3113750 w 5531840"/>
                <a:gd name="connsiteY6" fmla="*/ 5538429 h 6005171"/>
                <a:gd name="connsiteX7" fmla="*/ 419023 w 5531840"/>
                <a:gd name="connsiteY7" fmla="*/ 6005171 h 6005171"/>
                <a:gd name="connsiteX8" fmla="*/ 1000 w 5531840"/>
                <a:gd name="connsiteY8" fmla="*/ 1135055 h 6005171"/>
                <a:gd name="connsiteX9" fmla="*/ 189910 w 5531840"/>
                <a:gd name="connsiteY9" fmla="*/ 839643 h 6005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31840" h="6005171">
                  <a:moveTo>
                    <a:pt x="2510117" y="0"/>
                  </a:moveTo>
                  <a:lnTo>
                    <a:pt x="3552504" y="3150745"/>
                  </a:lnTo>
                  <a:cubicBezTo>
                    <a:pt x="3601122" y="3297583"/>
                    <a:pt x="3695404" y="3391146"/>
                    <a:pt x="3892434" y="3400989"/>
                  </a:cubicBezTo>
                  <a:lnTo>
                    <a:pt x="5442234" y="3400988"/>
                  </a:lnTo>
                  <a:lnTo>
                    <a:pt x="5530841" y="4436681"/>
                  </a:lnTo>
                  <a:cubicBezTo>
                    <a:pt x="5541601" y="4566210"/>
                    <a:pt x="5464596" y="4686968"/>
                    <a:pt x="5342608" y="4731845"/>
                  </a:cubicBezTo>
                  <a:lnTo>
                    <a:pt x="3113750" y="5538429"/>
                  </a:lnTo>
                  <a:lnTo>
                    <a:pt x="419023" y="6005171"/>
                  </a:lnTo>
                  <a:lnTo>
                    <a:pt x="1000" y="1135055"/>
                  </a:lnTo>
                  <a:cubicBezTo>
                    <a:pt x="-9789" y="1005266"/>
                    <a:pt x="67568" y="884300"/>
                    <a:pt x="189910" y="839643"/>
                  </a:cubicBezTo>
                  <a:close/>
                </a:path>
              </a:pathLst>
            </a:custGeom>
            <a:solidFill>
              <a:srgbClr val="FF9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55" name="Grupa 54">
            <a:extLst>
              <a:ext uri="{FF2B5EF4-FFF2-40B4-BE49-F238E27FC236}">
                <a16:creationId xmlns:a16="http://schemas.microsoft.com/office/drawing/2014/main" id="{0AD9ED27-A77D-4267-BD01-D2C181E0D7D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56" name="Grupa 55">
              <a:extLst>
                <a:ext uri="{FF2B5EF4-FFF2-40B4-BE49-F238E27FC236}">
                  <a16:creationId xmlns:a16="http://schemas.microsoft.com/office/drawing/2014/main" id="{A55D3143-A1A8-491D-89B4-3286ABCFBF7B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F701290-F8ED-4555-8F98-1D458EB177A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96257ACA-3D6E-46D3-BC8A-C7A2908EAB1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189CDE56-3784-47CF-AB8C-03184AE7F49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7" name="Grupa 56">
              <a:extLst>
                <a:ext uri="{FF2B5EF4-FFF2-40B4-BE49-F238E27FC236}">
                  <a16:creationId xmlns:a16="http://schemas.microsoft.com/office/drawing/2014/main" id="{19AAF9DF-C614-41DB-B8AF-34C99D8A67D9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74" name="Prostokąt: zaokrąglone rogi 73">
                <a:extLst>
                  <a:ext uri="{FF2B5EF4-FFF2-40B4-BE49-F238E27FC236}">
                    <a16:creationId xmlns:a16="http://schemas.microsoft.com/office/drawing/2014/main" id="{0AFD82F9-57F2-4F32-88D4-02FE736C80E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2ACC9F8D-FDEA-4A38-9F9C-E63638DE502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17B721C1-312C-476E-87F2-6CC36E53062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8" name="Grupa 57">
              <a:extLst>
                <a:ext uri="{FF2B5EF4-FFF2-40B4-BE49-F238E27FC236}">
                  <a16:creationId xmlns:a16="http://schemas.microsoft.com/office/drawing/2014/main" id="{7D00BE7E-1127-4A67-AB75-6703D9CE447C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71" name="Prostokąt: zaokrąglone rogi 70">
                <a:extLst>
                  <a:ext uri="{FF2B5EF4-FFF2-40B4-BE49-F238E27FC236}">
                    <a16:creationId xmlns:a16="http://schemas.microsoft.com/office/drawing/2014/main" id="{17B7D634-848B-4900-81BB-F14D5B0E5A5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2" name="Prostokąt: zaokrąglone rogi 71">
                <a:extLst>
                  <a:ext uri="{FF2B5EF4-FFF2-40B4-BE49-F238E27FC236}">
                    <a16:creationId xmlns:a16="http://schemas.microsoft.com/office/drawing/2014/main" id="{131C0E42-38A3-4D22-BDEB-A2C4B52E56E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3" name="Prostokąt: zaokrąglone rogi 72">
                <a:extLst>
                  <a:ext uri="{FF2B5EF4-FFF2-40B4-BE49-F238E27FC236}">
                    <a16:creationId xmlns:a16="http://schemas.microsoft.com/office/drawing/2014/main" id="{406E8A98-E74F-493C-AFC9-BF52D8AA224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59" name="Grupa 58">
              <a:extLst>
                <a:ext uri="{FF2B5EF4-FFF2-40B4-BE49-F238E27FC236}">
                  <a16:creationId xmlns:a16="http://schemas.microsoft.com/office/drawing/2014/main" id="{AC4A8191-AAE1-43B6-AFF6-F2063F145734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68" name="Prostokąt: zaokrąglone rogi 67">
                <a:extLst>
                  <a:ext uri="{FF2B5EF4-FFF2-40B4-BE49-F238E27FC236}">
                    <a16:creationId xmlns:a16="http://schemas.microsoft.com/office/drawing/2014/main" id="{7F4F2C90-FE7F-46BC-8605-7F61B814B2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9" name="Prostokąt: zaokrąglone rogi 68">
                <a:extLst>
                  <a:ext uri="{FF2B5EF4-FFF2-40B4-BE49-F238E27FC236}">
                    <a16:creationId xmlns:a16="http://schemas.microsoft.com/office/drawing/2014/main" id="{EADF6930-496C-40F6-AB35-8844A860F70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0" name="Prostokąt: zaokrąglone rogi 69">
                <a:extLst>
                  <a:ext uri="{FF2B5EF4-FFF2-40B4-BE49-F238E27FC236}">
                    <a16:creationId xmlns:a16="http://schemas.microsoft.com/office/drawing/2014/main" id="{F1F525D0-0C23-496D-B15D-69DEDD2CFD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0" name="Grupa 59">
              <a:extLst>
                <a:ext uri="{FF2B5EF4-FFF2-40B4-BE49-F238E27FC236}">
                  <a16:creationId xmlns:a16="http://schemas.microsoft.com/office/drawing/2014/main" id="{4B86C624-217E-412D-A6EE-FFF3D4A4E43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65" name="Prostokąt: zaokrąglone rogi 64">
                <a:extLst>
                  <a:ext uri="{FF2B5EF4-FFF2-40B4-BE49-F238E27FC236}">
                    <a16:creationId xmlns:a16="http://schemas.microsoft.com/office/drawing/2014/main" id="{52081116-3811-4C01-9901-35CAFAB4F38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6" name="Prostokąt: zaokrąglone rogi 65">
                <a:extLst>
                  <a:ext uri="{FF2B5EF4-FFF2-40B4-BE49-F238E27FC236}">
                    <a16:creationId xmlns:a16="http://schemas.microsoft.com/office/drawing/2014/main" id="{8D64B893-329F-451F-8DD8-4F20544A7FB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7" name="Prostokąt: zaokrąglone rogi 66">
                <a:extLst>
                  <a:ext uri="{FF2B5EF4-FFF2-40B4-BE49-F238E27FC236}">
                    <a16:creationId xmlns:a16="http://schemas.microsoft.com/office/drawing/2014/main" id="{9D15A9C2-73ED-47EA-B9AE-93D90CAFEC9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6019405B-58F2-4C20-BA52-7259FAD1DE4A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62" name="Prostokąt: zaokrąglone rogi 61">
                <a:extLst>
                  <a:ext uri="{FF2B5EF4-FFF2-40B4-BE49-F238E27FC236}">
                    <a16:creationId xmlns:a16="http://schemas.microsoft.com/office/drawing/2014/main" id="{DEC493E1-3DF7-4B78-A4D9-24CD842C535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3" name="Prostokąt: zaokrąglone rogi 62">
                <a:extLst>
                  <a:ext uri="{FF2B5EF4-FFF2-40B4-BE49-F238E27FC236}">
                    <a16:creationId xmlns:a16="http://schemas.microsoft.com/office/drawing/2014/main" id="{553D437C-C68C-4663-BBFF-4E32102FDFF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64" name="Prostokąt: zaokrąglone rogi 63">
                <a:extLst>
                  <a:ext uri="{FF2B5EF4-FFF2-40B4-BE49-F238E27FC236}">
                    <a16:creationId xmlns:a16="http://schemas.microsoft.com/office/drawing/2014/main" id="{EECD5B65-AC06-49AC-88ED-597261F18A8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29CD3F6C-4ED3-4109-8104-25ADD92AAC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" y="800085"/>
            <a:ext cx="9108000" cy="5412869"/>
            <a:chOff x="-2" y="490062"/>
            <a:chExt cx="8550733" cy="5081686"/>
          </a:xfrm>
        </p:grpSpPr>
        <p:sp>
          <p:nvSpPr>
            <p:cNvPr id="35" name="Dowolny kształt: kształt 34">
              <a:extLst>
                <a:ext uri="{FF2B5EF4-FFF2-40B4-BE49-F238E27FC236}">
                  <a16:creationId xmlns:a16="http://schemas.microsoft.com/office/drawing/2014/main" id="{3D33F858-F4C2-42F0-B682-3889167A8F24}"/>
                </a:ext>
              </a:extLst>
            </p:cNvPr>
            <p:cNvSpPr/>
            <p:nvPr userDrawn="1"/>
          </p:nvSpPr>
          <p:spPr>
            <a:xfrm>
              <a:off x="1" y="5083105"/>
              <a:ext cx="610077" cy="488643"/>
            </a:xfrm>
            <a:custGeom>
              <a:avLst/>
              <a:gdLst>
                <a:gd name="connsiteX0" fmla="*/ 0 w 525341"/>
                <a:gd name="connsiteY0" fmla="*/ 0 h 452715"/>
                <a:gd name="connsiteX1" fmla="*/ 525341 w 525341"/>
                <a:gd name="connsiteY1" fmla="*/ 0 h 452715"/>
                <a:gd name="connsiteX2" fmla="*/ 254077 w 525341"/>
                <a:gd name="connsiteY2" fmla="*/ 356389 h 452715"/>
                <a:gd name="connsiteX3" fmla="*/ 60028 w 525341"/>
                <a:gd name="connsiteY3" fmla="*/ 452715 h 452715"/>
                <a:gd name="connsiteX4" fmla="*/ 0 w 525341"/>
                <a:gd name="connsiteY4" fmla="*/ 452715 h 452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341" h="452715">
                  <a:moveTo>
                    <a:pt x="0" y="0"/>
                  </a:moveTo>
                  <a:lnTo>
                    <a:pt x="525341" y="0"/>
                  </a:lnTo>
                  <a:lnTo>
                    <a:pt x="254077" y="356389"/>
                  </a:lnTo>
                  <a:cubicBezTo>
                    <a:pt x="208715" y="421393"/>
                    <a:pt x="158216" y="451319"/>
                    <a:pt x="60028" y="452715"/>
                  </a:cubicBezTo>
                  <a:lnTo>
                    <a:pt x="0" y="452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l-PL"/>
            </a:p>
          </p:txBody>
        </p:sp>
        <p:sp>
          <p:nvSpPr>
            <p:cNvPr id="36" name="Prostokąt: zaokrąglone rogi u góry 35">
              <a:extLst>
                <a:ext uri="{FF2B5EF4-FFF2-40B4-BE49-F238E27FC236}">
                  <a16:creationId xmlns:a16="http://schemas.microsoft.com/office/drawing/2014/main" id="{3033B4C8-D265-4F2E-AE7E-CCD2A4A8F6CC}"/>
                </a:ext>
              </a:extLst>
            </p:cNvPr>
            <p:cNvSpPr/>
            <p:nvPr userDrawn="1"/>
          </p:nvSpPr>
          <p:spPr>
            <a:xfrm rot="5400000">
              <a:off x="1941026" y="-1450966"/>
              <a:ext cx="4668678" cy="8550733"/>
            </a:xfrm>
            <a:prstGeom prst="round2SameRect">
              <a:avLst>
                <a:gd name="adj1" fmla="val 4063"/>
                <a:gd name="adj2" fmla="val 0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l">
                <a:spcAft>
                  <a:spcPts val="600"/>
                </a:spcAft>
              </a:pPr>
              <a:endParaRPr lang="pl-PL">
                <a:solidFill>
                  <a:srgbClr val="000000"/>
                </a:solidFill>
                <a:latin typeface="Geomanist Book" panose="02000503000000020004" pitchFamily="50" charset="-18"/>
              </a:endParaRPr>
            </a:p>
          </p:txBody>
        </p:sp>
      </p:grp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05148BF2-3287-487D-A1B3-52A65F9B63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5822" y="1430162"/>
            <a:ext cx="7832528" cy="37657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None/>
              <a:defRPr sz="3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719982" indent="-383990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055974" indent="-287993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buSzPct val="90000"/>
              <a:defRPr sz="2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id="{CEEE8D40-7D05-46FC-828A-EBCD155F1BD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6E4AA610-18DD-476B-B080-187948C91D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A030357-FB39-4521-845D-5C0E06394B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A2AC8C82-7017-418E-B56C-3DCE20CC26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8AA0C25D-063E-4208-A650-D84990B4CC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2B4EA5F-98D0-495E-A847-3B84C7A7BE7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23DA8B49-198A-41EB-92A3-87C961A79E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647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8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rostokąt 36">
            <a:extLst>
              <a:ext uri="{FF2B5EF4-FFF2-40B4-BE49-F238E27FC236}">
                <a16:creationId xmlns:a16="http://schemas.microsoft.com/office/drawing/2014/main" id="{D8DFA976-009F-46DA-B79A-C99C26B2EFD7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130300" y="1784538"/>
            <a:ext cx="10541000" cy="817780"/>
          </a:xfrm>
        </p:spPr>
        <p:txBody>
          <a:bodyPr anchor="ctr">
            <a:noAutofit/>
          </a:bodyPr>
          <a:lstStyle>
            <a:lvl1pPr marL="0" indent="0" algn="l">
              <a:buNone/>
              <a:defRPr sz="48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Chapter title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844D5830-0CA1-448A-8467-38A92D88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obrazu 13">
            <a:extLst>
              <a:ext uri="{FF2B5EF4-FFF2-40B4-BE49-F238E27FC236}">
                <a16:creationId xmlns:a16="http://schemas.microsoft.com/office/drawing/2014/main" id="{53565421-29B1-4419-8F71-A4642E1D41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4" y="3428999"/>
            <a:ext cx="12196800" cy="3429001"/>
          </a:xfrm>
          <a:custGeom>
            <a:avLst/>
            <a:gdLst>
              <a:gd name="connsiteX0" fmla="*/ 12196712 w 12196800"/>
              <a:gd name="connsiteY0" fmla="*/ 0 h 3429001"/>
              <a:gd name="connsiteX1" fmla="*/ 12196763 w 12196800"/>
              <a:gd name="connsiteY1" fmla="*/ 0 h 3429001"/>
              <a:gd name="connsiteX2" fmla="*/ 12196763 w 12196800"/>
              <a:gd name="connsiteY2" fmla="*/ 1600201 h 3429001"/>
              <a:gd name="connsiteX3" fmla="*/ 12196800 w 12196800"/>
              <a:gd name="connsiteY3" fmla="*/ 1600201 h 3429001"/>
              <a:gd name="connsiteX4" fmla="*/ 12196800 w 12196800"/>
              <a:gd name="connsiteY4" fmla="*/ 3429001 h 3429001"/>
              <a:gd name="connsiteX5" fmla="*/ 0 w 12196800"/>
              <a:gd name="connsiteY5" fmla="*/ 3429001 h 3429001"/>
              <a:gd name="connsiteX6" fmla="*/ 0 w 12196800"/>
              <a:gd name="connsiteY6" fmla="*/ 2320029 h 3429001"/>
              <a:gd name="connsiteX7" fmla="*/ 0 w 12196800"/>
              <a:gd name="connsiteY7" fmla="*/ 1600201 h 3429001"/>
              <a:gd name="connsiteX8" fmla="*/ 0 w 12196800"/>
              <a:gd name="connsiteY8" fmla="*/ 1096213 h 3429001"/>
              <a:gd name="connsiteX9" fmla="*/ 24566 w 12196800"/>
              <a:gd name="connsiteY9" fmla="*/ 1096213 h 3429001"/>
              <a:gd name="connsiteX10" fmla="*/ 497300 w 12196800"/>
              <a:gd name="connsiteY10" fmla="*/ 861548 h 3429001"/>
              <a:gd name="connsiteX11" fmla="*/ 1136599 w 12196800"/>
              <a:gd name="connsiteY11" fmla="*/ 21631 h 3429001"/>
              <a:gd name="connsiteX12" fmla="*/ 7006798 w 12196800"/>
              <a:gd name="connsiteY12" fmla="*/ 21631 h 3429001"/>
              <a:gd name="connsiteX13" fmla="*/ 7008157 w 12196800"/>
              <a:gd name="connsiteY13" fmla="*/ 21494 h 3429001"/>
              <a:gd name="connsiteX14" fmla="*/ 12196712 w 12196800"/>
              <a:gd name="connsiteY14" fmla="*/ 21494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6800" h="3429001">
                <a:moveTo>
                  <a:pt x="12196712" y="0"/>
                </a:moveTo>
                <a:lnTo>
                  <a:pt x="12196763" y="0"/>
                </a:lnTo>
                <a:lnTo>
                  <a:pt x="12196763" y="1600201"/>
                </a:lnTo>
                <a:lnTo>
                  <a:pt x="12196800" y="1600201"/>
                </a:lnTo>
                <a:lnTo>
                  <a:pt x="12196800" y="3429001"/>
                </a:lnTo>
                <a:lnTo>
                  <a:pt x="0" y="3429001"/>
                </a:lnTo>
                <a:lnTo>
                  <a:pt x="0" y="2320029"/>
                </a:lnTo>
                <a:lnTo>
                  <a:pt x="0" y="1600201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72" name="Grupa 71">
            <a:extLst>
              <a:ext uri="{FF2B5EF4-FFF2-40B4-BE49-F238E27FC236}">
                <a16:creationId xmlns:a16="http://schemas.microsoft.com/office/drawing/2014/main" id="{DF22F9D6-FE42-42E7-AD6B-B1FB502A6B5D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E15F386C-1B29-44DE-800B-B6BE84CCF13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5BB4C98-E9C9-4E34-961B-C7D72A0B5C1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D11503F2-A64E-4B84-90B9-26882E6D6E2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81DE1274-9812-4F53-9749-2B0116E7A3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69DE1E4A-0301-4CA1-8864-8EB9379D6CA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D7103313-F0C1-438D-AAE8-1D6B2B5999A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7B3A4AC-8314-432C-900D-C8E6B9A1DD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E1FF4A-F7EE-462C-B404-9568618AEF4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F4A0445-806C-40B1-A4FA-6BA2B44EEAD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56643A36-C510-4B9E-803D-36B2E4E149A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27F557-8572-41B9-B87E-452AD1CCD91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9396D66-8009-4307-828A-B2F18D534B4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96B06E16-A073-4CC8-B6C0-5D2E2FB4EB29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DBE6AB5-1EFC-41CA-A76D-FFE5F609392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22D1E96-9D7B-4964-9DE3-F90E663763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F6E503FF-4A07-4515-938E-C6399EE96B6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BC083AA-A35A-4AD1-835F-7C13CCCD6232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2B98AFD1-4BE8-43B0-8A14-AB175E184A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865E040-8A0A-4F5A-85A8-DC7FBA7378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857325CE-59F4-40AE-92F7-5CE21C774A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78029A04-D479-4C40-B3ED-D00D96E2704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E91696F0-22FE-4C0D-9B10-9D78D8B7122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754BF68-C819-4741-9B4D-9CB0907B03E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7A1D26-43B7-48FB-A64A-5B2ADD23D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03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rostokąt 40">
            <a:extLst>
              <a:ext uri="{FF2B5EF4-FFF2-40B4-BE49-F238E27FC236}">
                <a16:creationId xmlns:a16="http://schemas.microsoft.com/office/drawing/2014/main" id="{E991C80D-DF07-4C02-A41D-8D7BAEBAD07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5F8ED1CB-89FD-41D5-9389-0E3205A88D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58552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8552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F907CE01-E0D1-4F13-AD84-B8CA85393517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F06E39C-C029-4EB0-8207-2392C9197D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D728261-83ED-4D4C-9B91-976C9D6DF0F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45F75AE-9DCE-410C-9825-A4F969AD55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039EA57E-5F1F-479F-98F0-8F4953516F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49F8D6C9-C6A5-4DB6-97DF-BA8BC6FE1BC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1980E8DA-9AFA-4A9B-8EFB-549F8E2906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0982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pictur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rostokąt 41">
            <a:extLst>
              <a:ext uri="{FF2B5EF4-FFF2-40B4-BE49-F238E27FC236}">
                <a16:creationId xmlns:a16="http://schemas.microsoft.com/office/drawing/2014/main" id="{CDA8EADF-F84E-4075-A3A1-27B550704B76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5" name="Symbol zastępczy obrazu 4">
            <a:extLst>
              <a:ext uri="{FF2B5EF4-FFF2-40B4-BE49-F238E27FC236}">
                <a16:creationId xmlns:a16="http://schemas.microsoft.com/office/drawing/2014/main" id="{3B1F5317-637D-4249-981D-7D7940E62E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6096000" cy="6858000"/>
          </a:xfrm>
          <a:solidFill>
            <a:schemeClr val="accent4">
              <a:lumMod val="40000"/>
              <a:lumOff val="60000"/>
            </a:schemeClr>
          </a:solidFill>
        </p:spPr>
        <p:txBody>
          <a:bodyPr anchor="ctr">
            <a:normAutofit/>
          </a:bodyPr>
          <a:lstStyle>
            <a:lvl1pPr algn="ctr">
              <a:buNone/>
              <a:defRPr sz="1800"/>
            </a:lvl1pPr>
          </a:lstStyle>
          <a:p>
            <a:pPr marL="324000" marR="0" lvl="0" indent="-324000" algn="ctr" defTabSz="121917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/>
              <a:t>Click on the icon to add a picture.</a:t>
            </a:r>
            <a:endParaRPr lang="pl-PL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498698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025D3BC-6DCD-4087-94F0-1C26E815B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630" y="2372475"/>
            <a:ext cx="4986984" cy="336244"/>
          </a:xfrm>
        </p:spPr>
        <p:txBody>
          <a:bodyPr lIns="0" tIns="0" rIns="0" bIns="0" anchor="t" anchorCtr="0">
            <a:noAutofit/>
          </a:bodyPr>
          <a:lstStyle>
            <a:lvl1pPr marL="324000" indent="-324000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Calibri" panose="020F050202020403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  <a:endParaRPr lang="pl-PL" noProof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1CC9CBAE-0FB6-476F-81E2-F046CE3AC5F8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7" name="Grupa 16">
              <a:extLst>
                <a:ext uri="{FF2B5EF4-FFF2-40B4-BE49-F238E27FC236}">
                  <a16:creationId xmlns:a16="http://schemas.microsoft.com/office/drawing/2014/main" id="{82DE3D6A-4E6B-40BB-AA37-8FD65470D807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B18F7D2F-5845-495B-A418-3E35C27E5BF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FE96F893-74D4-415D-BBBE-F344F33F418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652E535B-8063-42BD-B97A-E0F34DE104A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8" name="Grupa 17">
              <a:extLst>
                <a:ext uri="{FF2B5EF4-FFF2-40B4-BE49-F238E27FC236}">
                  <a16:creationId xmlns:a16="http://schemas.microsoft.com/office/drawing/2014/main" id="{CE0C6A28-3FA0-4603-8B2A-154FC423E873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2CA48CC0-0A66-42E4-B0FF-1FF02001AB9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A7270080-6AC8-407C-8B8A-57B0EA71891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8A1A5FD7-CDE2-477C-B0F2-B2A286BAA83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54DA2BF1-F8DE-4E01-B984-C49D90FE949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B627491B-CF16-4086-B64D-03B8AA47E4B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BFABF98-1E95-4850-810B-702F6C33BE0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7F074014-DAF8-4384-8276-E9E0B995D1C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5BF565-893C-4CA9-B02F-0158E0B63448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F02DD65C-A4E7-4F5B-8243-ECB927D73F0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6A7F23E3-F18C-4D2B-9519-A4519226BA5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126B36BF-DD84-49E4-AE2B-E258DA3F118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98E823F7-37D1-452F-94BD-6EA2146A89CD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3F62DAF-196C-44D0-810B-AE01F76A966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565A681-38F6-4E4D-947F-869E89013030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4743B872-402A-4E0F-8411-3BAFEF6FCC6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454ADAC-F209-4EEA-902C-68A75EFA7CCB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3" name="Prostokąt: zaokrąglone rogi 22">
                <a:extLst>
                  <a:ext uri="{FF2B5EF4-FFF2-40B4-BE49-F238E27FC236}">
                    <a16:creationId xmlns:a16="http://schemas.microsoft.com/office/drawing/2014/main" id="{7E2DE876-CA13-43A5-917B-3B3C78CB7A3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4" name="Prostokąt: zaokrąglone rogi 23">
                <a:extLst>
                  <a:ext uri="{FF2B5EF4-FFF2-40B4-BE49-F238E27FC236}">
                    <a16:creationId xmlns:a16="http://schemas.microsoft.com/office/drawing/2014/main" id="{E832D19E-8C2C-4F5C-9CC0-7A3DEC00F87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7E4A0E66-DF88-40E3-A5F9-886B837BBC2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41" name="Titelplatzhalter 1">
            <a:extLst>
              <a:ext uri="{FF2B5EF4-FFF2-40B4-BE49-F238E27FC236}">
                <a16:creationId xmlns:a16="http://schemas.microsoft.com/office/drawing/2014/main" id="{51D51F89-9039-4CB7-A0CD-53EEBDC83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4986984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09631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 (2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rostokąt 38">
            <a:extLst>
              <a:ext uri="{FF2B5EF4-FFF2-40B4-BE49-F238E27FC236}">
                <a16:creationId xmlns:a16="http://schemas.microsoft.com/office/drawing/2014/main" id="{C70F3368-4AF3-4607-AA26-51B2750D4D86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107429" y="4039781"/>
            <a:ext cx="10572207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18" name="Symbol zastępczy tekstu 5">
            <a:extLst>
              <a:ext uri="{FF2B5EF4-FFF2-40B4-BE49-F238E27FC236}">
                <a16:creationId xmlns:a16="http://schemas.microsoft.com/office/drawing/2014/main" id="{D6BAE43B-FC95-48B8-8A8B-E4251D6E9F0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5850" y="2583932"/>
            <a:ext cx="10593786" cy="96455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Address details / contact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FE034EC-B3E8-4E27-A148-5E2388EE48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51" y="1328045"/>
            <a:ext cx="10593786" cy="612527"/>
          </a:xfrm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Contact:</a:t>
            </a:r>
          </a:p>
        </p:txBody>
      </p:sp>
      <p:sp>
        <p:nvSpPr>
          <p:cNvPr id="43" name="Symbol zastępczy obrazu 42">
            <a:extLst>
              <a:ext uri="{FF2B5EF4-FFF2-40B4-BE49-F238E27FC236}">
                <a16:creationId xmlns:a16="http://schemas.microsoft.com/office/drawing/2014/main" id="{D9480DC8-669E-4EC9-8313-2AED23DAB80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3" y="4564959"/>
            <a:ext cx="12196763" cy="2320029"/>
          </a:xfrm>
          <a:custGeom>
            <a:avLst/>
            <a:gdLst>
              <a:gd name="connsiteX0" fmla="*/ 12196712 w 12196763"/>
              <a:gd name="connsiteY0" fmla="*/ 0 h 2320029"/>
              <a:gd name="connsiteX1" fmla="*/ 12196763 w 12196763"/>
              <a:gd name="connsiteY1" fmla="*/ 0 h 2320029"/>
              <a:gd name="connsiteX2" fmla="*/ 12196763 w 12196763"/>
              <a:gd name="connsiteY2" fmla="*/ 2320029 h 2320029"/>
              <a:gd name="connsiteX3" fmla="*/ 0 w 12196763"/>
              <a:gd name="connsiteY3" fmla="*/ 2320029 h 2320029"/>
              <a:gd name="connsiteX4" fmla="*/ 0 w 12196763"/>
              <a:gd name="connsiteY4" fmla="*/ 1096213 h 2320029"/>
              <a:gd name="connsiteX5" fmla="*/ 24566 w 12196763"/>
              <a:gd name="connsiteY5" fmla="*/ 1096213 h 2320029"/>
              <a:gd name="connsiteX6" fmla="*/ 497300 w 12196763"/>
              <a:gd name="connsiteY6" fmla="*/ 861548 h 2320029"/>
              <a:gd name="connsiteX7" fmla="*/ 1136599 w 12196763"/>
              <a:gd name="connsiteY7" fmla="*/ 21631 h 2320029"/>
              <a:gd name="connsiteX8" fmla="*/ 7006798 w 12196763"/>
              <a:gd name="connsiteY8" fmla="*/ 21631 h 2320029"/>
              <a:gd name="connsiteX9" fmla="*/ 7008157 w 12196763"/>
              <a:gd name="connsiteY9" fmla="*/ 21494 h 2320029"/>
              <a:gd name="connsiteX10" fmla="*/ 12196712 w 12196763"/>
              <a:gd name="connsiteY10" fmla="*/ 21494 h 232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6763" h="2320029">
                <a:moveTo>
                  <a:pt x="12196712" y="0"/>
                </a:moveTo>
                <a:lnTo>
                  <a:pt x="12196763" y="0"/>
                </a:lnTo>
                <a:lnTo>
                  <a:pt x="12196763" y="2320029"/>
                </a:lnTo>
                <a:lnTo>
                  <a:pt x="0" y="2320029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 noProof="0"/>
              <a:t>Click on the icon to add a picture.</a:t>
            </a:r>
          </a:p>
        </p:txBody>
      </p:sp>
      <p:grpSp>
        <p:nvGrpSpPr>
          <p:cNvPr id="32" name="Grupa 31">
            <a:extLst>
              <a:ext uri="{FF2B5EF4-FFF2-40B4-BE49-F238E27FC236}">
                <a16:creationId xmlns:a16="http://schemas.microsoft.com/office/drawing/2014/main" id="{928A2D15-EDF8-4693-943F-7B95428736F4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7A51CBB0-1ADF-4F94-8E53-FC0211B598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AF206BC5-DDDF-4311-9EF8-DF85BDB311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E6A74DFA-DBF3-4CE7-B165-93F1C0CF5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1403C1BA-D949-45BA-B183-397713DBC8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C6F74E0D-ADE3-45BD-B61D-04863E20B9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7604CD2-7C2A-4D3C-B2FE-539A7B4F8E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72" name="Grupa 71">
            <a:extLst>
              <a:ext uri="{FF2B5EF4-FFF2-40B4-BE49-F238E27FC236}">
                <a16:creationId xmlns:a16="http://schemas.microsoft.com/office/drawing/2014/main" id="{3B239E94-A4FC-4A79-88F8-BF53826B0826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8D81E6EE-D164-49AF-9464-5CA516A6E1F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A619B388-EEE1-40E4-9865-15A34529847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F7EFF19D-1FF5-4C3A-805D-8FAD44119E1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4FB6CCB3-AE04-4E64-AF52-989CB66D99D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7D0A58BB-EFA3-448C-BB84-2475F90D5E1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45566D5C-DFD1-40B4-BAE4-26B3DBA750C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FED228C-6D9A-44C5-B840-64B534D5E90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B8BD77F8-F955-4711-B6BA-EC18ECF328E7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71166E72-BA22-4279-A2D1-547ECE17480B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91452950-70E6-41F5-9841-3019AF9A5DC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8447A45E-87DB-4FC0-80DD-954D06B52B4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F8BFBF4-64E1-4302-8757-4ACB1317F4C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ED2C9FD3-A642-4B03-AA38-C29AA441EB9B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A18F8819-7801-4625-B184-134993C5FF1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7F00B36F-1B68-4CF8-9142-ACAF88D9D111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01CB4A2-AC41-4B5F-9B33-BEF8375F4C60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9BE7761D-DBEE-4A35-B654-A83346E224F4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A6ECA1A2-5E19-4869-B57C-45E8D2D07CE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7D5C874-73CE-4C99-B5F0-36FF777A6A9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3588F33B-8F6A-459B-A448-BBFD519A502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F9777D70-6396-485F-B57C-7F0DD2A27200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22067F1A-4308-4A21-8D4F-7B22DB812A1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983B8C0D-8C73-4986-A23F-33EB396EF8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F83EDC-E112-44FC-A86A-022BCE18706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987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1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rostokąt 31">
            <a:extLst>
              <a:ext uri="{FF2B5EF4-FFF2-40B4-BE49-F238E27FC236}">
                <a16:creationId xmlns:a16="http://schemas.microsoft.com/office/drawing/2014/main" id="{D194CBC4-28D7-4702-90F9-EE27BF3A1498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A1DD0237-0AA6-4DE3-A5D2-E7CBD3FFF6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31" y="1250256"/>
            <a:ext cx="8165656" cy="1750237"/>
          </a:xfrm>
          <a:prstGeom prst="rect">
            <a:avLst/>
          </a:prstGeom>
        </p:spPr>
      </p:pic>
      <p:sp>
        <p:nvSpPr>
          <p:cNvPr id="28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0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1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5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2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A7A03D25-3ED1-4E23-8D29-DFD4D64782D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39" name="Obraz 38" descr="Obraz zawierający tekst&#10;&#10;Opis wygenerowany automatycznie">
              <a:extLst>
                <a:ext uri="{FF2B5EF4-FFF2-40B4-BE49-F238E27FC236}">
                  <a16:creationId xmlns:a16="http://schemas.microsoft.com/office/drawing/2014/main" id="{504572A6-AA45-41FF-AF8C-E5A2C7D3FC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6332" y="853503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3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B045A7BC-9052-4F40-8B52-70BB1C9A536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F5EB9687-781A-4AFD-92A0-D95553929E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6332" y="853031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8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4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30825418-B80A-40E0-9626-C7554C38E80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 descr="Obraz zawierający tekst&#10;&#10;Opis wygenerowany automatycznie">
              <a:extLst>
                <a:ext uri="{FF2B5EF4-FFF2-40B4-BE49-F238E27FC236}">
                  <a16:creationId xmlns:a16="http://schemas.microsoft.com/office/drawing/2014/main" id="{A16C5DB9-6971-4365-A3E0-EF73EC5F0E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4406" y="860494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5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2769961F-D7FF-466D-966A-0E70DA20C0D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 descr="Obraz zawierający tekst&#10;&#10;Opis wygenerowany automatycznie">
              <a:extLst>
                <a:ext uri="{FF2B5EF4-FFF2-40B4-BE49-F238E27FC236}">
                  <a16:creationId xmlns:a16="http://schemas.microsoft.com/office/drawing/2014/main" id="{4E8E905B-3540-414D-9EC9-F0AC69321E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7062" y="862399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2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26630" y="6356351"/>
            <a:ext cx="8318548" cy="365125"/>
          </a:xfr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itelplatzhalter 1"/>
          <p:cNvSpPr>
            <a:spLocks noGrp="1"/>
          </p:cNvSpPr>
          <p:nvPr userDrawn="1"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2" name="Grupa 11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3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69" name="Grupa 68">
            <a:extLst>
              <a:ext uri="{FF2B5EF4-FFF2-40B4-BE49-F238E27FC236}">
                <a16:creationId xmlns:a16="http://schemas.microsoft.com/office/drawing/2014/main" id="{0C2153A0-227F-4792-B2FA-937B9239086B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0" name="Grupa 69">
              <a:extLst>
                <a:ext uri="{FF2B5EF4-FFF2-40B4-BE49-F238E27FC236}">
                  <a16:creationId xmlns:a16="http://schemas.microsoft.com/office/drawing/2014/main" id="{52FB0B31-AD8F-4604-A370-D305F2D5B79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938418D9-7E68-40F7-8248-31646FA70782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42471B73-D16D-4036-B12B-A0922943644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2EA09817-470A-43AF-9AAD-AA407C29FDB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F543B03F-E740-4281-9A62-03B82BFDBCF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9B5C197D-D7CD-4295-A03C-C97A12ADD67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1E72391C-8493-4E41-A2D5-326871AF28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DC357A6D-C370-479A-AE55-57EE5C5A150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6169A04F-C1BC-4B52-946D-F5A3D1063AD9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C4DBA9AA-6AEA-4B01-B347-76341CF51CB8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9A706A15-157D-48E7-A31E-E06CBC29FCF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6B911BCD-3EBB-4415-A3B0-18F1C23869B7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399023DA-FB92-43C4-A98E-D47F49F8CFE0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0C3CD785-B628-4DB8-982F-5732D682A10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480D745C-90E2-4BB4-97B8-E5122AFA9DE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707B3CA4-E25A-47AD-8EDC-BD9C2A6F755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5DF14B2D-8CD4-4EA8-A7E5-9866EC5216F7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CAE3D66A-8D73-4AB0-9811-7679FFD4D79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230E8C6B-35FC-4D97-9DD5-073107AB6A1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ABFCB04D-C179-410E-A25C-26BE3BAD6D7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9123356-AEDE-4ED6-AA5E-F2CF932C7C5E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5F5234FB-8956-49E6-BDE6-AD8A33A9D28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26FDBECF-DBFF-4E4E-9535-4B7111604B2F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0CDF8590-6034-4296-AA7C-2507404CCA1F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754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with the slogan (6)">
    <p:bg>
      <p:bgPr>
        <a:solidFill>
          <a:srgbClr val="252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a 4">
            <a:extLst>
              <a:ext uri="{FF2B5EF4-FFF2-40B4-BE49-F238E27FC236}">
                <a16:creationId xmlns:a16="http://schemas.microsoft.com/office/drawing/2014/main" id="{6A13D1E7-1922-48B9-831B-052FCA2BA9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2" name="Prostokąt 31">
              <a:extLst>
                <a:ext uri="{FF2B5EF4-FFF2-40B4-BE49-F238E27FC236}">
                  <a16:creationId xmlns:a16="http://schemas.microsoft.com/office/drawing/2014/main" id="{D194CBC4-28D7-4702-90F9-EE27BF3A1498}"/>
                </a:ext>
              </a:extLst>
            </p:cNvPr>
            <p:cNvSpPr/>
            <p:nvPr userDrawn="1"/>
          </p:nvSpPr>
          <p:spPr bwMode="auto">
            <a:xfrm>
              <a:off x="0" y="0"/>
              <a:ext cx="12192000" cy="6858000"/>
            </a:xfrm>
            <a:prstGeom prst="rect">
              <a:avLst/>
            </a:prstGeom>
            <a:solidFill>
              <a:srgbClr val="111111"/>
            </a:solidFill>
            <a:ln w="12700">
              <a:noFill/>
              <a:round/>
              <a:headEnd/>
              <a:tailEnd/>
            </a:ln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l-PL" sz="3200"/>
            </a:p>
          </p:txBody>
        </p:sp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725619A2-61B2-4A9C-8779-2593116394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25007" y="853031"/>
              <a:ext cx="10406774" cy="2639797"/>
            </a:xfrm>
            <a:prstGeom prst="rect">
              <a:avLst/>
            </a:prstGeom>
          </p:spPr>
        </p:pic>
      </p:grpSp>
      <p:sp>
        <p:nvSpPr>
          <p:cNvPr id="29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099934" y="3966012"/>
            <a:ext cx="4171313" cy="53436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Asseco </a:t>
            </a:r>
            <a:r>
              <a:rPr lang="sk-SK" sz="2933" b="1" noProof="0">
                <a:solidFill>
                  <a:schemeClr val="bg1"/>
                </a:solidFill>
                <a:cs typeface="Calibri Light" panose="020F0302020204030204" pitchFamily="34" charset="0"/>
              </a:rPr>
              <a:t>Central Europe</a:t>
            </a:r>
            <a:endParaRPr lang="en-US" sz="2933" b="1" noProof="0">
              <a:solidFill>
                <a:schemeClr val="bg1"/>
              </a:solidFill>
              <a:cs typeface="Calibri Light" panose="020F0302020204030204" pitchFamily="34" charset="0"/>
            </a:endParaRPr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7089877" y="4945158"/>
            <a:ext cx="254037" cy="254039"/>
            <a:chOff x="5876583" y="4568961"/>
            <a:chExt cx="254037" cy="254039"/>
          </a:xfrm>
        </p:grpSpPr>
        <p:pic>
          <p:nvPicPr>
            <p:cNvPr id="31" name="Obraz 52">
              <a:extLst>
                <a:ext uri="{FF2B5EF4-FFF2-40B4-BE49-F238E27FC236}">
                  <a16:creationId xmlns:a16="http://schemas.microsoft.com/office/drawing/2014/main" id="{0754428D-2F2C-4D00-B9FD-BCCCAEE98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384" y="4622475"/>
              <a:ext cx="148430" cy="148432"/>
            </a:xfrm>
            <a:prstGeom prst="rect">
              <a:avLst/>
            </a:prstGeom>
          </p:spPr>
        </p:pic>
        <p:sp>
          <p:nvSpPr>
            <p:cNvPr id="33" name="Prostokąt: zaokrąglone rogi 53">
              <a:extLst>
                <a:ext uri="{FF2B5EF4-FFF2-40B4-BE49-F238E27FC236}">
                  <a16:creationId xmlns:a16="http://schemas.microsoft.com/office/drawing/2014/main" id="{A5109D17-4B8F-4D66-B231-7C350339D1E9}"/>
                </a:ext>
              </a:extLst>
            </p:cNvPr>
            <p:cNvSpPr/>
            <p:nvPr/>
          </p:nvSpPr>
          <p:spPr bwMode="auto">
            <a:xfrm>
              <a:off x="5876583" y="4568961"/>
              <a:ext cx="254037" cy="254039"/>
            </a:xfrm>
            <a:prstGeom prst="roundRect">
              <a:avLst>
                <a:gd name="adj" fmla="val 8275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1473637" y="4500381"/>
            <a:ext cx="2930723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Trenčianska 56/A</a:t>
            </a:r>
            <a:b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821 09 Bratislava, Slovak Republic</a:t>
            </a:r>
          </a:p>
        </p:txBody>
      </p:sp>
      <p:sp>
        <p:nvSpPr>
          <p:cNvPr id="36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4979670" y="4500381"/>
            <a:ext cx="1999868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+421 220 838 400</a:t>
            </a: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sales@asseco-ce.com</a:t>
            </a:r>
          </a:p>
        </p:txBody>
      </p:sp>
      <p:sp>
        <p:nvSpPr>
          <p:cNvPr id="37" name="Prostokąt 54">
            <a:extLst>
              <a:ext uri="{FF2B5EF4-FFF2-40B4-BE49-F238E27FC236}">
                <a16:creationId xmlns:a16="http://schemas.microsoft.com/office/drawing/2014/main" id="{1F882F9E-1893-46FF-83A1-5F774F029344}"/>
              </a:ext>
            </a:extLst>
          </p:cNvPr>
          <p:cNvSpPr/>
          <p:nvPr userDrawn="1"/>
        </p:nvSpPr>
        <p:spPr bwMode="auto">
          <a:xfrm>
            <a:off x="7453569" y="4500381"/>
            <a:ext cx="4016246" cy="810759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www.asseco.</a:t>
            </a:r>
            <a:r>
              <a:rPr lang="sk-SK" sz="1600" noProof="0">
                <a:solidFill>
                  <a:schemeClr val="bg1"/>
                </a:solidFill>
                <a:cs typeface="Calibri Light" panose="020F0302020204030204" pitchFamily="34" charset="0"/>
              </a:rPr>
              <a:t>com/ce</a:t>
            </a:r>
            <a:endParaRPr lang="en-US" sz="1600" noProof="0">
              <a:solidFill>
                <a:schemeClr val="bg1"/>
              </a:solidFill>
              <a:cs typeface="Calibri Light" panose="020F03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noProof="0">
                <a:solidFill>
                  <a:schemeClr val="bg1"/>
                </a:solidFill>
                <a:cs typeface="Calibri Light" panose="020F0302020204030204" pitchFamily="34" charset="0"/>
              </a:rPr>
              <a:t>linkedin.com/company/asseco-central-europe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5">
            <a:lum bright="100000" contrast="100000"/>
          </a:blip>
          <a:stretch>
            <a:fillRect/>
          </a:stretch>
        </p:blipFill>
        <p:spPr>
          <a:xfrm>
            <a:off x="4599652" y="4588716"/>
            <a:ext cx="269679" cy="26038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6">
            <a:lum bright="100000" contrast="100000"/>
          </a:blip>
          <a:stretch>
            <a:fillRect/>
          </a:stretch>
        </p:blipFill>
        <p:spPr>
          <a:xfrm>
            <a:off x="7089877" y="4579417"/>
            <a:ext cx="269679" cy="26967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7">
            <a:lum bright="100000" contrast="100000"/>
          </a:blip>
          <a:stretch>
            <a:fillRect/>
          </a:stretch>
        </p:blipFill>
        <p:spPr>
          <a:xfrm>
            <a:off x="1097700" y="4584000"/>
            <a:ext cx="260380" cy="26967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8">
            <a:lum bright="100000" contrast="100000"/>
          </a:blip>
          <a:stretch>
            <a:fillRect/>
          </a:stretch>
        </p:blipFill>
        <p:spPr>
          <a:xfrm>
            <a:off x="4604302" y="4945158"/>
            <a:ext cx="260380" cy="26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4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ictur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ED43A736-215C-424E-BF83-E469909EF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5822" y="6356351"/>
            <a:ext cx="831854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E33AB565-9A93-4072-A534-026605D2C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5" name="Titelplatzhalter 1">
            <a:extLst>
              <a:ext uri="{FF2B5EF4-FFF2-40B4-BE49-F238E27FC236}">
                <a16:creationId xmlns:a16="http://schemas.microsoft.com/office/drawing/2014/main" id="{17B74600-E333-4B55-9D4C-0F8E1402E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06127CEB-A812-4212-948F-5D66FF69807D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854DFE6C-2859-4287-8B57-918622BB53A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F0DDDDD-D8CA-4135-92B2-634D61B3DF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E1C6E25-2F30-4256-A78D-7E1B283982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27B312CA-D6CC-4035-8BBE-0EEE6FFA08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9EE6B87F-8F6A-437F-9754-C81C05AFF23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C5306355-DC34-472C-8594-90847DEFA30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84E6639-D4A4-4059-B79E-19637E63B5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79275" y="2404895"/>
            <a:ext cx="3025136" cy="3025136"/>
          </a:xfrm>
          <a:prstGeom prst="ellipse">
            <a:avLst/>
          </a:prstGeom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tx1"/>
                </a:solidFill>
              </a:defRPr>
            </a:lvl1pPr>
          </a:lstStyle>
          <a:p>
            <a:r>
              <a:rPr lang="en-US"/>
              <a:t>Click on the icon to add a picture</a:t>
            </a:r>
            <a:endParaRPr lang="id-ID"/>
          </a:p>
        </p:txBody>
      </p:sp>
      <p:grpSp>
        <p:nvGrpSpPr>
          <p:cNvPr id="18" name="Grupa 17">
            <a:extLst>
              <a:ext uri="{FF2B5EF4-FFF2-40B4-BE49-F238E27FC236}">
                <a16:creationId xmlns:a16="http://schemas.microsoft.com/office/drawing/2014/main" id="{ED271922-1209-45A8-B90E-FDFB58A13937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19" name="Grupa 18">
              <a:extLst>
                <a:ext uri="{FF2B5EF4-FFF2-40B4-BE49-F238E27FC236}">
                  <a16:creationId xmlns:a16="http://schemas.microsoft.com/office/drawing/2014/main" id="{4E487719-BF16-490A-A4C1-9562698E5662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409B4843-664B-4D6D-880E-A8D26C46FF1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1" name="Prostokąt: zaokrąglone rogi 40">
                <a:extLst>
                  <a:ext uri="{FF2B5EF4-FFF2-40B4-BE49-F238E27FC236}">
                    <a16:creationId xmlns:a16="http://schemas.microsoft.com/office/drawing/2014/main" id="{CF395087-9BA9-46D6-8BE9-E288EFD1CA3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2" name="Prostokąt: zaokrąglone rogi 41">
                <a:extLst>
                  <a:ext uri="{FF2B5EF4-FFF2-40B4-BE49-F238E27FC236}">
                    <a16:creationId xmlns:a16="http://schemas.microsoft.com/office/drawing/2014/main" id="{0FBC3C4C-272B-4C49-9D04-A88CC6979DF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2DDF0A94-B0C9-49C1-8165-C0A400F0A93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CDEEB8D6-7DAD-4F23-B741-97CF170BEF9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16DEC528-FE25-46C1-99FB-C30957C6A25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1F4DC26F-4557-4F03-B8E6-9826821EA9DB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C6DB4F1E-5466-4B90-A27A-5EE4B85E5AD4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0B88A4F3-B911-442F-922E-0D2310DA795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70D11194-3B61-4108-8848-B241EA6E223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0B33836D-4B8B-4903-B1CC-6C3BF980FFF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43F983EF-DB5E-442B-A9A8-7F6F2071A60A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26E73F32-E83D-49EF-B365-FB6CD7099D7B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1B0D34F8-2BC4-4E11-B158-A8F086FFD866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73FA2680-EF53-468D-8D53-83C207183CE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3" name="Grupa 22">
              <a:extLst>
                <a:ext uri="{FF2B5EF4-FFF2-40B4-BE49-F238E27FC236}">
                  <a16:creationId xmlns:a16="http://schemas.microsoft.com/office/drawing/2014/main" id="{9E0952D8-2307-4194-B688-886BD1C033C1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E9BF9026-2129-439A-BD61-A39CC99EF4C6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5AE9A918-16E4-45E7-B7D1-53CEE14A63A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8CC3BACB-4FEB-4C37-B752-9446EFB35613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6D660E1A-FE89-4BAE-B88A-E3BB61432723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5" name="Prostokąt: zaokrąglone rogi 24">
                <a:extLst>
                  <a:ext uri="{FF2B5EF4-FFF2-40B4-BE49-F238E27FC236}">
                    <a16:creationId xmlns:a16="http://schemas.microsoft.com/office/drawing/2014/main" id="{294F02E1-38DE-4A09-B730-DCDA08685FCC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02028A31-D829-40E2-A342-F60724BDCFF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31EEF2A1-7083-4B84-A0FF-53127B920847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771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mpty (blac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3F654814-D3E8-41DA-95DE-8279B56F8AEA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252527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555822" y="6356351"/>
            <a:ext cx="831854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2608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mpty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rostokąt 16">
            <a:extLst>
              <a:ext uri="{FF2B5EF4-FFF2-40B4-BE49-F238E27FC236}">
                <a16:creationId xmlns:a16="http://schemas.microsoft.com/office/drawing/2014/main" id="{26474D84-863B-4641-BBBC-C164B6289122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66480371-4FDE-47F3-8AFB-E42D1696E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31" y="6356352"/>
            <a:ext cx="830578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2A28C150-6E82-427D-A119-359580293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2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526631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E9B90B24-702B-42EE-A40E-29DD696B0C5D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25F1C835-19C7-4C7F-9464-FB16EC223B0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7A7DD1F0-E342-4FBE-82C6-BCCB7DE00D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E84D5F1-E5A8-4E0C-BB35-538A71D71A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00099724-5BA6-43BB-8F80-1B2DC86D46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C73633E4-3F5D-4A74-A131-B49862FC1AF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BA072500-72F4-4982-8F2E-8E7072B198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grpSp>
        <p:nvGrpSpPr>
          <p:cNvPr id="68" name="Grupa 67">
            <a:extLst>
              <a:ext uri="{FF2B5EF4-FFF2-40B4-BE49-F238E27FC236}">
                <a16:creationId xmlns:a16="http://schemas.microsoft.com/office/drawing/2014/main" id="{4C901C00-1079-4C82-811A-C85DA4C1BD12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69" name="Grupa 68">
              <a:extLst>
                <a:ext uri="{FF2B5EF4-FFF2-40B4-BE49-F238E27FC236}">
                  <a16:creationId xmlns:a16="http://schemas.microsoft.com/office/drawing/2014/main" id="{75D5C577-73C1-4A19-9CBC-858480C43EAC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D8EDA1D5-DFDF-4AAD-9689-6DD1CCC432F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25E10447-FA4D-4019-AA84-26C7FB052B8E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FAB3DB19-DE5B-4674-9F9D-5EAA9E23D13E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0" name="Grupa 69">
              <a:extLst>
                <a:ext uri="{FF2B5EF4-FFF2-40B4-BE49-F238E27FC236}">
                  <a16:creationId xmlns:a16="http://schemas.microsoft.com/office/drawing/2014/main" id="{299359DE-619D-4391-BC31-16333FD5C22B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ABB7EAA7-A336-484D-B144-786E6245173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47A0211C-3B42-450F-B1B4-FC9CB755C51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4F6CB634-D154-4FCF-AA0B-A587B220429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AD55FDD8-5CEB-4148-9E39-42595BE9C75F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E05A5853-CEC1-430E-B346-52614CE7698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DD7F02CE-9595-462E-AB67-A431C55797DB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5AB1694E-CD8A-4815-9107-81225537BA5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2" name="Grupa 71">
              <a:extLst>
                <a:ext uri="{FF2B5EF4-FFF2-40B4-BE49-F238E27FC236}">
                  <a16:creationId xmlns:a16="http://schemas.microsoft.com/office/drawing/2014/main" id="{A2D1824E-A7A9-4693-B9C5-CB9DA168354E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8F4FF64-0DEC-4C11-A1E8-C832979667A3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05C9AD2C-37F6-43E9-86B8-F7A6872CCCD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FF3C0958-8844-4EAF-9583-4C5673126FE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BD9B5348-D8C5-4DA0-9528-35132D5D4208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78" name="Prostokąt: zaokrąglone rogi 77">
                <a:extLst>
                  <a:ext uri="{FF2B5EF4-FFF2-40B4-BE49-F238E27FC236}">
                    <a16:creationId xmlns:a16="http://schemas.microsoft.com/office/drawing/2014/main" id="{009AE69C-2E53-41FB-B6B9-E8F3AE760ECD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60923299-D6A9-4214-B8FA-ACCACD02B66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DEF62D92-3764-44C0-95E6-41A20F845E86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D2FD847F-88B8-4735-8E2A-44EAA23906FC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5" name="Prostokąt: zaokrąglone rogi 74">
                <a:extLst>
                  <a:ext uri="{FF2B5EF4-FFF2-40B4-BE49-F238E27FC236}">
                    <a16:creationId xmlns:a16="http://schemas.microsoft.com/office/drawing/2014/main" id="{0AC1A612-493C-4577-8CE9-A0FF1CAAB8D1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6" name="Prostokąt: zaokrąglone rogi 75">
                <a:extLst>
                  <a:ext uri="{FF2B5EF4-FFF2-40B4-BE49-F238E27FC236}">
                    <a16:creationId xmlns:a16="http://schemas.microsoft.com/office/drawing/2014/main" id="{8914395B-6100-4BA0-A5C8-EC69A29F22E7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77" name="Prostokąt: zaokrąglone rogi 76">
                <a:extLst>
                  <a:ext uri="{FF2B5EF4-FFF2-40B4-BE49-F238E27FC236}">
                    <a16:creationId xmlns:a16="http://schemas.microsoft.com/office/drawing/2014/main" id="{FFFFB981-7A62-4E92-817B-A18925A39814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781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ictur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51E6BBAA-43BC-4FAB-98DA-AB6342A9DC79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111111"/>
          </a:solidFill>
          <a:ln w="12700">
            <a:noFill/>
            <a:round/>
            <a:headEnd/>
            <a:tailEnd/>
          </a:ln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 sz="3200"/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32F8290F-A6C0-4E9E-805D-55B458BF1A62}"/>
              </a:ext>
            </a:extLst>
          </p:cNvPr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chemeClr val="bg1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DC4C76A-45AD-4115-B010-376C9EE560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1800842E-19DE-4224-B9B8-EAFBE497D4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05F35EE-4290-4D23-8051-89F440286E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14B3BEC8-A70B-475E-AF52-5344632DA4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5D593E09-4003-4E98-BA24-2840D720A3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D71485B4-98B2-4E47-A168-A664A0A3D7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ED43A736-215C-424E-BF83-E469909EF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5822" y="6356351"/>
            <a:ext cx="831854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Foliennummernplatzhalter 3">
            <a:extLst>
              <a:ext uri="{FF2B5EF4-FFF2-40B4-BE49-F238E27FC236}">
                <a16:creationId xmlns:a16="http://schemas.microsoft.com/office/drawing/2014/main" id="{E33AB565-9A93-4072-A534-026605D2C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579275" y="2404895"/>
            <a:ext cx="3025136" cy="3025136"/>
          </a:xfrm>
          <a:prstGeom prst="ellipse">
            <a:avLst/>
          </a:prstGeom>
          <a:ln w="25400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33">
                <a:solidFill>
                  <a:schemeClr val="bg1"/>
                </a:solidFill>
              </a:defRPr>
            </a:lvl1pPr>
          </a:lstStyle>
          <a:p>
            <a:r>
              <a:rPr lang="en-US"/>
              <a:t>Click on the icon to add a picture</a:t>
            </a:r>
            <a:endParaRPr lang="id-ID"/>
          </a:p>
        </p:txBody>
      </p:sp>
      <p:sp>
        <p:nvSpPr>
          <p:cNvPr id="15" name="Titelplatzhalter 1">
            <a:extLst>
              <a:ext uri="{FF2B5EF4-FFF2-40B4-BE49-F238E27FC236}">
                <a16:creationId xmlns:a16="http://schemas.microsoft.com/office/drawing/2014/main" id="{17B74600-E333-4B55-9D4C-0F8E1402E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6630" y="848201"/>
            <a:ext cx="11234631" cy="792675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pl-PL" noProof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3CC59C6B-10A4-4177-A603-AA24087032B1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20" name="Grupa 19">
              <a:extLst>
                <a:ext uri="{FF2B5EF4-FFF2-40B4-BE49-F238E27FC236}">
                  <a16:creationId xmlns:a16="http://schemas.microsoft.com/office/drawing/2014/main" id="{F67738D5-476B-46F5-B492-5996822B14B3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41" name="Prostokąt: zaokrąglone rogi 40">
                <a:extLst>
                  <a:ext uri="{FF2B5EF4-FFF2-40B4-BE49-F238E27FC236}">
                    <a16:creationId xmlns:a16="http://schemas.microsoft.com/office/drawing/2014/main" id="{3D239051-385A-40EE-9A10-1EB4D2028CD7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2" name="Prostokąt: zaokrąglone rogi 41">
                <a:extLst>
                  <a:ext uri="{FF2B5EF4-FFF2-40B4-BE49-F238E27FC236}">
                    <a16:creationId xmlns:a16="http://schemas.microsoft.com/office/drawing/2014/main" id="{BA363836-54F3-4843-8805-AD85C89A8FCA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3" name="Prostokąt: zaokrąglone rogi 42">
                <a:extLst>
                  <a:ext uri="{FF2B5EF4-FFF2-40B4-BE49-F238E27FC236}">
                    <a16:creationId xmlns:a16="http://schemas.microsoft.com/office/drawing/2014/main" id="{2E57FCF9-DCEC-4DC6-8A1B-EFFF17E5022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1" name="Grupa 20">
              <a:extLst>
                <a:ext uri="{FF2B5EF4-FFF2-40B4-BE49-F238E27FC236}">
                  <a16:creationId xmlns:a16="http://schemas.microsoft.com/office/drawing/2014/main" id="{60018FF5-8DEA-4A02-B3A7-664A63788915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38" name="Prostokąt: zaokrąglone rogi 37">
                <a:extLst>
                  <a:ext uri="{FF2B5EF4-FFF2-40B4-BE49-F238E27FC236}">
                    <a16:creationId xmlns:a16="http://schemas.microsoft.com/office/drawing/2014/main" id="{205F16A4-D54A-4F6E-8914-EB2E77D1798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9" name="Prostokąt: zaokrąglone rogi 38">
                <a:extLst>
                  <a:ext uri="{FF2B5EF4-FFF2-40B4-BE49-F238E27FC236}">
                    <a16:creationId xmlns:a16="http://schemas.microsoft.com/office/drawing/2014/main" id="{EB6C7518-30CB-4A87-B625-992F858045A4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40" name="Prostokąt: zaokrąglone rogi 39">
                <a:extLst>
                  <a:ext uri="{FF2B5EF4-FFF2-40B4-BE49-F238E27FC236}">
                    <a16:creationId xmlns:a16="http://schemas.microsoft.com/office/drawing/2014/main" id="{E052A8FD-96BB-4E0C-9FAB-887912CF3093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2" name="Grupa 21">
              <a:extLst>
                <a:ext uri="{FF2B5EF4-FFF2-40B4-BE49-F238E27FC236}">
                  <a16:creationId xmlns:a16="http://schemas.microsoft.com/office/drawing/2014/main" id="{1255BCE9-7E4C-4E0E-87FD-EFBD63761B1E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35" name="Prostokąt: zaokrąglone rogi 34">
                <a:extLst>
                  <a:ext uri="{FF2B5EF4-FFF2-40B4-BE49-F238E27FC236}">
                    <a16:creationId xmlns:a16="http://schemas.microsoft.com/office/drawing/2014/main" id="{9E71A754-07A6-4B78-9B37-00DC74F3DCA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6" name="Prostokąt: zaokrąglone rogi 35">
                <a:extLst>
                  <a:ext uri="{FF2B5EF4-FFF2-40B4-BE49-F238E27FC236}">
                    <a16:creationId xmlns:a16="http://schemas.microsoft.com/office/drawing/2014/main" id="{D3AC49DF-33F8-4F5A-9056-FFB0EBF4255C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7" name="Prostokąt: zaokrąglone rogi 36">
                <a:extLst>
                  <a:ext uri="{FF2B5EF4-FFF2-40B4-BE49-F238E27FC236}">
                    <a16:creationId xmlns:a16="http://schemas.microsoft.com/office/drawing/2014/main" id="{3DE9008F-AAF0-46A0-80F4-90FC2FC7DD20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3" name="Grupa 22">
              <a:extLst>
                <a:ext uri="{FF2B5EF4-FFF2-40B4-BE49-F238E27FC236}">
                  <a16:creationId xmlns:a16="http://schemas.microsoft.com/office/drawing/2014/main" id="{1C4810F3-CFD1-4B4C-A8C1-8D44B33B0EFE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32" name="Prostokąt: zaokrąglone rogi 31">
                <a:extLst>
                  <a:ext uri="{FF2B5EF4-FFF2-40B4-BE49-F238E27FC236}">
                    <a16:creationId xmlns:a16="http://schemas.microsoft.com/office/drawing/2014/main" id="{D9F34ED2-CD1A-4F41-9995-A7EBDA0E6DC9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3" name="Prostokąt: zaokrąglone rogi 32">
                <a:extLst>
                  <a:ext uri="{FF2B5EF4-FFF2-40B4-BE49-F238E27FC236}">
                    <a16:creationId xmlns:a16="http://schemas.microsoft.com/office/drawing/2014/main" id="{675B9039-B5DD-4E26-A665-8A2F7B74818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4" name="Prostokąt: zaokrąglone rogi 33">
                <a:extLst>
                  <a:ext uri="{FF2B5EF4-FFF2-40B4-BE49-F238E27FC236}">
                    <a16:creationId xmlns:a16="http://schemas.microsoft.com/office/drawing/2014/main" id="{D390D4BB-930F-46B8-9B4C-22BD51714CA1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84CCF9CA-3BB1-4F45-B592-D6A4BA48002A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29" name="Prostokąt: zaokrąglone rogi 28">
                <a:extLst>
                  <a:ext uri="{FF2B5EF4-FFF2-40B4-BE49-F238E27FC236}">
                    <a16:creationId xmlns:a16="http://schemas.microsoft.com/office/drawing/2014/main" id="{B960E191-E237-428C-A0E2-28930A48543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0" name="Prostokąt: zaokrąglone rogi 29">
                <a:extLst>
                  <a:ext uri="{FF2B5EF4-FFF2-40B4-BE49-F238E27FC236}">
                    <a16:creationId xmlns:a16="http://schemas.microsoft.com/office/drawing/2014/main" id="{098190DD-930D-4D51-BC8E-4650D6F468E5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31" name="Prostokąt: zaokrąglone rogi 30">
                <a:extLst>
                  <a:ext uri="{FF2B5EF4-FFF2-40B4-BE49-F238E27FC236}">
                    <a16:creationId xmlns:a16="http://schemas.microsoft.com/office/drawing/2014/main" id="{F9D05BAE-129A-4302-9E89-4D4151F536FC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25" name="Grupa 24">
              <a:extLst>
                <a:ext uri="{FF2B5EF4-FFF2-40B4-BE49-F238E27FC236}">
                  <a16:creationId xmlns:a16="http://schemas.microsoft.com/office/drawing/2014/main" id="{511392DF-CCB1-4D13-89B7-A47654AD9599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26" name="Prostokąt: zaokrąglone rogi 25">
                <a:extLst>
                  <a:ext uri="{FF2B5EF4-FFF2-40B4-BE49-F238E27FC236}">
                    <a16:creationId xmlns:a16="http://schemas.microsoft.com/office/drawing/2014/main" id="{9D00BA1F-5D29-45B7-BDA8-F269C6E2FB3F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7" name="Prostokąt: zaokrąglone rogi 26">
                <a:extLst>
                  <a:ext uri="{FF2B5EF4-FFF2-40B4-BE49-F238E27FC236}">
                    <a16:creationId xmlns:a16="http://schemas.microsoft.com/office/drawing/2014/main" id="{04B722D9-41D0-4E7B-88E1-53E17A8B861D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28" name="Prostokąt: zaokrąglone rogi 27">
                <a:extLst>
                  <a:ext uri="{FF2B5EF4-FFF2-40B4-BE49-F238E27FC236}">
                    <a16:creationId xmlns:a16="http://schemas.microsoft.com/office/drawing/2014/main" id="{5DC7F00B-05A9-452A-A0DA-6641A0EB338D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9608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f chapter (1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130300" y="1784538"/>
            <a:ext cx="10541000" cy="817780"/>
          </a:xfrm>
        </p:spPr>
        <p:txBody>
          <a:bodyPr anchor="ctr">
            <a:noAutofit/>
          </a:bodyPr>
          <a:lstStyle>
            <a:lvl1pPr marL="0" indent="0" algn="l">
              <a:buNone/>
              <a:defRPr sz="4800">
                <a:solidFill>
                  <a:srgbClr val="000000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Chapter title</a:t>
            </a:r>
          </a:p>
        </p:txBody>
      </p:sp>
      <p:grpSp>
        <p:nvGrpSpPr>
          <p:cNvPr id="15" name="Grupa 14"/>
          <p:cNvGrpSpPr/>
          <p:nvPr userDrawn="1"/>
        </p:nvGrpSpPr>
        <p:grpSpPr>
          <a:xfrm>
            <a:off x="9857088" y="296189"/>
            <a:ext cx="1888448" cy="208076"/>
            <a:chOff x="1719263" y="3114675"/>
            <a:chExt cx="5705476" cy="628650"/>
          </a:xfrm>
          <a:solidFill>
            <a:srgbClr val="000000"/>
          </a:solidFill>
        </p:grpSpPr>
        <p:sp>
          <p:nvSpPr>
            <p:cNvPr id="16" name="Freeform 5"/>
            <p:cNvSpPr>
              <a:spLocks/>
            </p:cNvSpPr>
            <p:nvPr userDrawn="1"/>
          </p:nvSpPr>
          <p:spPr bwMode="auto">
            <a:xfrm>
              <a:off x="3454401" y="3114675"/>
              <a:ext cx="922338" cy="628650"/>
            </a:xfrm>
            <a:custGeom>
              <a:avLst/>
              <a:gdLst>
                <a:gd name="T0" fmla="*/ 2903 w 2905"/>
                <a:gd name="T1" fmla="*/ 136 h 1980"/>
                <a:gd name="T2" fmla="*/ 2887 w 2905"/>
                <a:gd name="T3" fmla="*/ 87 h 1980"/>
                <a:gd name="T4" fmla="*/ 2860 w 2905"/>
                <a:gd name="T5" fmla="*/ 47 h 1980"/>
                <a:gd name="T6" fmla="*/ 2821 w 2905"/>
                <a:gd name="T7" fmla="*/ 19 h 1980"/>
                <a:gd name="T8" fmla="*/ 2771 w 2905"/>
                <a:gd name="T9" fmla="*/ 3 h 1980"/>
                <a:gd name="T10" fmla="*/ 1975 w 2905"/>
                <a:gd name="T11" fmla="*/ 0 h 1980"/>
                <a:gd name="T12" fmla="*/ 1868 w 2905"/>
                <a:gd name="T13" fmla="*/ 5 h 1980"/>
                <a:gd name="T14" fmla="*/ 1771 w 2905"/>
                <a:gd name="T15" fmla="*/ 19 h 1980"/>
                <a:gd name="T16" fmla="*/ 1687 w 2905"/>
                <a:gd name="T17" fmla="*/ 43 h 1980"/>
                <a:gd name="T18" fmla="*/ 1614 w 2905"/>
                <a:gd name="T19" fmla="*/ 77 h 1980"/>
                <a:gd name="T20" fmla="*/ 1551 w 2905"/>
                <a:gd name="T21" fmla="*/ 122 h 1980"/>
                <a:gd name="T22" fmla="*/ 1499 w 2905"/>
                <a:gd name="T23" fmla="*/ 177 h 1980"/>
                <a:gd name="T24" fmla="*/ 1459 w 2905"/>
                <a:gd name="T25" fmla="*/ 242 h 1980"/>
                <a:gd name="T26" fmla="*/ 1428 w 2905"/>
                <a:gd name="T27" fmla="*/ 320 h 1980"/>
                <a:gd name="T28" fmla="*/ 1407 w 2905"/>
                <a:gd name="T29" fmla="*/ 408 h 1980"/>
                <a:gd name="T30" fmla="*/ 1396 w 2905"/>
                <a:gd name="T31" fmla="*/ 509 h 1980"/>
                <a:gd name="T32" fmla="*/ 1395 w 2905"/>
                <a:gd name="T33" fmla="*/ 1398 h 1980"/>
                <a:gd name="T34" fmla="*/ 1387 w 2905"/>
                <a:gd name="T35" fmla="*/ 1479 h 1980"/>
                <a:gd name="T36" fmla="*/ 1372 w 2905"/>
                <a:gd name="T37" fmla="*/ 1523 h 1980"/>
                <a:gd name="T38" fmla="*/ 1358 w 2905"/>
                <a:gd name="T39" fmla="*/ 1551 h 1980"/>
                <a:gd name="T40" fmla="*/ 1338 w 2905"/>
                <a:gd name="T41" fmla="*/ 1575 h 1980"/>
                <a:gd name="T42" fmla="*/ 1314 w 2905"/>
                <a:gd name="T43" fmla="*/ 1594 h 1980"/>
                <a:gd name="T44" fmla="*/ 1286 w 2905"/>
                <a:gd name="T45" fmla="*/ 1609 h 1980"/>
                <a:gd name="T46" fmla="*/ 1241 w 2905"/>
                <a:gd name="T47" fmla="*/ 1623 h 1980"/>
                <a:gd name="T48" fmla="*/ 1158 w 2905"/>
                <a:gd name="T49" fmla="*/ 1631 h 1980"/>
                <a:gd name="T50" fmla="*/ 137 w 2905"/>
                <a:gd name="T51" fmla="*/ 1634 h 1980"/>
                <a:gd name="T52" fmla="*/ 87 w 2905"/>
                <a:gd name="T53" fmla="*/ 1650 h 1980"/>
                <a:gd name="T54" fmla="*/ 47 w 2905"/>
                <a:gd name="T55" fmla="*/ 1679 h 1980"/>
                <a:gd name="T56" fmla="*/ 19 w 2905"/>
                <a:gd name="T57" fmla="*/ 1718 h 1980"/>
                <a:gd name="T58" fmla="*/ 3 w 2905"/>
                <a:gd name="T59" fmla="*/ 1769 h 1980"/>
                <a:gd name="T60" fmla="*/ 1 w 2905"/>
                <a:gd name="T61" fmla="*/ 1826 h 1980"/>
                <a:gd name="T62" fmla="*/ 12 w 2905"/>
                <a:gd name="T63" fmla="*/ 1878 h 1980"/>
                <a:gd name="T64" fmla="*/ 36 w 2905"/>
                <a:gd name="T65" fmla="*/ 1920 h 1980"/>
                <a:gd name="T66" fmla="*/ 71 w 2905"/>
                <a:gd name="T67" fmla="*/ 1953 h 1980"/>
                <a:gd name="T68" fmla="*/ 117 w 2905"/>
                <a:gd name="T69" fmla="*/ 1973 h 1980"/>
                <a:gd name="T70" fmla="*/ 172 w 2905"/>
                <a:gd name="T71" fmla="*/ 1980 h 1980"/>
                <a:gd name="T72" fmla="*/ 1231 w 2905"/>
                <a:gd name="T73" fmla="*/ 1978 h 1980"/>
                <a:gd name="T74" fmla="*/ 1331 w 2905"/>
                <a:gd name="T75" fmla="*/ 1967 h 1980"/>
                <a:gd name="T76" fmla="*/ 1420 w 2905"/>
                <a:gd name="T77" fmla="*/ 1946 h 1980"/>
                <a:gd name="T78" fmla="*/ 1497 w 2905"/>
                <a:gd name="T79" fmla="*/ 1916 h 1980"/>
                <a:gd name="T80" fmla="*/ 1563 w 2905"/>
                <a:gd name="T81" fmla="*/ 1875 h 1980"/>
                <a:gd name="T82" fmla="*/ 1619 w 2905"/>
                <a:gd name="T83" fmla="*/ 1824 h 1980"/>
                <a:gd name="T84" fmla="*/ 1664 w 2905"/>
                <a:gd name="T85" fmla="*/ 1762 h 1980"/>
                <a:gd name="T86" fmla="*/ 1699 w 2905"/>
                <a:gd name="T87" fmla="*/ 1688 h 1980"/>
                <a:gd name="T88" fmla="*/ 1724 w 2905"/>
                <a:gd name="T89" fmla="*/ 1603 h 1980"/>
                <a:gd name="T90" fmla="*/ 1738 w 2905"/>
                <a:gd name="T91" fmla="*/ 1506 h 1980"/>
                <a:gd name="T92" fmla="*/ 1743 w 2905"/>
                <a:gd name="T93" fmla="*/ 1398 h 1980"/>
                <a:gd name="T94" fmla="*/ 1746 w 2905"/>
                <a:gd name="T95" fmla="*/ 523 h 1980"/>
                <a:gd name="T96" fmla="*/ 1759 w 2905"/>
                <a:gd name="T97" fmla="*/ 462 h 1980"/>
                <a:gd name="T98" fmla="*/ 1772 w 2905"/>
                <a:gd name="T99" fmla="*/ 433 h 1980"/>
                <a:gd name="T100" fmla="*/ 1789 w 2905"/>
                <a:gd name="T101" fmla="*/ 408 h 1980"/>
                <a:gd name="T102" fmla="*/ 1810 w 2905"/>
                <a:gd name="T103" fmla="*/ 388 h 1980"/>
                <a:gd name="T104" fmla="*/ 1836 w 2905"/>
                <a:gd name="T105" fmla="*/ 374 h 1980"/>
                <a:gd name="T106" fmla="*/ 1868 w 2905"/>
                <a:gd name="T107" fmla="*/ 362 h 1980"/>
                <a:gd name="T108" fmla="*/ 1945 w 2905"/>
                <a:gd name="T109" fmla="*/ 351 h 1980"/>
                <a:gd name="T110" fmla="*/ 2752 w 2905"/>
                <a:gd name="T111" fmla="*/ 349 h 1980"/>
                <a:gd name="T112" fmla="*/ 2807 w 2905"/>
                <a:gd name="T113" fmla="*/ 338 h 1980"/>
                <a:gd name="T114" fmla="*/ 2849 w 2905"/>
                <a:gd name="T115" fmla="*/ 313 h 1980"/>
                <a:gd name="T116" fmla="*/ 2880 w 2905"/>
                <a:gd name="T117" fmla="*/ 277 h 1980"/>
                <a:gd name="T118" fmla="*/ 2899 w 2905"/>
                <a:gd name="T119" fmla="*/ 231 h 1980"/>
                <a:gd name="T120" fmla="*/ 2905 w 2905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5" h="1980">
                  <a:moveTo>
                    <a:pt x="2905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899" y="119"/>
                  </a:lnTo>
                  <a:lnTo>
                    <a:pt x="2894" y="102"/>
                  </a:lnTo>
                  <a:lnTo>
                    <a:pt x="2887" y="87"/>
                  </a:lnTo>
                  <a:lnTo>
                    <a:pt x="2880" y="72"/>
                  </a:lnTo>
                  <a:lnTo>
                    <a:pt x="2871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1" y="19"/>
                  </a:lnTo>
                  <a:lnTo>
                    <a:pt x="2805" y="12"/>
                  </a:lnTo>
                  <a:lnTo>
                    <a:pt x="2789" y="7"/>
                  </a:lnTo>
                  <a:lnTo>
                    <a:pt x="2771" y="3"/>
                  </a:lnTo>
                  <a:lnTo>
                    <a:pt x="2752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8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5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8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3" y="377"/>
                  </a:lnTo>
                  <a:lnTo>
                    <a:pt x="1407" y="408"/>
                  </a:lnTo>
                  <a:lnTo>
                    <a:pt x="1403" y="441"/>
                  </a:lnTo>
                  <a:lnTo>
                    <a:pt x="1399" y="474"/>
                  </a:lnTo>
                  <a:lnTo>
                    <a:pt x="1396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4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4" y="1567"/>
                  </a:lnTo>
                  <a:lnTo>
                    <a:pt x="1338" y="1575"/>
                  </a:lnTo>
                  <a:lnTo>
                    <a:pt x="1331" y="1582"/>
                  </a:lnTo>
                  <a:lnTo>
                    <a:pt x="1322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5" y="1613"/>
                  </a:lnTo>
                  <a:lnTo>
                    <a:pt x="1265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74" y="1631"/>
                  </a:lnTo>
                  <a:lnTo>
                    <a:pt x="155" y="1631"/>
                  </a:lnTo>
                  <a:lnTo>
                    <a:pt x="137" y="1634"/>
                  </a:lnTo>
                  <a:lnTo>
                    <a:pt x="119" y="1638"/>
                  </a:lnTo>
                  <a:lnTo>
                    <a:pt x="102" y="1644"/>
                  </a:lnTo>
                  <a:lnTo>
                    <a:pt x="87" y="1650"/>
                  </a:lnTo>
                  <a:lnTo>
                    <a:pt x="73" y="1658"/>
                  </a:lnTo>
                  <a:lnTo>
                    <a:pt x="59" y="1667"/>
                  </a:lnTo>
                  <a:lnTo>
                    <a:pt x="47" y="1679"/>
                  </a:lnTo>
                  <a:lnTo>
                    <a:pt x="37" y="1690"/>
                  </a:lnTo>
                  <a:lnTo>
                    <a:pt x="27" y="1703"/>
                  </a:lnTo>
                  <a:lnTo>
                    <a:pt x="19" y="1718"/>
                  </a:lnTo>
                  <a:lnTo>
                    <a:pt x="12" y="1734"/>
                  </a:lnTo>
                  <a:lnTo>
                    <a:pt x="7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7" y="1862"/>
                  </a:lnTo>
                  <a:lnTo>
                    <a:pt x="12" y="1878"/>
                  </a:lnTo>
                  <a:lnTo>
                    <a:pt x="19" y="1893"/>
                  </a:lnTo>
                  <a:lnTo>
                    <a:pt x="27" y="1907"/>
                  </a:lnTo>
                  <a:lnTo>
                    <a:pt x="36" y="1920"/>
                  </a:lnTo>
                  <a:lnTo>
                    <a:pt x="46" y="1933"/>
                  </a:lnTo>
                  <a:lnTo>
                    <a:pt x="58" y="1943"/>
                  </a:lnTo>
                  <a:lnTo>
                    <a:pt x="71" y="1953"/>
                  </a:lnTo>
                  <a:lnTo>
                    <a:pt x="85" y="1961"/>
                  </a:lnTo>
                  <a:lnTo>
                    <a:pt x="101" y="1968"/>
                  </a:lnTo>
                  <a:lnTo>
                    <a:pt x="117" y="1973"/>
                  </a:lnTo>
                  <a:lnTo>
                    <a:pt x="135" y="1977"/>
                  </a:lnTo>
                  <a:lnTo>
                    <a:pt x="153" y="1979"/>
                  </a:lnTo>
                  <a:lnTo>
                    <a:pt x="172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6" y="1976"/>
                  </a:lnTo>
                  <a:lnTo>
                    <a:pt x="1298" y="1972"/>
                  </a:lnTo>
                  <a:lnTo>
                    <a:pt x="1331" y="1967"/>
                  </a:lnTo>
                  <a:lnTo>
                    <a:pt x="1361" y="1961"/>
                  </a:lnTo>
                  <a:lnTo>
                    <a:pt x="1391" y="1954"/>
                  </a:lnTo>
                  <a:lnTo>
                    <a:pt x="1420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1" y="1904"/>
                  </a:lnTo>
                  <a:lnTo>
                    <a:pt x="1542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1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7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6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4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0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7" y="424"/>
                  </a:lnTo>
                  <a:lnTo>
                    <a:pt x="1782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2" y="395"/>
                  </a:lnTo>
                  <a:lnTo>
                    <a:pt x="1810" y="388"/>
                  </a:lnTo>
                  <a:lnTo>
                    <a:pt x="1818" y="383"/>
                  </a:lnTo>
                  <a:lnTo>
                    <a:pt x="1827" y="378"/>
                  </a:lnTo>
                  <a:lnTo>
                    <a:pt x="1836" y="374"/>
                  </a:lnTo>
                  <a:lnTo>
                    <a:pt x="1846" y="369"/>
                  </a:lnTo>
                  <a:lnTo>
                    <a:pt x="1856" y="366"/>
                  </a:lnTo>
                  <a:lnTo>
                    <a:pt x="1868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2" y="349"/>
                  </a:lnTo>
                  <a:lnTo>
                    <a:pt x="2771" y="347"/>
                  </a:lnTo>
                  <a:lnTo>
                    <a:pt x="2790" y="343"/>
                  </a:lnTo>
                  <a:lnTo>
                    <a:pt x="2807" y="338"/>
                  </a:lnTo>
                  <a:lnTo>
                    <a:pt x="2821" y="331"/>
                  </a:lnTo>
                  <a:lnTo>
                    <a:pt x="2836" y="323"/>
                  </a:lnTo>
                  <a:lnTo>
                    <a:pt x="2849" y="313"/>
                  </a:lnTo>
                  <a:lnTo>
                    <a:pt x="2860" y="303"/>
                  </a:lnTo>
                  <a:lnTo>
                    <a:pt x="2871" y="290"/>
                  </a:lnTo>
                  <a:lnTo>
                    <a:pt x="2880" y="277"/>
                  </a:lnTo>
                  <a:lnTo>
                    <a:pt x="2887" y="263"/>
                  </a:lnTo>
                  <a:lnTo>
                    <a:pt x="2894" y="248"/>
                  </a:lnTo>
                  <a:lnTo>
                    <a:pt x="2899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5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7" name="Freeform 6"/>
            <p:cNvSpPr>
              <a:spLocks/>
            </p:cNvSpPr>
            <p:nvPr userDrawn="1"/>
          </p:nvSpPr>
          <p:spPr bwMode="auto">
            <a:xfrm>
              <a:off x="1719263" y="3114675"/>
              <a:ext cx="922338" cy="628650"/>
            </a:xfrm>
            <a:custGeom>
              <a:avLst/>
              <a:gdLst>
                <a:gd name="T0" fmla="*/ 486 w 2906"/>
                <a:gd name="T1" fmla="*/ 7 h 1980"/>
                <a:gd name="T2" fmla="*/ 344 w 2906"/>
                <a:gd name="T3" fmla="*/ 43 h 1980"/>
                <a:gd name="T4" fmla="*/ 221 w 2906"/>
                <a:gd name="T5" fmla="*/ 108 h 1980"/>
                <a:gd name="T6" fmla="*/ 124 w 2906"/>
                <a:gd name="T7" fmla="*/ 200 h 1980"/>
                <a:gd name="T8" fmla="*/ 53 w 2906"/>
                <a:gd name="T9" fmla="*/ 318 h 1980"/>
                <a:gd name="T10" fmla="*/ 10 w 2906"/>
                <a:gd name="T11" fmla="*/ 458 h 1980"/>
                <a:gd name="T12" fmla="*/ 0 w 2906"/>
                <a:gd name="T13" fmla="*/ 1398 h 1980"/>
                <a:gd name="T14" fmla="*/ 17 w 2906"/>
                <a:gd name="T15" fmla="*/ 1553 h 1980"/>
                <a:gd name="T16" fmla="*/ 64 w 2906"/>
                <a:gd name="T17" fmla="*/ 1688 h 1980"/>
                <a:gd name="T18" fmla="*/ 142 w 2906"/>
                <a:gd name="T19" fmla="*/ 1800 h 1980"/>
                <a:gd name="T20" fmla="*/ 244 w 2906"/>
                <a:gd name="T21" fmla="*/ 1888 h 1980"/>
                <a:gd name="T22" fmla="*/ 371 w 2906"/>
                <a:gd name="T23" fmla="*/ 1947 h 1980"/>
                <a:gd name="T24" fmla="*/ 517 w 2906"/>
                <a:gd name="T25" fmla="*/ 1977 h 1980"/>
                <a:gd name="T26" fmla="*/ 1998 w 2906"/>
                <a:gd name="T27" fmla="*/ 1979 h 1980"/>
                <a:gd name="T28" fmla="*/ 2051 w 2906"/>
                <a:gd name="T29" fmla="*/ 1964 h 1980"/>
                <a:gd name="T30" fmla="*/ 2135 w 2906"/>
                <a:gd name="T31" fmla="*/ 1907 h 1980"/>
                <a:gd name="T32" fmla="*/ 2192 w 2906"/>
                <a:gd name="T33" fmla="*/ 1823 h 1980"/>
                <a:gd name="T34" fmla="*/ 2207 w 2906"/>
                <a:gd name="T35" fmla="*/ 1770 h 1980"/>
                <a:gd name="T36" fmla="*/ 2205 w 2906"/>
                <a:gd name="T37" fmla="*/ 1303 h 1980"/>
                <a:gd name="T38" fmla="*/ 2170 w 2906"/>
                <a:gd name="T39" fmla="*/ 1227 h 1980"/>
                <a:gd name="T40" fmla="*/ 2105 w 2906"/>
                <a:gd name="T41" fmla="*/ 1178 h 1980"/>
                <a:gd name="T42" fmla="*/ 2017 w 2906"/>
                <a:gd name="T43" fmla="*/ 1166 h 1980"/>
                <a:gd name="T44" fmla="*/ 1933 w 2906"/>
                <a:gd name="T45" fmla="*/ 1193 h 1980"/>
                <a:gd name="T46" fmla="*/ 1879 w 2906"/>
                <a:gd name="T47" fmla="*/ 1252 h 1980"/>
                <a:gd name="T48" fmla="*/ 1860 w 2906"/>
                <a:gd name="T49" fmla="*/ 1340 h 1980"/>
                <a:gd name="T50" fmla="*/ 548 w 2906"/>
                <a:gd name="T51" fmla="*/ 1628 h 1980"/>
                <a:gd name="T52" fmla="*/ 495 w 2906"/>
                <a:gd name="T53" fmla="*/ 1611 h 1980"/>
                <a:gd name="T54" fmla="*/ 405 w 2906"/>
                <a:gd name="T55" fmla="*/ 1541 h 1980"/>
                <a:gd name="T56" fmla="*/ 359 w 2906"/>
                <a:gd name="T57" fmla="*/ 1463 h 1980"/>
                <a:gd name="T58" fmla="*/ 349 w 2906"/>
                <a:gd name="T59" fmla="*/ 1409 h 1980"/>
                <a:gd name="T60" fmla="*/ 352 w 2906"/>
                <a:gd name="T61" fmla="*/ 550 h 1980"/>
                <a:gd name="T62" fmla="*/ 368 w 2906"/>
                <a:gd name="T63" fmla="*/ 497 h 1980"/>
                <a:gd name="T64" fmla="*/ 438 w 2906"/>
                <a:gd name="T65" fmla="*/ 407 h 1980"/>
                <a:gd name="T66" fmla="*/ 517 w 2906"/>
                <a:gd name="T67" fmla="*/ 361 h 1980"/>
                <a:gd name="T68" fmla="*/ 571 w 2906"/>
                <a:gd name="T69" fmla="*/ 350 h 1980"/>
                <a:gd name="T70" fmla="*/ 2357 w 2906"/>
                <a:gd name="T71" fmla="*/ 353 h 1980"/>
                <a:gd name="T72" fmla="*/ 2410 w 2906"/>
                <a:gd name="T73" fmla="*/ 370 h 1980"/>
                <a:gd name="T74" fmla="*/ 2500 w 2906"/>
                <a:gd name="T75" fmla="*/ 440 h 1980"/>
                <a:gd name="T76" fmla="*/ 2546 w 2906"/>
                <a:gd name="T77" fmla="*/ 518 h 1980"/>
                <a:gd name="T78" fmla="*/ 2556 w 2906"/>
                <a:gd name="T79" fmla="*/ 572 h 1980"/>
                <a:gd name="T80" fmla="*/ 2564 w 2906"/>
                <a:gd name="T81" fmla="*/ 1856 h 1980"/>
                <a:gd name="T82" fmla="*/ 2605 w 2906"/>
                <a:gd name="T83" fmla="*/ 1927 h 1980"/>
                <a:gd name="T84" fmla="*/ 2676 w 2906"/>
                <a:gd name="T85" fmla="*/ 1972 h 1980"/>
                <a:gd name="T86" fmla="*/ 2767 w 2906"/>
                <a:gd name="T87" fmla="*/ 1978 h 1980"/>
                <a:gd name="T88" fmla="*/ 2844 w 2906"/>
                <a:gd name="T89" fmla="*/ 1947 h 1980"/>
                <a:gd name="T90" fmla="*/ 2892 w 2906"/>
                <a:gd name="T91" fmla="*/ 1883 h 1980"/>
                <a:gd name="T92" fmla="*/ 2906 w 2906"/>
                <a:gd name="T93" fmla="*/ 583 h 1980"/>
                <a:gd name="T94" fmla="*/ 2889 w 2906"/>
                <a:gd name="T95" fmla="*/ 428 h 1980"/>
                <a:gd name="T96" fmla="*/ 2842 w 2906"/>
                <a:gd name="T97" fmla="*/ 293 h 1980"/>
                <a:gd name="T98" fmla="*/ 2764 w 2906"/>
                <a:gd name="T99" fmla="*/ 180 h 1980"/>
                <a:gd name="T100" fmla="*/ 2662 w 2906"/>
                <a:gd name="T101" fmla="*/ 92 h 1980"/>
                <a:gd name="T102" fmla="*/ 2535 w 2906"/>
                <a:gd name="T103" fmla="*/ 33 h 1980"/>
                <a:gd name="T104" fmla="*/ 2389 w 2906"/>
                <a:gd name="T105" fmla="*/ 2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06" h="1980">
                  <a:moveTo>
                    <a:pt x="2325" y="0"/>
                  </a:moveTo>
                  <a:lnTo>
                    <a:pt x="581" y="0"/>
                  </a:lnTo>
                  <a:lnTo>
                    <a:pt x="548" y="1"/>
                  </a:lnTo>
                  <a:lnTo>
                    <a:pt x="517" y="3"/>
                  </a:lnTo>
                  <a:lnTo>
                    <a:pt x="486" y="7"/>
                  </a:lnTo>
                  <a:lnTo>
                    <a:pt x="456" y="11"/>
                  </a:lnTo>
                  <a:lnTo>
                    <a:pt x="427" y="17"/>
                  </a:lnTo>
                  <a:lnTo>
                    <a:pt x="398" y="24"/>
                  </a:lnTo>
                  <a:lnTo>
                    <a:pt x="371" y="33"/>
                  </a:lnTo>
                  <a:lnTo>
                    <a:pt x="344" y="43"/>
                  </a:lnTo>
                  <a:lnTo>
                    <a:pt x="317" y="53"/>
                  </a:lnTo>
                  <a:lnTo>
                    <a:pt x="292" y="65"/>
                  </a:lnTo>
                  <a:lnTo>
                    <a:pt x="267" y="79"/>
                  </a:lnTo>
                  <a:lnTo>
                    <a:pt x="244" y="92"/>
                  </a:lnTo>
                  <a:lnTo>
                    <a:pt x="221" y="108"/>
                  </a:lnTo>
                  <a:lnTo>
                    <a:pt x="200" y="125"/>
                  </a:lnTo>
                  <a:lnTo>
                    <a:pt x="180" y="142"/>
                  </a:lnTo>
                  <a:lnTo>
                    <a:pt x="159" y="161"/>
                  </a:lnTo>
                  <a:lnTo>
                    <a:pt x="142" y="180"/>
                  </a:lnTo>
                  <a:lnTo>
                    <a:pt x="124" y="200"/>
                  </a:lnTo>
                  <a:lnTo>
                    <a:pt x="108" y="223"/>
                  </a:lnTo>
                  <a:lnTo>
                    <a:pt x="92" y="245"/>
                  </a:lnTo>
                  <a:lnTo>
                    <a:pt x="77" y="269"/>
                  </a:lnTo>
                  <a:lnTo>
                    <a:pt x="64" y="293"/>
                  </a:lnTo>
                  <a:lnTo>
                    <a:pt x="53" y="318"/>
                  </a:lnTo>
                  <a:lnTo>
                    <a:pt x="42" y="344"/>
                  </a:lnTo>
                  <a:lnTo>
                    <a:pt x="33" y="371"/>
                  </a:lnTo>
                  <a:lnTo>
                    <a:pt x="24" y="399"/>
                  </a:lnTo>
                  <a:lnTo>
                    <a:pt x="17" y="428"/>
                  </a:lnTo>
                  <a:lnTo>
                    <a:pt x="10" y="458"/>
                  </a:lnTo>
                  <a:lnTo>
                    <a:pt x="6" y="487"/>
                  </a:lnTo>
                  <a:lnTo>
                    <a:pt x="2" y="519"/>
                  </a:lnTo>
                  <a:lnTo>
                    <a:pt x="1" y="550"/>
                  </a:lnTo>
                  <a:lnTo>
                    <a:pt x="0" y="583"/>
                  </a:lnTo>
                  <a:lnTo>
                    <a:pt x="0" y="1398"/>
                  </a:lnTo>
                  <a:lnTo>
                    <a:pt x="1" y="1430"/>
                  </a:lnTo>
                  <a:lnTo>
                    <a:pt x="2" y="1463"/>
                  </a:lnTo>
                  <a:lnTo>
                    <a:pt x="6" y="1493"/>
                  </a:lnTo>
                  <a:lnTo>
                    <a:pt x="10" y="1523"/>
                  </a:lnTo>
                  <a:lnTo>
                    <a:pt x="17" y="1553"/>
                  </a:lnTo>
                  <a:lnTo>
                    <a:pt x="24" y="1582"/>
                  </a:lnTo>
                  <a:lnTo>
                    <a:pt x="33" y="1609"/>
                  </a:lnTo>
                  <a:lnTo>
                    <a:pt x="42" y="1637"/>
                  </a:lnTo>
                  <a:lnTo>
                    <a:pt x="53" y="1663"/>
                  </a:lnTo>
                  <a:lnTo>
                    <a:pt x="64" y="1688"/>
                  </a:lnTo>
                  <a:lnTo>
                    <a:pt x="77" y="1712"/>
                  </a:lnTo>
                  <a:lnTo>
                    <a:pt x="92" y="1736"/>
                  </a:lnTo>
                  <a:lnTo>
                    <a:pt x="108" y="1758"/>
                  </a:lnTo>
                  <a:lnTo>
                    <a:pt x="124" y="1780"/>
                  </a:lnTo>
                  <a:lnTo>
                    <a:pt x="142" y="1800"/>
                  </a:lnTo>
                  <a:lnTo>
                    <a:pt x="159" y="1820"/>
                  </a:lnTo>
                  <a:lnTo>
                    <a:pt x="180" y="1838"/>
                  </a:lnTo>
                  <a:lnTo>
                    <a:pt x="200" y="1856"/>
                  </a:lnTo>
                  <a:lnTo>
                    <a:pt x="221" y="1872"/>
                  </a:lnTo>
                  <a:lnTo>
                    <a:pt x="244" y="1888"/>
                  </a:lnTo>
                  <a:lnTo>
                    <a:pt x="267" y="1902"/>
                  </a:lnTo>
                  <a:lnTo>
                    <a:pt x="292" y="1915"/>
                  </a:lnTo>
                  <a:lnTo>
                    <a:pt x="317" y="1927"/>
                  </a:lnTo>
                  <a:lnTo>
                    <a:pt x="344" y="1938"/>
                  </a:lnTo>
                  <a:lnTo>
                    <a:pt x="371" y="1947"/>
                  </a:lnTo>
                  <a:lnTo>
                    <a:pt x="398" y="1956"/>
                  </a:lnTo>
                  <a:lnTo>
                    <a:pt x="427" y="1963"/>
                  </a:lnTo>
                  <a:lnTo>
                    <a:pt x="456" y="1969"/>
                  </a:lnTo>
                  <a:lnTo>
                    <a:pt x="486" y="1973"/>
                  </a:lnTo>
                  <a:lnTo>
                    <a:pt x="517" y="1977"/>
                  </a:lnTo>
                  <a:lnTo>
                    <a:pt x="548" y="1979"/>
                  </a:lnTo>
                  <a:lnTo>
                    <a:pt x="581" y="1980"/>
                  </a:lnTo>
                  <a:lnTo>
                    <a:pt x="1976" y="1980"/>
                  </a:lnTo>
                  <a:lnTo>
                    <a:pt x="1987" y="1979"/>
                  </a:lnTo>
                  <a:lnTo>
                    <a:pt x="1998" y="1979"/>
                  </a:lnTo>
                  <a:lnTo>
                    <a:pt x="2008" y="1977"/>
                  </a:lnTo>
                  <a:lnTo>
                    <a:pt x="2019" y="1974"/>
                  </a:lnTo>
                  <a:lnTo>
                    <a:pt x="2029" y="1972"/>
                  </a:lnTo>
                  <a:lnTo>
                    <a:pt x="2041" y="1969"/>
                  </a:lnTo>
                  <a:lnTo>
                    <a:pt x="2051" y="1964"/>
                  </a:lnTo>
                  <a:lnTo>
                    <a:pt x="2061" y="1960"/>
                  </a:lnTo>
                  <a:lnTo>
                    <a:pt x="2081" y="1950"/>
                  </a:lnTo>
                  <a:lnTo>
                    <a:pt x="2100" y="1937"/>
                  </a:lnTo>
                  <a:lnTo>
                    <a:pt x="2118" y="1923"/>
                  </a:lnTo>
                  <a:lnTo>
                    <a:pt x="2135" y="1907"/>
                  </a:lnTo>
                  <a:lnTo>
                    <a:pt x="2151" y="1890"/>
                  </a:lnTo>
                  <a:lnTo>
                    <a:pt x="2165" y="1872"/>
                  </a:lnTo>
                  <a:lnTo>
                    <a:pt x="2178" y="1853"/>
                  </a:lnTo>
                  <a:lnTo>
                    <a:pt x="2188" y="1833"/>
                  </a:lnTo>
                  <a:lnTo>
                    <a:pt x="2192" y="1823"/>
                  </a:lnTo>
                  <a:lnTo>
                    <a:pt x="2197" y="1812"/>
                  </a:lnTo>
                  <a:lnTo>
                    <a:pt x="2200" y="1801"/>
                  </a:lnTo>
                  <a:lnTo>
                    <a:pt x="2202" y="1791"/>
                  </a:lnTo>
                  <a:lnTo>
                    <a:pt x="2205" y="1780"/>
                  </a:lnTo>
                  <a:lnTo>
                    <a:pt x="2207" y="1770"/>
                  </a:lnTo>
                  <a:lnTo>
                    <a:pt x="2208" y="1758"/>
                  </a:lnTo>
                  <a:lnTo>
                    <a:pt x="2208" y="1747"/>
                  </a:lnTo>
                  <a:lnTo>
                    <a:pt x="2208" y="1340"/>
                  </a:lnTo>
                  <a:lnTo>
                    <a:pt x="2207" y="1321"/>
                  </a:lnTo>
                  <a:lnTo>
                    <a:pt x="2205" y="1303"/>
                  </a:lnTo>
                  <a:lnTo>
                    <a:pt x="2200" y="1286"/>
                  </a:lnTo>
                  <a:lnTo>
                    <a:pt x="2195" y="1270"/>
                  </a:lnTo>
                  <a:lnTo>
                    <a:pt x="2188" y="1254"/>
                  </a:lnTo>
                  <a:lnTo>
                    <a:pt x="2179" y="1240"/>
                  </a:lnTo>
                  <a:lnTo>
                    <a:pt x="2170" y="1227"/>
                  </a:lnTo>
                  <a:lnTo>
                    <a:pt x="2159" y="1215"/>
                  </a:lnTo>
                  <a:lnTo>
                    <a:pt x="2146" y="1204"/>
                  </a:lnTo>
                  <a:lnTo>
                    <a:pt x="2134" y="1194"/>
                  </a:lnTo>
                  <a:lnTo>
                    <a:pt x="2119" y="1186"/>
                  </a:lnTo>
                  <a:lnTo>
                    <a:pt x="2105" y="1178"/>
                  </a:lnTo>
                  <a:lnTo>
                    <a:pt x="2089" y="1172"/>
                  </a:lnTo>
                  <a:lnTo>
                    <a:pt x="2072" y="1169"/>
                  </a:lnTo>
                  <a:lnTo>
                    <a:pt x="2055" y="1166"/>
                  </a:lnTo>
                  <a:lnTo>
                    <a:pt x="2037" y="1166"/>
                  </a:lnTo>
                  <a:lnTo>
                    <a:pt x="2017" y="1166"/>
                  </a:lnTo>
                  <a:lnTo>
                    <a:pt x="1998" y="1169"/>
                  </a:lnTo>
                  <a:lnTo>
                    <a:pt x="1981" y="1172"/>
                  </a:lnTo>
                  <a:lnTo>
                    <a:pt x="1964" y="1178"/>
                  </a:lnTo>
                  <a:lnTo>
                    <a:pt x="1949" y="1185"/>
                  </a:lnTo>
                  <a:lnTo>
                    <a:pt x="1933" y="1193"/>
                  </a:lnTo>
                  <a:lnTo>
                    <a:pt x="1921" y="1202"/>
                  </a:lnTo>
                  <a:lnTo>
                    <a:pt x="1908" y="1213"/>
                  </a:lnTo>
                  <a:lnTo>
                    <a:pt x="1897" y="1225"/>
                  </a:lnTo>
                  <a:lnTo>
                    <a:pt x="1887" y="1238"/>
                  </a:lnTo>
                  <a:lnTo>
                    <a:pt x="1879" y="1252"/>
                  </a:lnTo>
                  <a:lnTo>
                    <a:pt x="1872" y="1268"/>
                  </a:lnTo>
                  <a:lnTo>
                    <a:pt x="1867" y="1285"/>
                  </a:lnTo>
                  <a:lnTo>
                    <a:pt x="1863" y="1302"/>
                  </a:lnTo>
                  <a:lnTo>
                    <a:pt x="1860" y="1321"/>
                  </a:lnTo>
                  <a:lnTo>
                    <a:pt x="1860" y="1340"/>
                  </a:lnTo>
                  <a:lnTo>
                    <a:pt x="1860" y="1631"/>
                  </a:lnTo>
                  <a:lnTo>
                    <a:pt x="581" y="1631"/>
                  </a:lnTo>
                  <a:lnTo>
                    <a:pt x="571" y="1630"/>
                  </a:lnTo>
                  <a:lnTo>
                    <a:pt x="559" y="1629"/>
                  </a:lnTo>
                  <a:lnTo>
                    <a:pt x="548" y="1628"/>
                  </a:lnTo>
                  <a:lnTo>
                    <a:pt x="538" y="1626"/>
                  </a:lnTo>
                  <a:lnTo>
                    <a:pt x="527" y="1622"/>
                  </a:lnTo>
                  <a:lnTo>
                    <a:pt x="517" y="1619"/>
                  </a:lnTo>
                  <a:lnTo>
                    <a:pt x="505" y="1616"/>
                  </a:lnTo>
                  <a:lnTo>
                    <a:pt x="495" y="1611"/>
                  </a:lnTo>
                  <a:lnTo>
                    <a:pt x="475" y="1600"/>
                  </a:lnTo>
                  <a:lnTo>
                    <a:pt x="456" y="1587"/>
                  </a:lnTo>
                  <a:lnTo>
                    <a:pt x="438" y="1574"/>
                  </a:lnTo>
                  <a:lnTo>
                    <a:pt x="421" y="1558"/>
                  </a:lnTo>
                  <a:lnTo>
                    <a:pt x="405" y="1541"/>
                  </a:lnTo>
                  <a:lnTo>
                    <a:pt x="391" y="1523"/>
                  </a:lnTo>
                  <a:lnTo>
                    <a:pt x="378" y="1503"/>
                  </a:lnTo>
                  <a:lnTo>
                    <a:pt x="368" y="1484"/>
                  </a:lnTo>
                  <a:lnTo>
                    <a:pt x="364" y="1473"/>
                  </a:lnTo>
                  <a:lnTo>
                    <a:pt x="359" y="1463"/>
                  </a:lnTo>
                  <a:lnTo>
                    <a:pt x="356" y="1452"/>
                  </a:lnTo>
                  <a:lnTo>
                    <a:pt x="354" y="1441"/>
                  </a:lnTo>
                  <a:lnTo>
                    <a:pt x="352" y="1431"/>
                  </a:lnTo>
                  <a:lnTo>
                    <a:pt x="349" y="1420"/>
                  </a:lnTo>
                  <a:lnTo>
                    <a:pt x="349" y="140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72"/>
                  </a:lnTo>
                  <a:lnTo>
                    <a:pt x="349" y="561"/>
                  </a:lnTo>
                  <a:lnTo>
                    <a:pt x="352" y="550"/>
                  </a:lnTo>
                  <a:lnTo>
                    <a:pt x="354" y="539"/>
                  </a:lnTo>
                  <a:lnTo>
                    <a:pt x="356" y="529"/>
                  </a:lnTo>
                  <a:lnTo>
                    <a:pt x="359" y="518"/>
                  </a:lnTo>
                  <a:lnTo>
                    <a:pt x="364" y="507"/>
                  </a:lnTo>
                  <a:lnTo>
                    <a:pt x="368" y="497"/>
                  </a:lnTo>
                  <a:lnTo>
                    <a:pt x="378" y="477"/>
                  </a:lnTo>
                  <a:lnTo>
                    <a:pt x="391" y="458"/>
                  </a:lnTo>
                  <a:lnTo>
                    <a:pt x="405" y="440"/>
                  </a:lnTo>
                  <a:lnTo>
                    <a:pt x="421" y="423"/>
                  </a:lnTo>
                  <a:lnTo>
                    <a:pt x="438" y="407"/>
                  </a:lnTo>
                  <a:lnTo>
                    <a:pt x="456" y="393"/>
                  </a:lnTo>
                  <a:lnTo>
                    <a:pt x="475" y="380"/>
                  </a:lnTo>
                  <a:lnTo>
                    <a:pt x="495" y="370"/>
                  </a:lnTo>
                  <a:lnTo>
                    <a:pt x="505" y="366"/>
                  </a:lnTo>
                  <a:lnTo>
                    <a:pt x="517" y="361"/>
                  </a:lnTo>
                  <a:lnTo>
                    <a:pt x="527" y="358"/>
                  </a:lnTo>
                  <a:lnTo>
                    <a:pt x="538" y="354"/>
                  </a:lnTo>
                  <a:lnTo>
                    <a:pt x="548" y="352"/>
                  </a:lnTo>
                  <a:lnTo>
                    <a:pt x="559" y="351"/>
                  </a:lnTo>
                  <a:lnTo>
                    <a:pt x="571" y="350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35" y="350"/>
                  </a:lnTo>
                  <a:lnTo>
                    <a:pt x="2346" y="351"/>
                  </a:lnTo>
                  <a:lnTo>
                    <a:pt x="2357" y="353"/>
                  </a:lnTo>
                  <a:lnTo>
                    <a:pt x="2368" y="356"/>
                  </a:lnTo>
                  <a:lnTo>
                    <a:pt x="2379" y="358"/>
                  </a:lnTo>
                  <a:lnTo>
                    <a:pt x="2389" y="361"/>
                  </a:lnTo>
                  <a:lnTo>
                    <a:pt x="2400" y="366"/>
                  </a:lnTo>
                  <a:lnTo>
                    <a:pt x="2410" y="370"/>
                  </a:lnTo>
                  <a:lnTo>
                    <a:pt x="2430" y="380"/>
                  </a:lnTo>
                  <a:lnTo>
                    <a:pt x="2450" y="393"/>
                  </a:lnTo>
                  <a:lnTo>
                    <a:pt x="2468" y="407"/>
                  </a:lnTo>
                  <a:lnTo>
                    <a:pt x="2484" y="423"/>
                  </a:lnTo>
                  <a:lnTo>
                    <a:pt x="2500" y="440"/>
                  </a:lnTo>
                  <a:lnTo>
                    <a:pt x="2515" y="458"/>
                  </a:lnTo>
                  <a:lnTo>
                    <a:pt x="2527" y="477"/>
                  </a:lnTo>
                  <a:lnTo>
                    <a:pt x="2537" y="497"/>
                  </a:lnTo>
                  <a:lnTo>
                    <a:pt x="2542" y="507"/>
                  </a:lnTo>
                  <a:lnTo>
                    <a:pt x="2546" y="518"/>
                  </a:lnTo>
                  <a:lnTo>
                    <a:pt x="2549" y="529"/>
                  </a:lnTo>
                  <a:lnTo>
                    <a:pt x="2552" y="539"/>
                  </a:lnTo>
                  <a:lnTo>
                    <a:pt x="2554" y="550"/>
                  </a:lnTo>
                  <a:lnTo>
                    <a:pt x="2556" y="561"/>
                  </a:lnTo>
                  <a:lnTo>
                    <a:pt x="2556" y="572"/>
                  </a:lnTo>
                  <a:lnTo>
                    <a:pt x="2557" y="583"/>
                  </a:lnTo>
                  <a:lnTo>
                    <a:pt x="2557" y="1806"/>
                  </a:lnTo>
                  <a:lnTo>
                    <a:pt x="2558" y="1823"/>
                  </a:lnTo>
                  <a:lnTo>
                    <a:pt x="2561" y="1839"/>
                  </a:lnTo>
                  <a:lnTo>
                    <a:pt x="2564" y="1856"/>
                  </a:lnTo>
                  <a:lnTo>
                    <a:pt x="2570" y="1872"/>
                  </a:lnTo>
                  <a:lnTo>
                    <a:pt x="2576" y="1887"/>
                  </a:lnTo>
                  <a:lnTo>
                    <a:pt x="2584" y="1901"/>
                  </a:lnTo>
                  <a:lnTo>
                    <a:pt x="2594" y="1915"/>
                  </a:lnTo>
                  <a:lnTo>
                    <a:pt x="2605" y="1927"/>
                  </a:lnTo>
                  <a:lnTo>
                    <a:pt x="2617" y="1938"/>
                  </a:lnTo>
                  <a:lnTo>
                    <a:pt x="2630" y="1949"/>
                  </a:lnTo>
                  <a:lnTo>
                    <a:pt x="2645" y="1958"/>
                  </a:lnTo>
                  <a:lnTo>
                    <a:pt x="2660" y="1965"/>
                  </a:lnTo>
                  <a:lnTo>
                    <a:pt x="2676" y="1972"/>
                  </a:lnTo>
                  <a:lnTo>
                    <a:pt x="2694" y="1977"/>
                  </a:lnTo>
                  <a:lnTo>
                    <a:pt x="2712" y="1979"/>
                  </a:lnTo>
                  <a:lnTo>
                    <a:pt x="2731" y="1980"/>
                  </a:lnTo>
                  <a:lnTo>
                    <a:pt x="2749" y="1979"/>
                  </a:lnTo>
                  <a:lnTo>
                    <a:pt x="2767" y="1978"/>
                  </a:lnTo>
                  <a:lnTo>
                    <a:pt x="2784" y="1974"/>
                  </a:lnTo>
                  <a:lnTo>
                    <a:pt x="2800" y="1970"/>
                  </a:lnTo>
                  <a:lnTo>
                    <a:pt x="2816" y="1963"/>
                  </a:lnTo>
                  <a:lnTo>
                    <a:pt x="2830" y="1956"/>
                  </a:lnTo>
                  <a:lnTo>
                    <a:pt x="2844" y="1947"/>
                  </a:lnTo>
                  <a:lnTo>
                    <a:pt x="2856" y="1937"/>
                  </a:lnTo>
                  <a:lnTo>
                    <a:pt x="2866" y="1926"/>
                  </a:lnTo>
                  <a:lnTo>
                    <a:pt x="2876" y="1913"/>
                  </a:lnTo>
                  <a:lnTo>
                    <a:pt x="2885" y="1899"/>
                  </a:lnTo>
                  <a:lnTo>
                    <a:pt x="2892" y="1883"/>
                  </a:lnTo>
                  <a:lnTo>
                    <a:pt x="2898" y="1866"/>
                  </a:lnTo>
                  <a:lnTo>
                    <a:pt x="2902" y="1847"/>
                  </a:lnTo>
                  <a:lnTo>
                    <a:pt x="2904" y="1827"/>
                  </a:lnTo>
                  <a:lnTo>
                    <a:pt x="2906" y="1806"/>
                  </a:lnTo>
                  <a:lnTo>
                    <a:pt x="2906" y="583"/>
                  </a:lnTo>
                  <a:lnTo>
                    <a:pt x="2904" y="550"/>
                  </a:lnTo>
                  <a:lnTo>
                    <a:pt x="2903" y="519"/>
                  </a:lnTo>
                  <a:lnTo>
                    <a:pt x="2900" y="487"/>
                  </a:lnTo>
                  <a:lnTo>
                    <a:pt x="2895" y="458"/>
                  </a:lnTo>
                  <a:lnTo>
                    <a:pt x="2889" y="428"/>
                  </a:lnTo>
                  <a:lnTo>
                    <a:pt x="2882" y="399"/>
                  </a:lnTo>
                  <a:lnTo>
                    <a:pt x="2873" y="371"/>
                  </a:lnTo>
                  <a:lnTo>
                    <a:pt x="2864" y="344"/>
                  </a:lnTo>
                  <a:lnTo>
                    <a:pt x="2853" y="318"/>
                  </a:lnTo>
                  <a:lnTo>
                    <a:pt x="2842" y="293"/>
                  </a:lnTo>
                  <a:lnTo>
                    <a:pt x="2828" y="269"/>
                  </a:lnTo>
                  <a:lnTo>
                    <a:pt x="2813" y="245"/>
                  </a:lnTo>
                  <a:lnTo>
                    <a:pt x="2799" y="223"/>
                  </a:lnTo>
                  <a:lnTo>
                    <a:pt x="2782" y="200"/>
                  </a:lnTo>
                  <a:lnTo>
                    <a:pt x="2764" y="180"/>
                  </a:lnTo>
                  <a:lnTo>
                    <a:pt x="2746" y="161"/>
                  </a:lnTo>
                  <a:lnTo>
                    <a:pt x="2726" y="142"/>
                  </a:lnTo>
                  <a:lnTo>
                    <a:pt x="2706" y="125"/>
                  </a:lnTo>
                  <a:lnTo>
                    <a:pt x="2684" y="108"/>
                  </a:lnTo>
                  <a:lnTo>
                    <a:pt x="2662" y="92"/>
                  </a:lnTo>
                  <a:lnTo>
                    <a:pt x="2638" y="78"/>
                  </a:lnTo>
                  <a:lnTo>
                    <a:pt x="2614" y="65"/>
                  </a:lnTo>
                  <a:lnTo>
                    <a:pt x="2589" y="53"/>
                  </a:lnTo>
                  <a:lnTo>
                    <a:pt x="2563" y="42"/>
                  </a:lnTo>
                  <a:lnTo>
                    <a:pt x="2535" y="33"/>
                  </a:lnTo>
                  <a:lnTo>
                    <a:pt x="2508" y="24"/>
                  </a:lnTo>
                  <a:lnTo>
                    <a:pt x="2479" y="17"/>
                  </a:lnTo>
                  <a:lnTo>
                    <a:pt x="2450" y="11"/>
                  </a:lnTo>
                  <a:lnTo>
                    <a:pt x="2419" y="6"/>
                  </a:lnTo>
                  <a:lnTo>
                    <a:pt x="2389" y="2"/>
                  </a:lnTo>
                  <a:lnTo>
                    <a:pt x="2356" y="1"/>
                  </a:lnTo>
                  <a:lnTo>
                    <a:pt x="23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4487863" y="3114675"/>
              <a:ext cx="922338" cy="628650"/>
            </a:xfrm>
            <a:custGeom>
              <a:avLst/>
              <a:gdLst>
                <a:gd name="T0" fmla="*/ 8 w 2905"/>
                <a:gd name="T1" fmla="*/ 1540 h 1980"/>
                <a:gd name="T2" fmla="*/ 41 w 2905"/>
                <a:gd name="T3" fmla="*/ 1688 h 1980"/>
                <a:gd name="T4" fmla="*/ 103 w 2905"/>
                <a:gd name="T5" fmla="*/ 1805 h 1980"/>
                <a:gd name="T6" fmla="*/ 194 w 2905"/>
                <a:gd name="T7" fmla="*/ 1890 h 1980"/>
                <a:gd name="T8" fmla="*/ 316 w 2905"/>
                <a:gd name="T9" fmla="*/ 1946 h 1980"/>
                <a:gd name="T10" fmla="*/ 471 w 2905"/>
                <a:gd name="T11" fmla="*/ 1976 h 1980"/>
                <a:gd name="T12" fmla="*/ 849 w 2905"/>
                <a:gd name="T13" fmla="*/ 1980 h 1980"/>
                <a:gd name="T14" fmla="*/ 1522 w 2905"/>
                <a:gd name="T15" fmla="*/ 1980 h 1980"/>
                <a:gd name="T16" fmla="*/ 2193 w 2905"/>
                <a:gd name="T17" fmla="*/ 1980 h 1980"/>
                <a:gd name="T18" fmla="*/ 2749 w 2905"/>
                <a:gd name="T19" fmla="*/ 1979 h 1980"/>
                <a:gd name="T20" fmla="*/ 2832 w 2905"/>
                <a:gd name="T21" fmla="*/ 1953 h 1980"/>
                <a:gd name="T22" fmla="*/ 2886 w 2905"/>
                <a:gd name="T23" fmla="*/ 1893 h 1980"/>
                <a:gd name="T24" fmla="*/ 2905 w 2905"/>
                <a:gd name="T25" fmla="*/ 1805 h 1980"/>
                <a:gd name="T26" fmla="*/ 2886 w 2905"/>
                <a:gd name="T27" fmla="*/ 1718 h 1980"/>
                <a:gd name="T28" fmla="*/ 2833 w 2905"/>
                <a:gd name="T29" fmla="*/ 1658 h 1980"/>
                <a:gd name="T30" fmla="*/ 2751 w 2905"/>
                <a:gd name="T31" fmla="*/ 1631 h 1980"/>
                <a:gd name="T32" fmla="*/ 494 w 2905"/>
                <a:gd name="T33" fmla="*/ 1623 h 1980"/>
                <a:gd name="T34" fmla="*/ 430 w 2905"/>
                <a:gd name="T35" fmla="*/ 1601 h 1980"/>
                <a:gd name="T36" fmla="*/ 392 w 2905"/>
                <a:gd name="T37" fmla="*/ 1571 h 1980"/>
                <a:gd name="T38" fmla="*/ 367 w 2905"/>
                <a:gd name="T39" fmla="*/ 1527 h 1980"/>
                <a:gd name="T40" fmla="*/ 349 w 2905"/>
                <a:gd name="T41" fmla="*/ 1429 h 1980"/>
                <a:gd name="T42" fmla="*/ 355 w 2905"/>
                <a:gd name="T43" fmla="*/ 496 h 1980"/>
                <a:gd name="T44" fmla="*/ 377 w 2905"/>
                <a:gd name="T45" fmla="*/ 432 h 1980"/>
                <a:gd name="T46" fmla="*/ 407 w 2905"/>
                <a:gd name="T47" fmla="*/ 395 h 1980"/>
                <a:gd name="T48" fmla="*/ 451 w 2905"/>
                <a:gd name="T49" fmla="*/ 369 h 1980"/>
                <a:gd name="T50" fmla="*/ 550 w 2905"/>
                <a:gd name="T51" fmla="*/ 351 h 1980"/>
                <a:gd name="T52" fmla="*/ 2407 w 2905"/>
                <a:gd name="T53" fmla="*/ 357 h 1980"/>
                <a:gd name="T54" fmla="*/ 2469 w 2905"/>
                <a:gd name="T55" fmla="*/ 378 h 1980"/>
                <a:gd name="T56" fmla="*/ 2509 w 2905"/>
                <a:gd name="T57" fmla="*/ 410 h 1980"/>
                <a:gd name="T58" fmla="*/ 2536 w 2905"/>
                <a:gd name="T59" fmla="*/ 452 h 1980"/>
                <a:gd name="T60" fmla="*/ 2555 w 2905"/>
                <a:gd name="T61" fmla="*/ 551 h 1980"/>
                <a:gd name="T62" fmla="*/ 2544 w 2905"/>
                <a:gd name="T63" fmla="*/ 693 h 1980"/>
                <a:gd name="T64" fmla="*/ 2522 w 2905"/>
                <a:gd name="T65" fmla="*/ 741 h 1980"/>
                <a:gd name="T66" fmla="*/ 2490 w 2905"/>
                <a:gd name="T67" fmla="*/ 777 h 1980"/>
                <a:gd name="T68" fmla="*/ 2444 w 2905"/>
                <a:gd name="T69" fmla="*/ 800 h 1980"/>
                <a:gd name="T70" fmla="*/ 2323 w 2905"/>
                <a:gd name="T71" fmla="*/ 816 h 1980"/>
                <a:gd name="T72" fmla="*/ 796 w 2905"/>
                <a:gd name="T73" fmla="*/ 827 h 1980"/>
                <a:gd name="T74" fmla="*/ 731 w 2905"/>
                <a:gd name="T75" fmla="*/ 871 h 1980"/>
                <a:gd name="T76" fmla="*/ 701 w 2905"/>
                <a:gd name="T77" fmla="*/ 950 h 1980"/>
                <a:gd name="T78" fmla="*/ 704 w 2905"/>
                <a:gd name="T79" fmla="*/ 1047 h 1980"/>
                <a:gd name="T80" fmla="*/ 742 w 2905"/>
                <a:gd name="T81" fmla="*/ 1119 h 1980"/>
                <a:gd name="T82" fmla="*/ 814 w 2905"/>
                <a:gd name="T83" fmla="*/ 1159 h 1980"/>
                <a:gd name="T84" fmla="*/ 2362 w 2905"/>
                <a:gd name="T85" fmla="*/ 1164 h 1980"/>
                <a:gd name="T86" fmla="*/ 2530 w 2905"/>
                <a:gd name="T87" fmla="*/ 1146 h 1980"/>
                <a:gd name="T88" fmla="*/ 2665 w 2905"/>
                <a:gd name="T89" fmla="*/ 1100 h 1980"/>
                <a:gd name="T90" fmla="*/ 2768 w 2905"/>
                <a:gd name="T91" fmla="*/ 1027 h 1980"/>
                <a:gd name="T92" fmla="*/ 2842 w 2905"/>
                <a:gd name="T93" fmla="*/ 923 h 1980"/>
                <a:gd name="T94" fmla="*/ 2886 w 2905"/>
                <a:gd name="T95" fmla="*/ 788 h 1980"/>
                <a:gd name="T96" fmla="*/ 2904 w 2905"/>
                <a:gd name="T97" fmla="*/ 620 h 1980"/>
                <a:gd name="T98" fmla="*/ 2896 w 2905"/>
                <a:gd name="T99" fmla="*/ 441 h 1980"/>
                <a:gd name="T100" fmla="*/ 2863 w 2905"/>
                <a:gd name="T101" fmla="*/ 293 h 1980"/>
                <a:gd name="T102" fmla="*/ 2800 w 2905"/>
                <a:gd name="T103" fmla="*/ 177 h 1980"/>
                <a:gd name="T104" fmla="*/ 2708 w 2905"/>
                <a:gd name="T105" fmla="*/ 91 h 1980"/>
                <a:gd name="T106" fmla="*/ 2586 w 2905"/>
                <a:gd name="T107" fmla="*/ 34 h 1980"/>
                <a:gd name="T108" fmla="*/ 2432 w 2905"/>
                <a:gd name="T109" fmla="*/ 5 h 1980"/>
                <a:gd name="T110" fmla="*/ 542 w 2905"/>
                <a:gd name="T111" fmla="*/ 1 h 1980"/>
                <a:gd name="T112" fmla="*/ 371 w 2905"/>
                <a:gd name="T113" fmla="*/ 19 h 1980"/>
                <a:gd name="T114" fmla="*/ 236 w 2905"/>
                <a:gd name="T115" fmla="*/ 64 h 1980"/>
                <a:gd name="T116" fmla="*/ 133 w 2905"/>
                <a:gd name="T117" fmla="*/ 138 h 1980"/>
                <a:gd name="T118" fmla="*/ 60 w 2905"/>
                <a:gd name="T119" fmla="*/ 243 h 1980"/>
                <a:gd name="T120" fmla="*/ 17 w 2905"/>
                <a:gd name="T121" fmla="*/ 378 h 1980"/>
                <a:gd name="T122" fmla="*/ 0 w 2905"/>
                <a:gd name="T123" fmla="*/ 546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5" h="1980">
                  <a:moveTo>
                    <a:pt x="0" y="1398"/>
                  </a:moveTo>
                  <a:lnTo>
                    <a:pt x="0" y="1436"/>
                  </a:lnTo>
                  <a:lnTo>
                    <a:pt x="1" y="1472"/>
                  </a:lnTo>
                  <a:lnTo>
                    <a:pt x="4" y="1506"/>
                  </a:lnTo>
                  <a:lnTo>
                    <a:pt x="8" y="1540"/>
                  </a:lnTo>
                  <a:lnTo>
                    <a:pt x="12" y="1572"/>
                  </a:lnTo>
                  <a:lnTo>
                    <a:pt x="18" y="1603"/>
                  </a:lnTo>
                  <a:lnTo>
                    <a:pt x="24" y="1632"/>
                  </a:lnTo>
                  <a:lnTo>
                    <a:pt x="32" y="1661"/>
                  </a:lnTo>
                  <a:lnTo>
                    <a:pt x="41" y="1688"/>
                  </a:lnTo>
                  <a:lnTo>
                    <a:pt x="51" y="1713"/>
                  </a:lnTo>
                  <a:lnTo>
                    <a:pt x="63" y="1738"/>
                  </a:lnTo>
                  <a:lnTo>
                    <a:pt x="75" y="1762"/>
                  </a:lnTo>
                  <a:lnTo>
                    <a:pt x="88" y="1783"/>
                  </a:lnTo>
                  <a:lnTo>
                    <a:pt x="103" y="1805"/>
                  </a:lnTo>
                  <a:lnTo>
                    <a:pt x="119" y="1824"/>
                  </a:lnTo>
                  <a:lnTo>
                    <a:pt x="136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4" y="1890"/>
                  </a:lnTo>
                  <a:lnTo>
                    <a:pt x="216" y="1904"/>
                  </a:lnTo>
                  <a:lnTo>
                    <a:pt x="239" y="1916"/>
                  </a:lnTo>
                  <a:lnTo>
                    <a:pt x="264" y="1927"/>
                  </a:lnTo>
                  <a:lnTo>
                    <a:pt x="289" y="1937"/>
                  </a:lnTo>
                  <a:lnTo>
                    <a:pt x="316" y="1946"/>
                  </a:lnTo>
                  <a:lnTo>
                    <a:pt x="344" y="1954"/>
                  </a:lnTo>
                  <a:lnTo>
                    <a:pt x="375" y="1961"/>
                  </a:lnTo>
                  <a:lnTo>
                    <a:pt x="405" y="1967"/>
                  </a:lnTo>
                  <a:lnTo>
                    <a:pt x="438" y="1972"/>
                  </a:lnTo>
                  <a:lnTo>
                    <a:pt x="471" y="1976"/>
                  </a:lnTo>
                  <a:lnTo>
                    <a:pt x="506" y="1978"/>
                  </a:lnTo>
                  <a:lnTo>
                    <a:pt x="542" y="1980"/>
                  </a:lnTo>
                  <a:lnTo>
                    <a:pt x="580" y="1980"/>
                  </a:lnTo>
                  <a:lnTo>
                    <a:pt x="715" y="1980"/>
                  </a:lnTo>
                  <a:lnTo>
                    <a:pt x="849" y="1980"/>
                  </a:lnTo>
                  <a:lnTo>
                    <a:pt x="984" y="1980"/>
                  </a:lnTo>
                  <a:lnTo>
                    <a:pt x="1118" y="1980"/>
                  </a:lnTo>
                  <a:lnTo>
                    <a:pt x="1252" y="1980"/>
                  </a:lnTo>
                  <a:lnTo>
                    <a:pt x="1387" y="1980"/>
                  </a:lnTo>
                  <a:lnTo>
                    <a:pt x="1522" y="1980"/>
                  </a:lnTo>
                  <a:lnTo>
                    <a:pt x="1655" y="1980"/>
                  </a:lnTo>
                  <a:lnTo>
                    <a:pt x="1790" y="1980"/>
                  </a:lnTo>
                  <a:lnTo>
                    <a:pt x="1924" y="1980"/>
                  </a:lnTo>
                  <a:lnTo>
                    <a:pt x="2058" y="1980"/>
                  </a:lnTo>
                  <a:lnTo>
                    <a:pt x="2193" y="1980"/>
                  </a:lnTo>
                  <a:lnTo>
                    <a:pt x="2327" y="1980"/>
                  </a:lnTo>
                  <a:lnTo>
                    <a:pt x="2462" y="1980"/>
                  </a:lnTo>
                  <a:lnTo>
                    <a:pt x="2596" y="1980"/>
                  </a:lnTo>
                  <a:lnTo>
                    <a:pt x="2730" y="1980"/>
                  </a:lnTo>
                  <a:lnTo>
                    <a:pt x="2749" y="1979"/>
                  </a:lnTo>
                  <a:lnTo>
                    <a:pt x="2768" y="1977"/>
                  </a:lnTo>
                  <a:lnTo>
                    <a:pt x="2785" y="1973"/>
                  </a:lnTo>
                  <a:lnTo>
                    <a:pt x="2802" y="1968"/>
                  </a:lnTo>
                  <a:lnTo>
                    <a:pt x="2818" y="1961"/>
                  </a:lnTo>
                  <a:lnTo>
                    <a:pt x="2832" y="1953"/>
                  </a:lnTo>
                  <a:lnTo>
                    <a:pt x="2845" y="1943"/>
                  </a:lnTo>
                  <a:lnTo>
                    <a:pt x="2857" y="1933"/>
                  </a:lnTo>
                  <a:lnTo>
                    <a:pt x="2868" y="1920"/>
                  </a:lnTo>
                  <a:lnTo>
                    <a:pt x="2877" y="1907"/>
                  </a:lnTo>
                  <a:lnTo>
                    <a:pt x="2886" y="1893"/>
                  </a:lnTo>
                  <a:lnTo>
                    <a:pt x="2893" y="1878"/>
                  </a:lnTo>
                  <a:lnTo>
                    <a:pt x="2897" y="1861"/>
                  </a:lnTo>
                  <a:lnTo>
                    <a:pt x="2902" y="1843"/>
                  </a:lnTo>
                  <a:lnTo>
                    <a:pt x="2904" y="1824"/>
                  </a:lnTo>
                  <a:lnTo>
                    <a:pt x="2905" y="1805"/>
                  </a:lnTo>
                  <a:lnTo>
                    <a:pt x="2904" y="1785"/>
                  </a:lnTo>
                  <a:lnTo>
                    <a:pt x="2902" y="1767"/>
                  </a:lnTo>
                  <a:lnTo>
                    <a:pt x="2898" y="1749"/>
                  </a:lnTo>
                  <a:lnTo>
                    <a:pt x="2893" y="1734"/>
                  </a:lnTo>
                  <a:lnTo>
                    <a:pt x="2886" y="1718"/>
                  </a:lnTo>
                  <a:lnTo>
                    <a:pt x="2878" y="1703"/>
                  </a:lnTo>
                  <a:lnTo>
                    <a:pt x="2869" y="1691"/>
                  </a:lnTo>
                  <a:lnTo>
                    <a:pt x="2858" y="1679"/>
                  </a:lnTo>
                  <a:lnTo>
                    <a:pt x="2847" y="1667"/>
                  </a:lnTo>
                  <a:lnTo>
                    <a:pt x="2833" y="1658"/>
                  </a:lnTo>
                  <a:lnTo>
                    <a:pt x="2819" y="1650"/>
                  </a:lnTo>
                  <a:lnTo>
                    <a:pt x="2804" y="1644"/>
                  </a:lnTo>
                  <a:lnTo>
                    <a:pt x="2787" y="1638"/>
                  </a:lnTo>
                  <a:lnTo>
                    <a:pt x="2770" y="1634"/>
                  </a:lnTo>
                  <a:lnTo>
                    <a:pt x="2751" y="1631"/>
                  </a:lnTo>
                  <a:lnTo>
                    <a:pt x="2732" y="1631"/>
                  </a:lnTo>
                  <a:lnTo>
                    <a:pt x="580" y="1631"/>
                  </a:lnTo>
                  <a:lnTo>
                    <a:pt x="549" y="1630"/>
                  </a:lnTo>
                  <a:lnTo>
                    <a:pt x="521" y="1627"/>
                  </a:lnTo>
                  <a:lnTo>
                    <a:pt x="494" y="1623"/>
                  </a:lnTo>
                  <a:lnTo>
                    <a:pt x="470" y="1618"/>
                  </a:lnTo>
                  <a:lnTo>
                    <a:pt x="459" y="1613"/>
                  </a:lnTo>
                  <a:lnTo>
                    <a:pt x="449" y="1610"/>
                  </a:lnTo>
                  <a:lnTo>
                    <a:pt x="439" y="1605"/>
                  </a:lnTo>
                  <a:lnTo>
                    <a:pt x="430" y="1601"/>
                  </a:lnTo>
                  <a:lnTo>
                    <a:pt x="422" y="1595"/>
                  </a:lnTo>
                  <a:lnTo>
                    <a:pt x="413" y="1590"/>
                  </a:lnTo>
                  <a:lnTo>
                    <a:pt x="406" y="1584"/>
                  </a:lnTo>
                  <a:lnTo>
                    <a:pt x="398" y="1577"/>
                  </a:lnTo>
                  <a:lnTo>
                    <a:pt x="392" y="1571"/>
                  </a:lnTo>
                  <a:lnTo>
                    <a:pt x="386" y="1563"/>
                  </a:lnTo>
                  <a:lnTo>
                    <a:pt x="380" y="1555"/>
                  </a:lnTo>
                  <a:lnTo>
                    <a:pt x="375" y="1546"/>
                  </a:lnTo>
                  <a:lnTo>
                    <a:pt x="370" y="1537"/>
                  </a:lnTo>
                  <a:lnTo>
                    <a:pt x="367" y="1527"/>
                  </a:lnTo>
                  <a:lnTo>
                    <a:pt x="362" y="1517"/>
                  </a:lnTo>
                  <a:lnTo>
                    <a:pt x="359" y="1505"/>
                  </a:lnTo>
                  <a:lnTo>
                    <a:pt x="355" y="1483"/>
                  </a:lnTo>
                  <a:lnTo>
                    <a:pt x="350" y="1457"/>
                  </a:lnTo>
                  <a:lnTo>
                    <a:pt x="349" y="1429"/>
                  </a:lnTo>
                  <a:lnTo>
                    <a:pt x="348" y="1398"/>
                  </a:lnTo>
                  <a:lnTo>
                    <a:pt x="348" y="583"/>
                  </a:lnTo>
                  <a:lnTo>
                    <a:pt x="349" y="551"/>
                  </a:lnTo>
                  <a:lnTo>
                    <a:pt x="351" y="523"/>
                  </a:lnTo>
                  <a:lnTo>
                    <a:pt x="355" y="496"/>
                  </a:lnTo>
                  <a:lnTo>
                    <a:pt x="360" y="473"/>
                  </a:lnTo>
                  <a:lnTo>
                    <a:pt x="364" y="462"/>
                  </a:lnTo>
                  <a:lnTo>
                    <a:pt x="368" y="451"/>
                  </a:lnTo>
                  <a:lnTo>
                    <a:pt x="371" y="442"/>
                  </a:lnTo>
                  <a:lnTo>
                    <a:pt x="377" y="432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08"/>
                  </a:lnTo>
                  <a:lnTo>
                    <a:pt x="401" y="401"/>
                  </a:lnTo>
                  <a:lnTo>
                    <a:pt x="407" y="395"/>
                  </a:lnTo>
                  <a:lnTo>
                    <a:pt x="415" y="388"/>
                  </a:lnTo>
                  <a:lnTo>
                    <a:pt x="423" y="383"/>
                  </a:lnTo>
                  <a:lnTo>
                    <a:pt x="432" y="378"/>
                  </a:lnTo>
                  <a:lnTo>
                    <a:pt x="441" y="374"/>
                  </a:lnTo>
                  <a:lnTo>
                    <a:pt x="451" y="369"/>
                  </a:lnTo>
                  <a:lnTo>
                    <a:pt x="461" y="366"/>
                  </a:lnTo>
                  <a:lnTo>
                    <a:pt x="473" y="362"/>
                  </a:lnTo>
                  <a:lnTo>
                    <a:pt x="496" y="357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0" y="350"/>
                  </a:lnTo>
                  <a:lnTo>
                    <a:pt x="2323" y="350"/>
                  </a:lnTo>
                  <a:lnTo>
                    <a:pt x="2354" y="351"/>
                  </a:lnTo>
                  <a:lnTo>
                    <a:pt x="2381" y="353"/>
                  </a:lnTo>
                  <a:lnTo>
                    <a:pt x="2407" y="357"/>
                  </a:lnTo>
                  <a:lnTo>
                    <a:pt x="2429" y="362"/>
                  </a:lnTo>
                  <a:lnTo>
                    <a:pt x="2440" y="366"/>
                  </a:lnTo>
                  <a:lnTo>
                    <a:pt x="2450" y="369"/>
                  </a:lnTo>
                  <a:lnTo>
                    <a:pt x="2460" y="374"/>
                  </a:lnTo>
                  <a:lnTo>
                    <a:pt x="2469" y="378"/>
                  </a:lnTo>
                  <a:lnTo>
                    <a:pt x="2478" y="384"/>
                  </a:lnTo>
                  <a:lnTo>
                    <a:pt x="2486" y="389"/>
                  </a:lnTo>
                  <a:lnTo>
                    <a:pt x="2494" y="395"/>
                  </a:lnTo>
                  <a:lnTo>
                    <a:pt x="2502" y="402"/>
                  </a:lnTo>
                  <a:lnTo>
                    <a:pt x="2509" y="410"/>
                  </a:lnTo>
                  <a:lnTo>
                    <a:pt x="2514" y="416"/>
                  </a:lnTo>
                  <a:lnTo>
                    <a:pt x="2520" y="425"/>
                  </a:lnTo>
                  <a:lnTo>
                    <a:pt x="2526" y="433"/>
                  </a:lnTo>
                  <a:lnTo>
                    <a:pt x="2531" y="443"/>
                  </a:lnTo>
                  <a:lnTo>
                    <a:pt x="2536" y="452"/>
                  </a:lnTo>
                  <a:lnTo>
                    <a:pt x="2539" y="462"/>
                  </a:lnTo>
                  <a:lnTo>
                    <a:pt x="2542" y="474"/>
                  </a:lnTo>
                  <a:lnTo>
                    <a:pt x="2549" y="497"/>
                  </a:lnTo>
                  <a:lnTo>
                    <a:pt x="2553" y="523"/>
                  </a:lnTo>
                  <a:lnTo>
                    <a:pt x="2555" y="551"/>
                  </a:lnTo>
                  <a:lnTo>
                    <a:pt x="2556" y="583"/>
                  </a:lnTo>
                  <a:lnTo>
                    <a:pt x="2556" y="614"/>
                  </a:lnTo>
                  <a:lnTo>
                    <a:pt x="2554" y="642"/>
                  </a:lnTo>
                  <a:lnTo>
                    <a:pt x="2549" y="669"/>
                  </a:lnTo>
                  <a:lnTo>
                    <a:pt x="2544" y="693"/>
                  </a:lnTo>
                  <a:lnTo>
                    <a:pt x="2540" y="703"/>
                  </a:lnTo>
                  <a:lnTo>
                    <a:pt x="2537" y="714"/>
                  </a:lnTo>
                  <a:lnTo>
                    <a:pt x="2532" y="723"/>
                  </a:lnTo>
                  <a:lnTo>
                    <a:pt x="2528" y="734"/>
                  </a:lnTo>
                  <a:lnTo>
                    <a:pt x="2522" y="741"/>
                  </a:lnTo>
                  <a:lnTo>
                    <a:pt x="2517" y="750"/>
                  </a:lnTo>
                  <a:lnTo>
                    <a:pt x="2511" y="757"/>
                  </a:lnTo>
                  <a:lnTo>
                    <a:pt x="2504" y="765"/>
                  </a:lnTo>
                  <a:lnTo>
                    <a:pt x="2498" y="771"/>
                  </a:lnTo>
                  <a:lnTo>
                    <a:pt x="2490" y="777"/>
                  </a:lnTo>
                  <a:lnTo>
                    <a:pt x="2482" y="783"/>
                  </a:lnTo>
                  <a:lnTo>
                    <a:pt x="2473" y="788"/>
                  </a:lnTo>
                  <a:lnTo>
                    <a:pt x="2464" y="792"/>
                  </a:lnTo>
                  <a:lnTo>
                    <a:pt x="2454" y="797"/>
                  </a:lnTo>
                  <a:lnTo>
                    <a:pt x="2444" y="800"/>
                  </a:lnTo>
                  <a:lnTo>
                    <a:pt x="2432" y="803"/>
                  </a:lnTo>
                  <a:lnTo>
                    <a:pt x="2409" y="809"/>
                  </a:lnTo>
                  <a:lnTo>
                    <a:pt x="2383" y="812"/>
                  </a:lnTo>
                  <a:lnTo>
                    <a:pt x="2355" y="815"/>
                  </a:lnTo>
                  <a:lnTo>
                    <a:pt x="2323" y="816"/>
                  </a:lnTo>
                  <a:lnTo>
                    <a:pt x="872" y="816"/>
                  </a:lnTo>
                  <a:lnTo>
                    <a:pt x="851" y="816"/>
                  </a:lnTo>
                  <a:lnTo>
                    <a:pt x="831" y="818"/>
                  </a:lnTo>
                  <a:lnTo>
                    <a:pt x="813" y="821"/>
                  </a:lnTo>
                  <a:lnTo>
                    <a:pt x="796" y="827"/>
                  </a:lnTo>
                  <a:lnTo>
                    <a:pt x="780" y="833"/>
                  </a:lnTo>
                  <a:lnTo>
                    <a:pt x="766" y="840"/>
                  </a:lnTo>
                  <a:lnTo>
                    <a:pt x="752" y="849"/>
                  </a:lnTo>
                  <a:lnTo>
                    <a:pt x="741" y="860"/>
                  </a:lnTo>
                  <a:lnTo>
                    <a:pt x="731" y="871"/>
                  </a:lnTo>
                  <a:lnTo>
                    <a:pt x="722" y="884"/>
                  </a:lnTo>
                  <a:lnTo>
                    <a:pt x="715" y="899"/>
                  </a:lnTo>
                  <a:lnTo>
                    <a:pt x="708" y="914"/>
                  </a:lnTo>
                  <a:lnTo>
                    <a:pt x="704" y="932"/>
                  </a:lnTo>
                  <a:lnTo>
                    <a:pt x="701" y="950"/>
                  </a:lnTo>
                  <a:lnTo>
                    <a:pt x="698" y="969"/>
                  </a:lnTo>
                  <a:lnTo>
                    <a:pt x="698" y="990"/>
                  </a:lnTo>
                  <a:lnTo>
                    <a:pt x="698" y="1010"/>
                  </a:lnTo>
                  <a:lnTo>
                    <a:pt x="701" y="1029"/>
                  </a:lnTo>
                  <a:lnTo>
                    <a:pt x="704" y="1047"/>
                  </a:lnTo>
                  <a:lnTo>
                    <a:pt x="708" y="1064"/>
                  </a:lnTo>
                  <a:lnTo>
                    <a:pt x="715" y="1080"/>
                  </a:lnTo>
                  <a:lnTo>
                    <a:pt x="723" y="1095"/>
                  </a:lnTo>
                  <a:lnTo>
                    <a:pt x="732" y="1108"/>
                  </a:lnTo>
                  <a:lnTo>
                    <a:pt x="742" y="1119"/>
                  </a:lnTo>
                  <a:lnTo>
                    <a:pt x="753" y="1131"/>
                  </a:lnTo>
                  <a:lnTo>
                    <a:pt x="767" y="1140"/>
                  </a:lnTo>
                  <a:lnTo>
                    <a:pt x="780" y="1148"/>
                  </a:lnTo>
                  <a:lnTo>
                    <a:pt x="796" y="1153"/>
                  </a:lnTo>
                  <a:lnTo>
                    <a:pt x="814" y="1159"/>
                  </a:lnTo>
                  <a:lnTo>
                    <a:pt x="832" y="1162"/>
                  </a:lnTo>
                  <a:lnTo>
                    <a:pt x="851" y="1164"/>
                  </a:lnTo>
                  <a:lnTo>
                    <a:pt x="872" y="1166"/>
                  </a:lnTo>
                  <a:lnTo>
                    <a:pt x="2323" y="1166"/>
                  </a:lnTo>
                  <a:lnTo>
                    <a:pt x="2362" y="1164"/>
                  </a:lnTo>
                  <a:lnTo>
                    <a:pt x="2399" y="1163"/>
                  </a:lnTo>
                  <a:lnTo>
                    <a:pt x="2434" y="1161"/>
                  </a:lnTo>
                  <a:lnTo>
                    <a:pt x="2467" y="1157"/>
                  </a:lnTo>
                  <a:lnTo>
                    <a:pt x="2500" y="1152"/>
                  </a:lnTo>
                  <a:lnTo>
                    <a:pt x="2530" y="1146"/>
                  </a:lnTo>
                  <a:lnTo>
                    <a:pt x="2560" y="1140"/>
                  </a:lnTo>
                  <a:lnTo>
                    <a:pt x="2588" y="1132"/>
                  </a:lnTo>
                  <a:lnTo>
                    <a:pt x="2615" y="1123"/>
                  </a:lnTo>
                  <a:lnTo>
                    <a:pt x="2641" y="1113"/>
                  </a:lnTo>
                  <a:lnTo>
                    <a:pt x="2665" y="1100"/>
                  </a:lnTo>
                  <a:lnTo>
                    <a:pt x="2688" y="1088"/>
                  </a:lnTo>
                  <a:lnTo>
                    <a:pt x="2711" y="1074"/>
                  </a:lnTo>
                  <a:lnTo>
                    <a:pt x="2731" y="1060"/>
                  </a:lnTo>
                  <a:lnTo>
                    <a:pt x="2750" y="1044"/>
                  </a:lnTo>
                  <a:lnTo>
                    <a:pt x="2768" y="1027"/>
                  </a:lnTo>
                  <a:lnTo>
                    <a:pt x="2786" y="1008"/>
                  </a:lnTo>
                  <a:lnTo>
                    <a:pt x="2802" y="989"/>
                  </a:lnTo>
                  <a:lnTo>
                    <a:pt x="2816" y="969"/>
                  </a:lnTo>
                  <a:lnTo>
                    <a:pt x="2830" y="946"/>
                  </a:lnTo>
                  <a:lnTo>
                    <a:pt x="2842" y="923"/>
                  </a:lnTo>
                  <a:lnTo>
                    <a:pt x="2854" y="899"/>
                  </a:lnTo>
                  <a:lnTo>
                    <a:pt x="2863" y="873"/>
                  </a:lnTo>
                  <a:lnTo>
                    <a:pt x="2872" y="846"/>
                  </a:lnTo>
                  <a:lnTo>
                    <a:pt x="2879" y="818"/>
                  </a:lnTo>
                  <a:lnTo>
                    <a:pt x="2886" y="788"/>
                  </a:lnTo>
                  <a:lnTo>
                    <a:pt x="2892" y="757"/>
                  </a:lnTo>
                  <a:lnTo>
                    <a:pt x="2897" y="725"/>
                  </a:lnTo>
                  <a:lnTo>
                    <a:pt x="2901" y="691"/>
                  </a:lnTo>
                  <a:lnTo>
                    <a:pt x="2903" y="656"/>
                  </a:lnTo>
                  <a:lnTo>
                    <a:pt x="2904" y="620"/>
                  </a:lnTo>
                  <a:lnTo>
                    <a:pt x="2905" y="583"/>
                  </a:lnTo>
                  <a:lnTo>
                    <a:pt x="2904" y="546"/>
                  </a:lnTo>
                  <a:lnTo>
                    <a:pt x="2903" y="509"/>
                  </a:lnTo>
                  <a:lnTo>
                    <a:pt x="2901" y="474"/>
                  </a:lnTo>
                  <a:lnTo>
                    <a:pt x="2896" y="441"/>
                  </a:lnTo>
                  <a:lnTo>
                    <a:pt x="2892" y="408"/>
                  </a:lnTo>
                  <a:lnTo>
                    <a:pt x="2886" y="378"/>
                  </a:lnTo>
                  <a:lnTo>
                    <a:pt x="2879" y="348"/>
                  </a:lnTo>
                  <a:lnTo>
                    <a:pt x="2872" y="320"/>
                  </a:lnTo>
                  <a:lnTo>
                    <a:pt x="2863" y="293"/>
                  </a:lnTo>
                  <a:lnTo>
                    <a:pt x="2852" y="267"/>
                  </a:lnTo>
                  <a:lnTo>
                    <a:pt x="2840" y="243"/>
                  </a:lnTo>
                  <a:lnTo>
                    <a:pt x="2828" y="219"/>
                  </a:lnTo>
                  <a:lnTo>
                    <a:pt x="2814" y="197"/>
                  </a:lnTo>
                  <a:lnTo>
                    <a:pt x="2800" y="177"/>
                  </a:lnTo>
                  <a:lnTo>
                    <a:pt x="2784" y="158"/>
                  </a:lnTo>
                  <a:lnTo>
                    <a:pt x="2767" y="138"/>
                  </a:lnTo>
                  <a:lnTo>
                    <a:pt x="2748" y="122"/>
                  </a:lnTo>
                  <a:lnTo>
                    <a:pt x="2729" y="106"/>
                  </a:lnTo>
                  <a:lnTo>
                    <a:pt x="2708" y="91"/>
                  </a:lnTo>
                  <a:lnTo>
                    <a:pt x="2686" y="78"/>
                  </a:lnTo>
                  <a:lnTo>
                    <a:pt x="2663" y="65"/>
                  </a:lnTo>
                  <a:lnTo>
                    <a:pt x="2639" y="53"/>
                  </a:lnTo>
                  <a:lnTo>
                    <a:pt x="2613" y="43"/>
                  </a:lnTo>
                  <a:lnTo>
                    <a:pt x="2586" y="34"/>
                  </a:lnTo>
                  <a:lnTo>
                    <a:pt x="2558" y="26"/>
                  </a:lnTo>
                  <a:lnTo>
                    <a:pt x="2528" y="19"/>
                  </a:lnTo>
                  <a:lnTo>
                    <a:pt x="2498" y="14"/>
                  </a:lnTo>
                  <a:lnTo>
                    <a:pt x="2465" y="9"/>
                  </a:lnTo>
                  <a:lnTo>
                    <a:pt x="2432" y="5"/>
                  </a:lnTo>
                  <a:lnTo>
                    <a:pt x="2398" y="2"/>
                  </a:lnTo>
                  <a:lnTo>
                    <a:pt x="2362" y="1"/>
                  </a:lnTo>
                  <a:lnTo>
                    <a:pt x="2323" y="0"/>
                  </a:lnTo>
                  <a:lnTo>
                    <a:pt x="580" y="0"/>
                  </a:lnTo>
                  <a:lnTo>
                    <a:pt x="542" y="1"/>
                  </a:lnTo>
                  <a:lnTo>
                    <a:pt x="505" y="2"/>
                  </a:lnTo>
                  <a:lnTo>
                    <a:pt x="469" y="5"/>
                  </a:lnTo>
                  <a:lnTo>
                    <a:pt x="435" y="9"/>
                  </a:lnTo>
                  <a:lnTo>
                    <a:pt x="403" y="14"/>
                  </a:lnTo>
                  <a:lnTo>
                    <a:pt x="371" y="19"/>
                  </a:lnTo>
                  <a:lnTo>
                    <a:pt x="342" y="26"/>
                  </a:lnTo>
                  <a:lnTo>
                    <a:pt x="313" y="34"/>
                  </a:lnTo>
                  <a:lnTo>
                    <a:pt x="286" y="43"/>
                  </a:lnTo>
                  <a:lnTo>
                    <a:pt x="260" y="53"/>
                  </a:lnTo>
                  <a:lnTo>
                    <a:pt x="236" y="64"/>
                  </a:lnTo>
                  <a:lnTo>
                    <a:pt x="213" y="78"/>
                  </a:lnTo>
                  <a:lnTo>
                    <a:pt x="191" y="91"/>
                  </a:lnTo>
                  <a:lnTo>
                    <a:pt x="170" y="106"/>
                  </a:lnTo>
                  <a:lnTo>
                    <a:pt x="151" y="122"/>
                  </a:lnTo>
                  <a:lnTo>
                    <a:pt x="133" y="138"/>
                  </a:lnTo>
                  <a:lnTo>
                    <a:pt x="117" y="158"/>
                  </a:lnTo>
                  <a:lnTo>
                    <a:pt x="101" y="177"/>
                  </a:lnTo>
                  <a:lnTo>
                    <a:pt x="86" y="197"/>
                  </a:lnTo>
                  <a:lnTo>
                    <a:pt x="73" y="219"/>
                  </a:lnTo>
                  <a:lnTo>
                    <a:pt x="60" y="243"/>
                  </a:lnTo>
                  <a:lnTo>
                    <a:pt x="50" y="267"/>
                  </a:lnTo>
                  <a:lnTo>
                    <a:pt x="40" y="293"/>
                  </a:lnTo>
                  <a:lnTo>
                    <a:pt x="31" y="320"/>
                  </a:lnTo>
                  <a:lnTo>
                    <a:pt x="23" y="348"/>
                  </a:lnTo>
                  <a:lnTo>
                    <a:pt x="17" y="378"/>
                  </a:lnTo>
                  <a:lnTo>
                    <a:pt x="12" y="408"/>
                  </a:lnTo>
                  <a:lnTo>
                    <a:pt x="8" y="441"/>
                  </a:lnTo>
                  <a:lnTo>
                    <a:pt x="4" y="474"/>
                  </a:lnTo>
                  <a:lnTo>
                    <a:pt x="1" y="509"/>
                  </a:lnTo>
                  <a:lnTo>
                    <a:pt x="0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5519738" y="3114675"/>
              <a:ext cx="860425" cy="628650"/>
            </a:xfrm>
            <a:custGeom>
              <a:avLst/>
              <a:gdLst>
                <a:gd name="T0" fmla="*/ 5 w 2709"/>
                <a:gd name="T1" fmla="*/ 1506 h 1980"/>
                <a:gd name="T2" fmla="*/ 26 w 2709"/>
                <a:gd name="T3" fmla="*/ 1632 h 1980"/>
                <a:gd name="T4" fmla="*/ 64 w 2709"/>
                <a:gd name="T5" fmla="*/ 1738 h 1980"/>
                <a:gd name="T6" fmla="*/ 121 w 2709"/>
                <a:gd name="T7" fmla="*/ 1824 h 1980"/>
                <a:gd name="T8" fmla="*/ 196 w 2709"/>
                <a:gd name="T9" fmla="*/ 1890 h 1980"/>
                <a:gd name="T10" fmla="*/ 291 w 2709"/>
                <a:gd name="T11" fmla="*/ 1937 h 1980"/>
                <a:gd name="T12" fmla="*/ 407 w 2709"/>
                <a:gd name="T13" fmla="*/ 1967 h 1980"/>
                <a:gd name="T14" fmla="*/ 544 w 2709"/>
                <a:gd name="T15" fmla="*/ 1980 h 1980"/>
                <a:gd name="T16" fmla="*/ 966 w 2709"/>
                <a:gd name="T17" fmla="*/ 1980 h 1980"/>
                <a:gd name="T18" fmla="*/ 1442 w 2709"/>
                <a:gd name="T19" fmla="*/ 1980 h 1980"/>
                <a:gd name="T20" fmla="*/ 1909 w 2709"/>
                <a:gd name="T21" fmla="*/ 1980 h 1980"/>
                <a:gd name="T22" fmla="*/ 2403 w 2709"/>
                <a:gd name="T23" fmla="*/ 1980 h 1980"/>
                <a:gd name="T24" fmla="*/ 2590 w 2709"/>
                <a:gd name="T25" fmla="*/ 1973 h 1980"/>
                <a:gd name="T26" fmla="*/ 2650 w 2709"/>
                <a:gd name="T27" fmla="*/ 1943 h 1980"/>
                <a:gd name="T28" fmla="*/ 2690 w 2709"/>
                <a:gd name="T29" fmla="*/ 1893 h 1980"/>
                <a:gd name="T30" fmla="*/ 2708 w 2709"/>
                <a:gd name="T31" fmla="*/ 1824 h 1980"/>
                <a:gd name="T32" fmla="*/ 2704 w 2709"/>
                <a:gd name="T33" fmla="*/ 1749 h 1980"/>
                <a:gd name="T34" fmla="*/ 2676 w 2709"/>
                <a:gd name="T35" fmla="*/ 1691 h 1980"/>
                <a:gd name="T36" fmla="*/ 2626 w 2709"/>
                <a:gd name="T37" fmla="*/ 1650 h 1980"/>
                <a:gd name="T38" fmla="*/ 2558 w 2709"/>
                <a:gd name="T39" fmla="*/ 1631 h 1980"/>
                <a:gd name="T40" fmla="*/ 522 w 2709"/>
                <a:gd name="T41" fmla="*/ 1627 h 1980"/>
                <a:gd name="T42" fmla="*/ 451 w 2709"/>
                <a:gd name="T43" fmla="*/ 1610 h 1980"/>
                <a:gd name="T44" fmla="*/ 415 w 2709"/>
                <a:gd name="T45" fmla="*/ 1590 h 1980"/>
                <a:gd name="T46" fmla="*/ 388 w 2709"/>
                <a:gd name="T47" fmla="*/ 1563 h 1980"/>
                <a:gd name="T48" fmla="*/ 368 w 2709"/>
                <a:gd name="T49" fmla="*/ 1527 h 1980"/>
                <a:gd name="T50" fmla="*/ 352 w 2709"/>
                <a:gd name="T51" fmla="*/ 1457 h 1980"/>
                <a:gd name="T52" fmla="*/ 349 w 2709"/>
                <a:gd name="T53" fmla="*/ 1296 h 1980"/>
                <a:gd name="T54" fmla="*/ 349 w 2709"/>
                <a:gd name="T55" fmla="*/ 1092 h 1980"/>
                <a:gd name="T56" fmla="*/ 349 w 2709"/>
                <a:gd name="T57" fmla="*/ 889 h 1980"/>
                <a:gd name="T58" fmla="*/ 349 w 2709"/>
                <a:gd name="T59" fmla="*/ 685 h 1980"/>
                <a:gd name="T60" fmla="*/ 352 w 2709"/>
                <a:gd name="T61" fmla="*/ 524 h 1980"/>
                <a:gd name="T62" fmla="*/ 368 w 2709"/>
                <a:gd name="T63" fmla="*/ 453 h 1980"/>
                <a:gd name="T64" fmla="*/ 388 w 2709"/>
                <a:gd name="T65" fmla="*/ 419 h 1980"/>
                <a:gd name="T66" fmla="*/ 415 w 2709"/>
                <a:gd name="T67" fmla="*/ 390 h 1980"/>
                <a:gd name="T68" fmla="*/ 451 w 2709"/>
                <a:gd name="T69" fmla="*/ 371 h 1980"/>
                <a:gd name="T70" fmla="*/ 522 w 2709"/>
                <a:gd name="T71" fmla="*/ 353 h 1980"/>
                <a:gd name="T72" fmla="*/ 842 w 2709"/>
                <a:gd name="T73" fmla="*/ 350 h 1980"/>
                <a:gd name="T74" fmla="*/ 1325 w 2709"/>
                <a:gd name="T75" fmla="*/ 350 h 1980"/>
                <a:gd name="T76" fmla="*/ 1790 w 2709"/>
                <a:gd name="T77" fmla="*/ 350 h 1980"/>
                <a:gd name="T78" fmla="*/ 2272 w 2709"/>
                <a:gd name="T79" fmla="*/ 350 h 1980"/>
                <a:gd name="T80" fmla="*/ 2570 w 2709"/>
                <a:gd name="T81" fmla="*/ 347 h 1980"/>
                <a:gd name="T82" fmla="*/ 2634 w 2709"/>
                <a:gd name="T83" fmla="*/ 323 h 1980"/>
                <a:gd name="T84" fmla="*/ 2680 w 2709"/>
                <a:gd name="T85" fmla="*/ 278 h 1980"/>
                <a:gd name="T86" fmla="*/ 2704 w 2709"/>
                <a:gd name="T87" fmla="*/ 214 h 1980"/>
                <a:gd name="T88" fmla="*/ 2704 w 2709"/>
                <a:gd name="T89" fmla="*/ 137 h 1980"/>
                <a:gd name="T90" fmla="*/ 2680 w 2709"/>
                <a:gd name="T91" fmla="*/ 74 h 1980"/>
                <a:gd name="T92" fmla="*/ 2635 w 2709"/>
                <a:gd name="T93" fmla="*/ 28 h 1980"/>
                <a:gd name="T94" fmla="*/ 2572 w 2709"/>
                <a:gd name="T95" fmla="*/ 3 h 1980"/>
                <a:gd name="T96" fmla="*/ 544 w 2709"/>
                <a:gd name="T97" fmla="*/ 1 h 1980"/>
                <a:gd name="T98" fmla="*/ 407 w 2709"/>
                <a:gd name="T99" fmla="*/ 14 h 1980"/>
                <a:gd name="T100" fmla="*/ 291 w 2709"/>
                <a:gd name="T101" fmla="*/ 43 h 1980"/>
                <a:gd name="T102" fmla="*/ 196 w 2709"/>
                <a:gd name="T103" fmla="*/ 91 h 1980"/>
                <a:gd name="T104" fmla="*/ 121 w 2709"/>
                <a:gd name="T105" fmla="*/ 156 h 1980"/>
                <a:gd name="T106" fmla="*/ 64 w 2709"/>
                <a:gd name="T107" fmla="*/ 242 h 1980"/>
                <a:gd name="T108" fmla="*/ 26 w 2709"/>
                <a:gd name="T109" fmla="*/ 348 h 1980"/>
                <a:gd name="T110" fmla="*/ 5 w 2709"/>
                <a:gd name="T111" fmla="*/ 474 h 1980"/>
                <a:gd name="T112" fmla="*/ 0 w 2709"/>
                <a:gd name="T113" fmla="*/ 139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09" h="1980">
                  <a:moveTo>
                    <a:pt x="0" y="1398"/>
                  </a:moveTo>
                  <a:lnTo>
                    <a:pt x="2" y="1436"/>
                  </a:lnTo>
                  <a:lnTo>
                    <a:pt x="3" y="1472"/>
                  </a:lnTo>
                  <a:lnTo>
                    <a:pt x="5" y="1506"/>
                  </a:lnTo>
                  <a:lnTo>
                    <a:pt x="8" y="1540"/>
                  </a:lnTo>
                  <a:lnTo>
                    <a:pt x="14" y="1572"/>
                  </a:lnTo>
                  <a:lnTo>
                    <a:pt x="19" y="1603"/>
                  </a:lnTo>
                  <a:lnTo>
                    <a:pt x="26" y="1632"/>
                  </a:lnTo>
                  <a:lnTo>
                    <a:pt x="34" y="1661"/>
                  </a:lnTo>
                  <a:lnTo>
                    <a:pt x="43" y="1688"/>
                  </a:lnTo>
                  <a:lnTo>
                    <a:pt x="53" y="1713"/>
                  </a:lnTo>
                  <a:lnTo>
                    <a:pt x="64" y="1738"/>
                  </a:lnTo>
                  <a:lnTo>
                    <a:pt x="77" y="1762"/>
                  </a:lnTo>
                  <a:lnTo>
                    <a:pt x="90" y="1783"/>
                  </a:lnTo>
                  <a:lnTo>
                    <a:pt x="105" y="1805"/>
                  </a:lnTo>
                  <a:lnTo>
                    <a:pt x="121" y="1824"/>
                  </a:lnTo>
                  <a:lnTo>
                    <a:pt x="137" y="1842"/>
                  </a:lnTo>
                  <a:lnTo>
                    <a:pt x="155" y="1859"/>
                  </a:lnTo>
                  <a:lnTo>
                    <a:pt x="174" y="1875"/>
                  </a:lnTo>
                  <a:lnTo>
                    <a:pt x="196" y="1890"/>
                  </a:lnTo>
                  <a:lnTo>
                    <a:pt x="217" y="1904"/>
                  </a:lnTo>
                  <a:lnTo>
                    <a:pt x="241" y="1916"/>
                  </a:lnTo>
                  <a:lnTo>
                    <a:pt x="265" y="1927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40" y="1972"/>
                  </a:lnTo>
                  <a:lnTo>
                    <a:pt x="472" y="1976"/>
                  </a:lnTo>
                  <a:lnTo>
                    <a:pt x="508" y="1978"/>
                  </a:lnTo>
                  <a:lnTo>
                    <a:pt x="544" y="1980"/>
                  </a:lnTo>
                  <a:lnTo>
                    <a:pt x="582" y="1980"/>
                  </a:lnTo>
                  <a:lnTo>
                    <a:pt x="714" y="1980"/>
                  </a:lnTo>
                  <a:lnTo>
                    <a:pt x="842" y="1980"/>
                  </a:lnTo>
                  <a:lnTo>
                    <a:pt x="966" y="1980"/>
                  </a:lnTo>
                  <a:lnTo>
                    <a:pt x="1089" y="1980"/>
                  </a:lnTo>
                  <a:lnTo>
                    <a:pt x="1208" y="1980"/>
                  </a:lnTo>
                  <a:lnTo>
                    <a:pt x="1326" y="1980"/>
                  </a:lnTo>
                  <a:lnTo>
                    <a:pt x="1442" y="1980"/>
                  </a:lnTo>
                  <a:lnTo>
                    <a:pt x="1558" y="1980"/>
                  </a:lnTo>
                  <a:lnTo>
                    <a:pt x="1674" y="1980"/>
                  </a:lnTo>
                  <a:lnTo>
                    <a:pt x="1791" y="1980"/>
                  </a:lnTo>
                  <a:lnTo>
                    <a:pt x="1909" y="1980"/>
                  </a:lnTo>
                  <a:lnTo>
                    <a:pt x="2028" y="1980"/>
                  </a:lnTo>
                  <a:lnTo>
                    <a:pt x="2150" y="1980"/>
                  </a:lnTo>
                  <a:lnTo>
                    <a:pt x="2275" y="1980"/>
                  </a:lnTo>
                  <a:lnTo>
                    <a:pt x="2403" y="1980"/>
                  </a:lnTo>
                  <a:lnTo>
                    <a:pt x="2535" y="1980"/>
                  </a:lnTo>
                  <a:lnTo>
                    <a:pt x="2554" y="1979"/>
                  </a:lnTo>
                  <a:lnTo>
                    <a:pt x="2572" y="1977"/>
                  </a:lnTo>
                  <a:lnTo>
                    <a:pt x="2590" y="1973"/>
                  </a:lnTo>
                  <a:lnTo>
                    <a:pt x="2607" y="1968"/>
                  </a:lnTo>
                  <a:lnTo>
                    <a:pt x="2622" y="1961"/>
                  </a:lnTo>
                  <a:lnTo>
                    <a:pt x="2636" y="1953"/>
                  </a:lnTo>
                  <a:lnTo>
                    <a:pt x="2650" y="1943"/>
                  </a:lnTo>
                  <a:lnTo>
                    <a:pt x="2662" y="1933"/>
                  </a:lnTo>
                  <a:lnTo>
                    <a:pt x="2672" y="1920"/>
                  </a:lnTo>
                  <a:lnTo>
                    <a:pt x="2682" y="1907"/>
                  </a:lnTo>
                  <a:lnTo>
                    <a:pt x="2690" y="1893"/>
                  </a:lnTo>
                  <a:lnTo>
                    <a:pt x="2697" y="1878"/>
                  </a:lnTo>
                  <a:lnTo>
                    <a:pt x="2703" y="1861"/>
                  </a:lnTo>
                  <a:lnTo>
                    <a:pt x="2706" y="1843"/>
                  </a:lnTo>
                  <a:lnTo>
                    <a:pt x="2708" y="1824"/>
                  </a:lnTo>
                  <a:lnTo>
                    <a:pt x="2709" y="1805"/>
                  </a:lnTo>
                  <a:lnTo>
                    <a:pt x="2709" y="1785"/>
                  </a:lnTo>
                  <a:lnTo>
                    <a:pt x="2707" y="1767"/>
                  </a:lnTo>
                  <a:lnTo>
                    <a:pt x="2704" y="1749"/>
                  </a:lnTo>
                  <a:lnTo>
                    <a:pt x="2698" y="1734"/>
                  </a:lnTo>
                  <a:lnTo>
                    <a:pt x="2693" y="1718"/>
                  </a:lnTo>
                  <a:lnTo>
                    <a:pt x="2685" y="1703"/>
                  </a:lnTo>
                  <a:lnTo>
                    <a:pt x="2676" y="1691"/>
                  </a:lnTo>
                  <a:lnTo>
                    <a:pt x="2666" y="1679"/>
                  </a:lnTo>
                  <a:lnTo>
                    <a:pt x="2653" y="1667"/>
                  </a:lnTo>
                  <a:lnTo>
                    <a:pt x="2641" y="1658"/>
                  </a:lnTo>
                  <a:lnTo>
                    <a:pt x="2626" y="1650"/>
                  </a:lnTo>
                  <a:lnTo>
                    <a:pt x="2612" y="1644"/>
                  </a:lnTo>
                  <a:lnTo>
                    <a:pt x="2595" y="1638"/>
                  </a:lnTo>
                  <a:lnTo>
                    <a:pt x="2577" y="1634"/>
                  </a:lnTo>
                  <a:lnTo>
                    <a:pt x="2558" y="1631"/>
                  </a:lnTo>
                  <a:lnTo>
                    <a:pt x="2538" y="1631"/>
                  </a:lnTo>
                  <a:lnTo>
                    <a:pt x="582" y="1631"/>
                  </a:lnTo>
                  <a:lnTo>
                    <a:pt x="551" y="1630"/>
                  </a:lnTo>
                  <a:lnTo>
                    <a:pt x="522" y="1627"/>
                  </a:lnTo>
                  <a:lnTo>
                    <a:pt x="496" y="1623"/>
                  </a:lnTo>
                  <a:lnTo>
                    <a:pt x="472" y="1618"/>
                  </a:lnTo>
                  <a:lnTo>
                    <a:pt x="461" y="1613"/>
                  </a:lnTo>
                  <a:lnTo>
                    <a:pt x="451" y="1610"/>
                  </a:lnTo>
                  <a:lnTo>
                    <a:pt x="441" y="1605"/>
                  </a:lnTo>
                  <a:lnTo>
                    <a:pt x="432" y="1601"/>
                  </a:lnTo>
                  <a:lnTo>
                    <a:pt x="423" y="1595"/>
                  </a:lnTo>
                  <a:lnTo>
                    <a:pt x="415" y="1590"/>
                  </a:lnTo>
                  <a:lnTo>
                    <a:pt x="407" y="1584"/>
                  </a:lnTo>
                  <a:lnTo>
                    <a:pt x="400" y="1577"/>
                  </a:lnTo>
                  <a:lnTo>
                    <a:pt x="393" y="1571"/>
                  </a:lnTo>
                  <a:lnTo>
                    <a:pt x="388" y="1563"/>
                  </a:lnTo>
                  <a:lnTo>
                    <a:pt x="382" y="1555"/>
                  </a:lnTo>
                  <a:lnTo>
                    <a:pt x="377" y="1546"/>
                  </a:lnTo>
                  <a:lnTo>
                    <a:pt x="372" y="1537"/>
                  </a:lnTo>
                  <a:lnTo>
                    <a:pt x="368" y="1527"/>
                  </a:lnTo>
                  <a:lnTo>
                    <a:pt x="364" y="1517"/>
                  </a:lnTo>
                  <a:lnTo>
                    <a:pt x="361" y="1505"/>
                  </a:lnTo>
                  <a:lnTo>
                    <a:pt x="355" y="1483"/>
                  </a:lnTo>
                  <a:lnTo>
                    <a:pt x="352" y="1457"/>
                  </a:lnTo>
                  <a:lnTo>
                    <a:pt x="350" y="1429"/>
                  </a:lnTo>
                  <a:lnTo>
                    <a:pt x="349" y="1398"/>
                  </a:lnTo>
                  <a:lnTo>
                    <a:pt x="349" y="1347"/>
                  </a:lnTo>
                  <a:lnTo>
                    <a:pt x="349" y="1296"/>
                  </a:lnTo>
                  <a:lnTo>
                    <a:pt x="349" y="1245"/>
                  </a:lnTo>
                  <a:lnTo>
                    <a:pt x="349" y="1194"/>
                  </a:lnTo>
                  <a:lnTo>
                    <a:pt x="349" y="1143"/>
                  </a:lnTo>
                  <a:lnTo>
                    <a:pt x="349" y="1092"/>
                  </a:lnTo>
                  <a:lnTo>
                    <a:pt x="349" y="1042"/>
                  </a:lnTo>
                  <a:lnTo>
                    <a:pt x="349" y="990"/>
                  </a:lnTo>
                  <a:lnTo>
                    <a:pt x="349" y="939"/>
                  </a:lnTo>
                  <a:lnTo>
                    <a:pt x="349" y="889"/>
                  </a:lnTo>
                  <a:lnTo>
                    <a:pt x="349" y="837"/>
                  </a:lnTo>
                  <a:lnTo>
                    <a:pt x="349" y="786"/>
                  </a:lnTo>
                  <a:lnTo>
                    <a:pt x="349" y="736"/>
                  </a:lnTo>
                  <a:lnTo>
                    <a:pt x="349" y="685"/>
                  </a:lnTo>
                  <a:lnTo>
                    <a:pt x="349" y="633"/>
                  </a:lnTo>
                  <a:lnTo>
                    <a:pt x="349" y="583"/>
                  </a:lnTo>
                  <a:lnTo>
                    <a:pt x="350" y="552"/>
                  </a:lnTo>
                  <a:lnTo>
                    <a:pt x="352" y="524"/>
                  </a:lnTo>
                  <a:lnTo>
                    <a:pt x="355" y="498"/>
                  </a:lnTo>
                  <a:lnTo>
                    <a:pt x="361" y="475"/>
                  </a:lnTo>
                  <a:lnTo>
                    <a:pt x="364" y="464"/>
                  </a:lnTo>
                  <a:lnTo>
                    <a:pt x="368" y="453"/>
                  </a:lnTo>
                  <a:lnTo>
                    <a:pt x="372" y="444"/>
                  </a:lnTo>
                  <a:lnTo>
                    <a:pt x="377" y="435"/>
                  </a:lnTo>
                  <a:lnTo>
                    <a:pt x="382" y="426"/>
                  </a:lnTo>
                  <a:lnTo>
                    <a:pt x="388" y="419"/>
                  </a:lnTo>
                  <a:lnTo>
                    <a:pt x="393" y="411"/>
                  </a:lnTo>
                  <a:lnTo>
                    <a:pt x="400" y="404"/>
                  </a:lnTo>
                  <a:lnTo>
                    <a:pt x="407" y="397"/>
                  </a:lnTo>
                  <a:lnTo>
                    <a:pt x="415" y="390"/>
                  </a:lnTo>
                  <a:lnTo>
                    <a:pt x="423" y="385"/>
                  </a:lnTo>
                  <a:lnTo>
                    <a:pt x="432" y="380"/>
                  </a:lnTo>
                  <a:lnTo>
                    <a:pt x="441" y="375"/>
                  </a:lnTo>
                  <a:lnTo>
                    <a:pt x="451" y="371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1" y="351"/>
                  </a:lnTo>
                  <a:lnTo>
                    <a:pt x="582" y="350"/>
                  </a:lnTo>
                  <a:lnTo>
                    <a:pt x="714" y="350"/>
                  </a:lnTo>
                  <a:lnTo>
                    <a:pt x="842" y="350"/>
                  </a:lnTo>
                  <a:lnTo>
                    <a:pt x="966" y="350"/>
                  </a:lnTo>
                  <a:lnTo>
                    <a:pt x="1088" y="350"/>
                  </a:lnTo>
                  <a:lnTo>
                    <a:pt x="1208" y="350"/>
                  </a:lnTo>
                  <a:lnTo>
                    <a:pt x="1325" y="350"/>
                  </a:lnTo>
                  <a:lnTo>
                    <a:pt x="1441" y="350"/>
                  </a:lnTo>
                  <a:lnTo>
                    <a:pt x="1557" y="350"/>
                  </a:lnTo>
                  <a:lnTo>
                    <a:pt x="1673" y="350"/>
                  </a:lnTo>
                  <a:lnTo>
                    <a:pt x="1790" y="350"/>
                  </a:lnTo>
                  <a:lnTo>
                    <a:pt x="1906" y="350"/>
                  </a:lnTo>
                  <a:lnTo>
                    <a:pt x="2027" y="350"/>
                  </a:lnTo>
                  <a:lnTo>
                    <a:pt x="2148" y="350"/>
                  </a:lnTo>
                  <a:lnTo>
                    <a:pt x="2272" y="350"/>
                  </a:lnTo>
                  <a:lnTo>
                    <a:pt x="2401" y="350"/>
                  </a:lnTo>
                  <a:lnTo>
                    <a:pt x="2533" y="350"/>
                  </a:lnTo>
                  <a:lnTo>
                    <a:pt x="2552" y="349"/>
                  </a:lnTo>
                  <a:lnTo>
                    <a:pt x="2570" y="347"/>
                  </a:lnTo>
                  <a:lnTo>
                    <a:pt x="2588" y="343"/>
                  </a:lnTo>
                  <a:lnTo>
                    <a:pt x="2604" y="338"/>
                  </a:lnTo>
                  <a:lnTo>
                    <a:pt x="2620" y="331"/>
                  </a:lnTo>
                  <a:lnTo>
                    <a:pt x="2634" y="323"/>
                  </a:lnTo>
                  <a:lnTo>
                    <a:pt x="2648" y="314"/>
                  </a:lnTo>
                  <a:lnTo>
                    <a:pt x="2660" y="303"/>
                  </a:lnTo>
                  <a:lnTo>
                    <a:pt x="2670" y="291"/>
                  </a:lnTo>
                  <a:lnTo>
                    <a:pt x="2680" y="278"/>
                  </a:lnTo>
                  <a:lnTo>
                    <a:pt x="2688" y="263"/>
                  </a:lnTo>
                  <a:lnTo>
                    <a:pt x="2695" y="248"/>
                  </a:lnTo>
                  <a:lnTo>
                    <a:pt x="2700" y="232"/>
                  </a:lnTo>
                  <a:lnTo>
                    <a:pt x="2704" y="214"/>
                  </a:lnTo>
                  <a:lnTo>
                    <a:pt x="2706" y="195"/>
                  </a:lnTo>
                  <a:lnTo>
                    <a:pt x="2707" y="176"/>
                  </a:lnTo>
                  <a:lnTo>
                    <a:pt x="2706" y="156"/>
                  </a:lnTo>
                  <a:lnTo>
                    <a:pt x="2704" y="137"/>
                  </a:lnTo>
                  <a:lnTo>
                    <a:pt x="2700" y="120"/>
                  </a:lnTo>
                  <a:lnTo>
                    <a:pt x="2695" y="104"/>
                  </a:lnTo>
                  <a:lnTo>
                    <a:pt x="2688" y="88"/>
                  </a:lnTo>
                  <a:lnTo>
                    <a:pt x="2680" y="74"/>
                  </a:lnTo>
                  <a:lnTo>
                    <a:pt x="2671" y="61"/>
                  </a:lnTo>
                  <a:lnTo>
                    <a:pt x="2661" y="48"/>
                  </a:lnTo>
                  <a:lnTo>
                    <a:pt x="2649" y="37"/>
                  </a:lnTo>
                  <a:lnTo>
                    <a:pt x="2635" y="28"/>
                  </a:lnTo>
                  <a:lnTo>
                    <a:pt x="2622" y="20"/>
                  </a:lnTo>
                  <a:lnTo>
                    <a:pt x="2606" y="14"/>
                  </a:lnTo>
                  <a:lnTo>
                    <a:pt x="2590" y="8"/>
                  </a:lnTo>
                  <a:lnTo>
                    <a:pt x="2572" y="3"/>
                  </a:lnTo>
                  <a:lnTo>
                    <a:pt x="2554" y="1"/>
                  </a:lnTo>
                  <a:lnTo>
                    <a:pt x="2535" y="0"/>
                  </a:lnTo>
                  <a:lnTo>
                    <a:pt x="582" y="0"/>
                  </a:lnTo>
                  <a:lnTo>
                    <a:pt x="544" y="1"/>
                  </a:lnTo>
                  <a:lnTo>
                    <a:pt x="508" y="2"/>
                  </a:lnTo>
                  <a:lnTo>
                    <a:pt x="472" y="5"/>
                  </a:lnTo>
                  <a:lnTo>
                    <a:pt x="440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5" y="53"/>
                  </a:lnTo>
                  <a:lnTo>
                    <a:pt x="241" y="64"/>
                  </a:lnTo>
                  <a:lnTo>
                    <a:pt x="217" y="78"/>
                  </a:lnTo>
                  <a:lnTo>
                    <a:pt x="196" y="91"/>
                  </a:lnTo>
                  <a:lnTo>
                    <a:pt x="174" y="106"/>
                  </a:lnTo>
                  <a:lnTo>
                    <a:pt x="155" y="122"/>
                  </a:lnTo>
                  <a:lnTo>
                    <a:pt x="137" y="138"/>
                  </a:lnTo>
                  <a:lnTo>
                    <a:pt x="121" y="156"/>
                  </a:lnTo>
                  <a:lnTo>
                    <a:pt x="105" y="177"/>
                  </a:lnTo>
                  <a:lnTo>
                    <a:pt x="90" y="197"/>
                  </a:lnTo>
                  <a:lnTo>
                    <a:pt x="77" y="219"/>
                  </a:lnTo>
                  <a:lnTo>
                    <a:pt x="64" y="242"/>
                  </a:lnTo>
                  <a:lnTo>
                    <a:pt x="53" y="267"/>
                  </a:lnTo>
                  <a:lnTo>
                    <a:pt x="43" y="293"/>
                  </a:lnTo>
                  <a:lnTo>
                    <a:pt x="34" y="320"/>
                  </a:lnTo>
                  <a:lnTo>
                    <a:pt x="26" y="348"/>
                  </a:lnTo>
                  <a:lnTo>
                    <a:pt x="19" y="378"/>
                  </a:lnTo>
                  <a:lnTo>
                    <a:pt x="14" y="408"/>
                  </a:lnTo>
                  <a:lnTo>
                    <a:pt x="8" y="441"/>
                  </a:lnTo>
                  <a:lnTo>
                    <a:pt x="5" y="474"/>
                  </a:lnTo>
                  <a:lnTo>
                    <a:pt x="3" y="509"/>
                  </a:lnTo>
                  <a:lnTo>
                    <a:pt x="2" y="546"/>
                  </a:lnTo>
                  <a:lnTo>
                    <a:pt x="0" y="583"/>
                  </a:lnTo>
                  <a:lnTo>
                    <a:pt x="0" y="139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6502401" y="3114675"/>
              <a:ext cx="922338" cy="628650"/>
            </a:xfrm>
            <a:custGeom>
              <a:avLst/>
              <a:gdLst>
                <a:gd name="T0" fmla="*/ 496 w 2906"/>
                <a:gd name="T1" fmla="*/ 1622 h 1980"/>
                <a:gd name="T2" fmla="*/ 441 w 2906"/>
                <a:gd name="T3" fmla="*/ 1604 h 1980"/>
                <a:gd name="T4" fmla="*/ 407 w 2906"/>
                <a:gd name="T5" fmla="*/ 1582 h 1980"/>
                <a:gd name="T6" fmla="*/ 382 w 2906"/>
                <a:gd name="T7" fmla="*/ 1553 h 1980"/>
                <a:gd name="T8" fmla="*/ 364 w 2906"/>
                <a:gd name="T9" fmla="*/ 1514 h 1980"/>
                <a:gd name="T10" fmla="*/ 350 w 2906"/>
                <a:gd name="T11" fmla="*/ 1425 h 1980"/>
                <a:gd name="T12" fmla="*/ 352 w 2906"/>
                <a:gd name="T13" fmla="*/ 521 h 1980"/>
                <a:gd name="T14" fmla="*/ 368 w 2906"/>
                <a:gd name="T15" fmla="*/ 451 h 1980"/>
                <a:gd name="T16" fmla="*/ 387 w 2906"/>
                <a:gd name="T17" fmla="*/ 416 h 1980"/>
                <a:gd name="T18" fmla="*/ 415 w 2906"/>
                <a:gd name="T19" fmla="*/ 389 h 1980"/>
                <a:gd name="T20" fmla="*/ 451 w 2906"/>
                <a:gd name="T21" fmla="*/ 370 h 1980"/>
                <a:gd name="T22" fmla="*/ 522 w 2906"/>
                <a:gd name="T23" fmla="*/ 353 h 1980"/>
                <a:gd name="T24" fmla="*/ 2356 w 2906"/>
                <a:gd name="T25" fmla="*/ 351 h 1980"/>
                <a:gd name="T26" fmla="*/ 2446 w 2906"/>
                <a:gd name="T27" fmla="*/ 367 h 1980"/>
                <a:gd name="T28" fmla="*/ 2484 w 2906"/>
                <a:gd name="T29" fmla="*/ 385 h 1980"/>
                <a:gd name="T30" fmla="*/ 2513 w 2906"/>
                <a:gd name="T31" fmla="*/ 411 h 1980"/>
                <a:gd name="T32" fmla="*/ 2534 w 2906"/>
                <a:gd name="T33" fmla="*/ 444 h 1980"/>
                <a:gd name="T34" fmla="*/ 2551 w 2906"/>
                <a:gd name="T35" fmla="*/ 498 h 1980"/>
                <a:gd name="T36" fmla="*/ 2558 w 2906"/>
                <a:gd name="T37" fmla="*/ 633 h 1980"/>
                <a:gd name="T38" fmla="*/ 2558 w 2906"/>
                <a:gd name="T39" fmla="*/ 837 h 1980"/>
                <a:gd name="T40" fmla="*/ 2558 w 2906"/>
                <a:gd name="T41" fmla="*/ 1040 h 1980"/>
                <a:gd name="T42" fmla="*/ 2558 w 2906"/>
                <a:gd name="T43" fmla="*/ 1242 h 1980"/>
                <a:gd name="T44" fmla="*/ 2557 w 2906"/>
                <a:gd name="T45" fmla="*/ 1425 h 1980"/>
                <a:gd name="T46" fmla="*/ 2542 w 2906"/>
                <a:gd name="T47" fmla="*/ 1514 h 1980"/>
                <a:gd name="T48" fmla="*/ 2525 w 2906"/>
                <a:gd name="T49" fmla="*/ 1553 h 1980"/>
                <a:gd name="T50" fmla="*/ 2499 w 2906"/>
                <a:gd name="T51" fmla="*/ 1582 h 1980"/>
                <a:gd name="T52" fmla="*/ 2466 w 2906"/>
                <a:gd name="T53" fmla="*/ 1604 h 1980"/>
                <a:gd name="T54" fmla="*/ 2411 w 2906"/>
                <a:gd name="T55" fmla="*/ 1622 h 1980"/>
                <a:gd name="T56" fmla="*/ 581 w 2906"/>
                <a:gd name="T57" fmla="*/ 1630 h 1980"/>
                <a:gd name="T58" fmla="*/ 5 w 2906"/>
                <a:gd name="T59" fmla="*/ 1504 h 1980"/>
                <a:gd name="T60" fmla="*/ 26 w 2906"/>
                <a:gd name="T61" fmla="*/ 1630 h 1980"/>
                <a:gd name="T62" fmla="*/ 64 w 2906"/>
                <a:gd name="T63" fmla="*/ 1736 h 1980"/>
                <a:gd name="T64" fmla="*/ 121 w 2906"/>
                <a:gd name="T65" fmla="*/ 1823 h 1980"/>
                <a:gd name="T66" fmla="*/ 196 w 2906"/>
                <a:gd name="T67" fmla="*/ 1889 h 1980"/>
                <a:gd name="T68" fmla="*/ 291 w 2906"/>
                <a:gd name="T69" fmla="*/ 1937 h 1980"/>
                <a:gd name="T70" fmla="*/ 407 w 2906"/>
                <a:gd name="T71" fmla="*/ 1967 h 1980"/>
                <a:gd name="T72" fmla="*/ 544 w 2906"/>
                <a:gd name="T73" fmla="*/ 1980 h 1980"/>
                <a:gd name="T74" fmla="*/ 2399 w 2906"/>
                <a:gd name="T75" fmla="*/ 1978 h 1980"/>
                <a:gd name="T76" fmla="*/ 2531 w 2906"/>
                <a:gd name="T77" fmla="*/ 1961 h 1980"/>
                <a:gd name="T78" fmla="*/ 2641 w 2906"/>
                <a:gd name="T79" fmla="*/ 1926 h 1980"/>
                <a:gd name="T80" fmla="*/ 2732 w 2906"/>
                <a:gd name="T81" fmla="*/ 1874 h 1980"/>
                <a:gd name="T82" fmla="*/ 2803 w 2906"/>
                <a:gd name="T83" fmla="*/ 1802 h 1980"/>
                <a:gd name="T84" fmla="*/ 2854 w 2906"/>
                <a:gd name="T85" fmla="*/ 1711 h 1980"/>
                <a:gd name="T86" fmla="*/ 2888 w 2906"/>
                <a:gd name="T87" fmla="*/ 1601 h 1980"/>
                <a:gd name="T88" fmla="*/ 2904 w 2906"/>
                <a:gd name="T89" fmla="*/ 1468 h 1980"/>
                <a:gd name="T90" fmla="*/ 2906 w 2906"/>
                <a:gd name="T91" fmla="*/ 542 h 1980"/>
                <a:gd name="T92" fmla="*/ 2894 w 2906"/>
                <a:gd name="T93" fmla="*/ 406 h 1980"/>
                <a:gd name="T94" fmla="*/ 2864 w 2906"/>
                <a:gd name="T95" fmla="*/ 290 h 1980"/>
                <a:gd name="T96" fmla="*/ 2817 w 2906"/>
                <a:gd name="T97" fmla="*/ 196 h 1980"/>
                <a:gd name="T98" fmla="*/ 2751 w 2906"/>
                <a:gd name="T99" fmla="*/ 120 h 1980"/>
                <a:gd name="T100" fmla="*/ 2666 w 2906"/>
                <a:gd name="T101" fmla="*/ 64 h 1980"/>
                <a:gd name="T102" fmla="*/ 2560 w 2906"/>
                <a:gd name="T103" fmla="*/ 26 h 1980"/>
                <a:gd name="T104" fmla="*/ 2434 w 2906"/>
                <a:gd name="T105" fmla="*/ 5 h 1980"/>
                <a:gd name="T106" fmla="*/ 581 w 2906"/>
                <a:gd name="T107" fmla="*/ 0 h 1980"/>
                <a:gd name="T108" fmla="*/ 438 w 2906"/>
                <a:gd name="T109" fmla="*/ 9 h 1980"/>
                <a:gd name="T110" fmla="*/ 318 w 2906"/>
                <a:gd name="T111" fmla="*/ 34 h 1980"/>
                <a:gd name="T112" fmla="*/ 217 w 2906"/>
                <a:gd name="T113" fmla="*/ 77 h 1980"/>
                <a:gd name="T114" fmla="*/ 137 w 2906"/>
                <a:gd name="T115" fmla="*/ 137 h 1980"/>
                <a:gd name="T116" fmla="*/ 77 w 2906"/>
                <a:gd name="T117" fmla="*/ 217 h 1980"/>
                <a:gd name="T118" fmla="*/ 34 w 2906"/>
                <a:gd name="T119" fmla="*/ 317 h 1980"/>
                <a:gd name="T120" fmla="*/ 8 w 2906"/>
                <a:gd name="T121" fmla="*/ 438 h 1980"/>
                <a:gd name="T122" fmla="*/ 0 w 2906"/>
                <a:gd name="T123" fmla="*/ 579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06" h="1980">
                  <a:moveTo>
                    <a:pt x="581" y="1630"/>
                  </a:moveTo>
                  <a:lnTo>
                    <a:pt x="550" y="1629"/>
                  </a:lnTo>
                  <a:lnTo>
                    <a:pt x="522" y="1627"/>
                  </a:lnTo>
                  <a:lnTo>
                    <a:pt x="496" y="1622"/>
                  </a:lnTo>
                  <a:lnTo>
                    <a:pt x="472" y="1617"/>
                  </a:lnTo>
                  <a:lnTo>
                    <a:pt x="461" y="1613"/>
                  </a:lnTo>
                  <a:lnTo>
                    <a:pt x="451" y="1609"/>
                  </a:lnTo>
                  <a:lnTo>
                    <a:pt x="441" y="1604"/>
                  </a:lnTo>
                  <a:lnTo>
                    <a:pt x="432" y="1600"/>
                  </a:lnTo>
                  <a:lnTo>
                    <a:pt x="423" y="1594"/>
                  </a:lnTo>
                  <a:lnTo>
                    <a:pt x="415" y="1589"/>
                  </a:lnTo>
                  <a:lnTo>
                    <a:pt x="407" y="1582"/>
                  </a:lnTo>
                  <a:lnTo>
                    <a:pt x="400" y="1575"/>
                  </a:lnTo>
                  <a:lnTo>
                    <a:pt x="394" y="1568"/>
                  </a:lnTo>
                  <a:lnTo>
                    <a:pt x="387" y="1560"/>
                  </a:lnTo>
                  <a:lnTo>
                    <a:pt x="382" y="1553"/>
                  </a:lnTo>
                  <a:lnTo>
                    <a:pt x="377" y="1544"/>
                  </a:lnTo>
                  <a:lnTo>
                    <a:pt x="372" y="1535"/>
                  </a:lnTo>
                  <a:lnTo>
                    <a:pt x="368" y="1524"/>
                  </a:lnTo>
                  <a:lnTo>
                    <a:pt x="364" y="1514"/>
                  </a:lnTo>
                  <a:lnTo>
                    <a:pt x="361" y="1503"/>
                  </a:lnTo>
                  <a:lnTo>
                    <a:pt x="355" y="1479"/>
                  </a:lnTo>
                  <a:lnTo>
                    <a:pt x="352" y="1454"/>
                  </a:lnTo>
                  <a:lnTo>
                    <a:pt x="350" y="1425"/>
                  </a:lnTo>
                  <a:lnTo>
                    <a:pt x="349" y="1395"/>
                  </a:lnTo>
                  <a:lnTo>
                    <a:pt x="349" y="579"/>
                  </a:lnTo>
                  <a:lnTo>
                    <a:pt x="350" y="549"/>
                  </a:lnTo>
                  <a:lnTo>
                    <a:pt x="352" y="521"/>
                  </a:lnTo>
                  <a:lnTo>
                    <a:pt x="355" y="496"/>
                  </a:lnTo>
                  <a:lnTo>
                    <a:pt x="361" y="473"/>
                  </a:lnTo>
                  <a:lnTo>
                    <a:pt x="364" y="461"/>
                  </a:lnTo>
                  <a:lnTo>
                    <a:pt x="368" y="451"/>
                  </a:lnTo>
                  <a:lnTo>
                    <a:pt x="372" y="442"/>
                  </a:lnTo>
                  <a:lnTo>
                    <a:pt x="377" y="433"/>
                  </a:lnTo>
                  <a:lnTo>
                    <a:pt x="382" y="424"/>
                  </a:lnTo>
                  <a:lnTo>
                    <a:pt x="387" y="416"/>
                  </a:lnTo>
                  <a:lnTo>
                    <a:pt x="394" y="410"/>
                  </a:lnTo>
                  <a:lnTo>
                    <a:pt x="400" y="402"/>
                  </a:lnTo>
                  <a:lnTo>
                    <a:pt x="407" y="396"/>
                  </a:lnTo>
                  <a:lnTo>
                    <a:pt x="415" y="389"/>
                  </a:lnTo>
                  <a:lnTo>
                    <a:pt x="423" y="384"/>
                  </a:lnTo>
                  <a:lnTo>
                    <a:pt x="432" y="379"/>
                  </a:lnTo>
                  <a:lnTo>
                    <a:pt x="441" y="375"/>
                  </a:lnTo>
                  <a:lnTo>
                    <a:pt x="451" y="370"/>
                  </a:lnTo>
                  <a:lnTo>
                    <a:pt x="461" y="367"/>
                  </a:lnTo>
                  <a:lnTo>
                    <a:pt x="472" y="363"/>
                  </a:lnTo>
                  <a:lnTo>
                    <a:pt x="496" y="358"/>
                  </a:lnTo>
                  <a:lnTo>
                    <a:pt x="522" y="353"/>
                  </a:lnTo>
                  <a:lnTo>
                    <a:pt x="550" y="351"/>
                  </a:lnTo>
                  <a:lnTo>
                    <a:pt x="581" y="350"/>
                  </a:lnTo>
                  <a:lnTo>
                    <a:pt x="2325" y="350"/>
                  </a:lnTo>
                  <a:lnTo>
                    <a:pt x="2356" y="351"/>
                  </a:lnTo>
                  <a:lnTo>
                    <a:pt x="2385" y="353"/>
                  </a:lnTo>
                  <a:lnTo>
                    <a:pt x="2411" y="358"/>
                  </a:lnTo>
                  <a:lnTo>
                    <a:pt x="2434" y="363"/>
                  </a:lnTo>
                  <a:lnTo>
                    <a:pt x="2446" y="367"/>
                  </a:lnTo>
                  <a:lnTo>
                    <a:pt x="2456" y="371"/>
                  </a:lnTo>
                  <a:lnTo>
                    <a:pt x="2466" y="375"/>
                  </a:lnTo>
                  <a:lnTo>
                    <a:pt x="2475" y="380"/>
                  </a:lnTo>
                  <a:lnTo>
                    <a:pt x="2484" y="385"/>
                  </a:lnTo>
                  <a:lnTo>
                    <a:pt x="2492" y="390"/>
                  </a:lnTo>
                  <a:lnTo>
                    <a:pt x="2499" y="397"/>
                  </a:lnTo>
                  <a:lnTo>
                    <a:pt x="2506" y="404"/>
                  </a:lnTo>
                  <a:lnTo>
                    <a:pt x="2513" y="411"/>
                  </a:lnTo>
                  <a:lnTo>
                    <a:pt x="2520" y="419"/>
                  </a:lnTo>
                  <a:lnTo>
                    <a:pt x="2525" y="426"/>
                  </a:lnTo>
                  <a:lnTo>
                    <a:pt x="2530" y="435"/>
                  </a:lnTo>
                  <a:lnTo>
                    <a:pt x="2534" y="444"/>
                  </a:lnTo>
                  <a:lnTo>
                    <a:pt x="2539" y="453"/>
                  </a:lnTo>
                  <a:lnTo>
                    <a:pt x="2542" y="464"/>
                  </a:lnTo>
                  <a:lnTo>
                    <a:pt x="2545" y="475"/>
                  </a:lnTo>
                  <a:lnTo>
                    <a:pt x="2551" y="498"/>
                  </a:lnTo>
                  <a:lnTo>
                    <a:pt x="2554" y="524"/>
                  </a:lnTo>
                  <a:lnTo>
                    <a:pt x="2557" y="552"/>
                  </a:lnTo>
                  <a:lnTo>
                    <a:pt x="2558" y="583"/>
                  </a:lnTo>
                  <a:lnTo>
                    <a:pt x="2558" y="633"/>
                  </a:lnTo>
                  <a:lnTo>
                    <a:pt x="2558" y="684"/>
                  </a:lnTo>
                  <a:lnTo>
                    <a:pt x="2558" y="736"/>
                  </a:lnTo>
                  <a:lnTo>
                    <a:pt x="2558" y="786"/>
                  </a:lnTo>
                  <a:lnTo>
                    <a:pt x="2558" y="837"/>
                  </a:lnTo>
                  <a:lnTo>
                    <a:pt x="2558" y="888"/>
                  </a:lnTo>
                  <a:lnTo>
                    <a:pt x="2558" y="938"/>
                  </a:lnTo>
                  <a:lnTo>
                    <a:pt x="2558" y="989"/>
                  </a:lnTo>
                  <a:lnTo>
                    <a:pt x="2558" y="1040"/>
                  </a:lnTo>
                  <a:lnTo>
                    <a:pt x="2558" y="1090"/>
                  </a:lnTo>
                  <a:lnTo>
                    <a:pt x="2558" y="1141"/>
                  </a:lnTo>
                  <a:lnTo>
                    <a:pt x="2558" y="1191"/>
                  </a:lnTo>
                  <a:lnTo>
                    <a:pt x="2558" y="1242"/>
                  </a:lnTo>
                  <a:lnTo>
                    <a:pt x="2558" y="1294"/>
                  </a:lnTo>
                  <a:lnTo>
                    <a:pt x="2558" y="1344"/>
                  </a:lnTo>
                  <a:lnTo>
                    <a:pt x="2558" y="1395"/>
                  </a:lnTo>
                  <a:lnTo>
                    <a:pt x="2557" y="1425"/>
                  </a:lnTo>
                  <a:lnTo>
                    <a:pt x="2554" y="1454"/>
                  </a:lnTo>
                  <a:lnTo>
                    <a:pt x="2551" y="1479"/>
                  </a:lnTo>
                  <a:lnTo>
                    <a:pt x="2545" y="1503"/>
                  </a:lnTo>
                  <a:lnTo>
                    <a:pt x="2542" y="1514"/>
                  </a:lnTo>
                  <a:lnTo>
                    <a:pt x="2539" y="1524"/>
                  </a:lnTo>
                  <a:lnTo>
                    <a:pt x="2534" y="1535"/>
                  </a:lnTo>
                  <a:lnTo>
                    <a:pt x="2530" y="1544"/>
                  </a:lnTo>
                  <a:lnTo>
                    <a:pt x="2525" y="1553"/>
                  </a:lnTo>
                  <a:lnTo>
                    <a:pt x="2520" y="1560"/>
                  </a:lnTo>
                  <a:lnTo>
                    <a:pt x="2513" y="1568"/>
                  </a:lnTo>
                  <a:lnTo>
                    <a:pt x="2506" y="1575"/>
                  </a:lnTo>
                  <a:lnTo>
                    <a:pt x="2499" y="1582"/>
                  </a:lnTo>
                  <a:lnTo>
                    <a:pt x="2492" y="1589"/>
                  </a:lnTo>
                  <a:lnTo>
                    <a:pt x="2484" y="1594"/>
                  </a:lnTo>
                  <a:lnTo>
                    <a:pt x="2475" y="1600"/>
                  </a:lnTo>
                  <a:lnTo>
                    <a:pt x="2466" y="1604"/>
                  </a:lnTo>
                  <a:lnTo>
                    <a:pt x="2456" y="1609"/>
                  </a:lnTo>
                  <a:lnTo>
                    <a:pt x="2446" y="1613"/>
                  </a:lnTo>
                  <a:lnTo>
                    <a:pt x="2434" y="1617"/>
                  </a:lnTo>
                  <a:lnTo>
                    <a:pt x="2411" y="1622"/>
                  </a:lnTo>
                  <a:lnTo>
                    <a:pt x="2385" y="1627"/>
                  </a:lnTo>
                  <a:lnTo>
                    <a:pt x="2356" y="1630"/>
                  </a:lnTo>
                  <a:lnTo>
                    <a:pt x="2325" y="1631"/>
                  </a:lnTo>
                  <a:lnTo>
                    <a:pt x="581" y="1630"/>
                  </a:lnTo>
                  <a:close/>
                  <a:moveTo>
                    <a:pt x="0" y="1395"/>
                  </a:moveTo>
                  <a:lnTo>
                    <a:pt x="2" y="1432"/>
                  </a:lnTo>
                  <a:lnTo>
                    <a:pt x="3" y="1468"/>
                  </a:lnTo>
                  <a:lnTo>
                    <a:pt x="5" y="1504"/>
                  </a:lnTo>
                  <a:lnTo>
                    <a:pt x="8" y="1537"/>
                  </a:lnTo>
                  <a:lnTo>
                    <a:pt x="13" y="1569"/>
                  </a:lnTo>
                  <a:lnTo>
                    <a:pt x="20" y="1601"/>
                  </a:lnTo>
                  <a:lnTo>
                    <a:pt x="26" y="1630"/>
                  </a:lnTo>
                  <a:lnTo>
                    <a:pt x="34" y="1658"/>
                  </a:lnTo>
                  <a:lnTo>
                    <a:pt x="43" y="1685"/>
                  </a:lnTo>
                  <a:lnTo>
                    <a:pt x="53" y="1711"/>
                  </a:lnTo>
                  <a:lnTo>
                    <a:pt x="64" y="1736"/>
                  </a:lnTo>
                  <a:lnTo>
                    <a:pt x="77" y="1760"/>
                  </a:lnTo>
                  <a:lnTo>
                    <a:pt x="90" y="1781"/>
                  </a:lnTo>
                  <a:lnTo>
                    <a:pt x="105" y="1802"/>
                  </a:lnTo>
                  <a:lnTo>
                    <a:pt x="121" y="1823"/>
                  </a:lnTo>
                  <a:lnTo>
                    <a:pt x="137" y="1841"/>
                  </a:lnTo>
                  <a:lnTo>
                    <a:pt x="155" y="1857"/>
                  </a:lnTo>
                  <a:lnTo>
                    <a:pt x="175" y="1874"/>
                  </a:lnTo>
                  <a:lnTo>
                    <a:pt x="196" y="1889"/>
                  </a:lnTo>
                  <a:lnTo>
                    <a:pt x="217" y="1902"/>
                  </a:lnTo>
                  <a:lnTo>
                    <a:pt x="241" y="1915"/>
                  </a:lnTo>
                  <a:lnTo>
                    <a:pt x="266" y="1926"/>
                  </a:lnTo>
                  <a:lnTo>
                    <a:pt x="291" y="1937"/>
                  </a:lnTo>
                  <a:lnTo>
                    <a:pt x="318" y="1946"/>
                  </a:lnTo>
                  <a:lnTo>
                    <a:pt x="346" y="1954"/>
                  </a:lnTo>
                  <a:lnTo>
                    <a:pt x="376" y="1961"/>
                  </a:lnTo>
                  <a:lnTo>
                    <a:pt x="407" y="1967"/>
                  </a:lnTo>
                  <a:lnTo>
                    <a:pt x="438" y="1972"/>
                  </a:lnTo>
                  <a:lnTo>
                    <a:pt x="472" y="1976"/>
                  </a:lnTo>
                  <a:lnTo>
                    <a:pt x="507" y="1978"/>
                  </a:lnTo>
                  <a:lnTo>
                    <a:pt x="544" y="1980"/>
                  </a:lnTo>
                  <a:lnTo>
                    <a:pt x="581" y="1980"/>
                  </a:lnTo>
                  <a:lnTo>
                    <a:pt x="2325" y="1980"/>
                  </a:lnTo>
                  <a:lnTo>
                    <a:pt x="2362" y="1980"/>
                  </a:lnTo>
                  <a:lnTo>
                    <a:pt x="2399" y="1978"/>
                  </a:lnTo>
                  <a:lnTo>
                    <a:pt x="2434" y="1976"/>
                  </a:lnTo>
                  <a:lnTo>
                    <a:pt x="2468" y="1972"/>
                  </a:lnTo>
                  <a:lnTo>
                    <a:pt x="2499" y="1967"/>
                  </a:lnTo>
                  <a:lnTo>
                    <a:pt x="2531" y="1961"/>
                  </a:lnTo>
                  <a:lnTo>
                    <a:pt x="2560" y="1954"/>
                  </a:lnTo>
                  <a:lnTo>
                    <a:pt x="2589" y="1946"/>
                  </a:lnTo>
                  <a:lnTo>
                    <a:pt x="2616" y="1937"/>
                  </a:lnTo>
                  <a:lnTo>
                    <a:pt x="2641" y="1926"/>
                  </a:lnTo>
                  <a:lnTo>
                    <a:pt x="2666" y="1915"/>
                  </a:lnTo>
                  <a:lnTo>
                    <a:pt x="2689" y="1902"/>
                  </a:lnTo>
                  <a:lnTo>
                    <a:pt x="2711" y="1889"/>
                  </a:lnTo>
                  <a:lnTo>
                    <a:pt x="2732" y="1874"/>
                  </a:lnTo>
                  <a:lnTo>
                    <a:pt x="2751" y="1857"/>
                  </a:lnTo>
                  <a:lnTo>
                    <a:pt x="2769" y="1841"/>
                  </a:lnTo>
                  <a:lnTo>
                    <a:pt x="2786" y="1823"/>
                  </a:lnTo>
                  <a:lnTo>
                    <a:pt x="2803" y="1802"/>
                  </a:lnTo>
                  <a:lnTo>
                    <a:pt x="2817" y="1781"/>
                  </a:lnTo>
                  <a:lnTo>
                    <a:pt x="2831" y="1760"/>
                  </a:lnTo>
                  <a:lnTo>
                    <a:pt x="2843" y="1736"/>
                  </a:lnTo>
                  <a:lnTo>
                    <a:pt x="2854" y="1711"/>
                  </a:lnTo>
                  <a:lnTo>
                    <a:pt x="2864" y="1685"/>
                  </a:lnTo>
                  <a:lnTo>
                    <a:pt x="2873" y="1658"/>
                  </a:lnTo>
                  <a:lnTo>
                    <a:pt x="2881" y="1630"/>
                  </a:lnTo>
                  <a:lnTo>
                    <a:pt x="2888" y="1601"/>
                  </a:lnTo>
                  <a:lnTo>
                    <a:pt x="2894" y="1569"/>
                  </a:lnTo>
                  <a:lnTo>
                    <a:pt x="2898" y="1537"/>
                  </a:lnTo>
                  <a:lnTo>
                    <a:pt x="2902" y="1504"/>
                  </a:lnTo>
                  <a:lnTo>
                    <a:pt x="2904" y="1468"/>
                  </a:lnTo>
                  <a:lnTo>
                    <a:pt x="2906" y="1432"/>
                  </a:lnTo>
                  <a:lnTo>
                    <a:pt x="2906" y="1395"/>
                  </a:lnTo>
                  <a:lnTo>
                    <a:pt x="2906" y="579"/>
                  </a:lnTo>
                  <a:lnTo>
                    <a:pt x="2906" y="542"/>
                  </a:lnTo>
                  <a:lnTo>
                    <a:pt x="2904" y="506"/>
                  </a:lnTo>
                  <a:lnTo>
                    <a:pt x="2902" y="471"/>
                  </a:lnTo>
                  <a:lnTo>
                    <a:pt x="2898" y="438"/>
                  </a:lnTo>
                  <a:lnTo>
                    <a:pt x="2894" y="406"/>
                  </a:lnTo>
                  <a:lnTo>
                    <a:pt x="2888" y="375"/>
                  </a:lnTo>
                  <a:lnTo>
                    <a:pt x="2881" y="345"/>
                  </a:lnTo>
                  <a:lnTo>
                    <a:pt x="2873" y="317"/>
                  </a:lnTo>
                  <a:lnTo>
                    <a:pt x="2864" y="290"/>
                  </a:lnTo>
                  <a:lnTo>
                    <a:pt x="2854" y="264"/>
                  </a:lnTo>
                  <a:lnTo>
                    <a:pt x="2843" y="241"/>
                  </a:lnTo>
                  <a:lnTo>
                    <a:pt x="2831" y="217"/>
                  </a:lnTo>
                  <a:lnTo>
                    <a:pt x="2817" y="196"/>
                  </a:lnTo>
                  <a:lnTo>
                    <a:pt x="2803" y="174"/>
                  </a:lnTo>
                  <a:lnTo>
                    <a:pt x="2786" y="155"/>
                  </a:lnTo>
                  <a:lnTo>
                    <a:pt x="2769" y="137"/>
                  </a:lnTo>
                  <a:lnTo>
                    <a:pt x="2751" y="120"/>
                  </a:lnTo>
                  <a:lnTo>
                    <a:pt x="2732" y="105"/>
                  </a:lnTo>
                  <a:lnTo>
                    <a:pt x="2711" y="90"/>
                  </a:lnTo>
                  <a:lnTo>
                    <a:pt x="2689" y="77"/>
                  </a:lnTo>
                  <a:lnTo>
                    <a:pt x="2666" y="64"/>
                  </a:lnTo>
                  <a:lnTo>
                    <a:pt x="2641" y="53"/>
                  </a:lnTo>
                  <a:lnTo>
                    <a:pt x="2616" y="43"/>
                  </a:lnTo>
                  <a:lnTo>
                    <a:pt x="2589" y="34"/>
                  </a:lnTo>
                  <a:lnTo>
                    <a:pt x="2560" y="26"/>
                  </a:lnTo>
                  <a:lnTo>
                    <a:pt x="2531" y="19"/>
                  </a:lnTo>
                  <a:lnTo>
                    <a:pt x="2499" y="14"/>
                  </a:lnTo>
                  <a:lnTo>
                    <a:pt x="2468" y="9"/>
                  </a:lnTo>
                  <a:lnTo>
                    <a:pt x="2434" y="5"/>
                  </a:lnTo>
                  <a:lnTo>
                    <a:pt x="2399" y="2"/>
                  </a:lnTo>
                  <a:lnTo>
                    <a:pt x="2362" y="1"/>
                  </a:lnTo>
                  <a:lnTo>
                    <a:pt x="2325" y="0"/>
                  </a:lnTo>
                  <a:lnTo>
                    <a:pt x="581" y="0"/>
                  </a:lnTo>
                  <a:lnTo>
                    <a:pt x="544" y="1"/>
                  </a:lnTo>
                  <a:lnTo>
                    <a:pt x="507" y="2"/>
                  </a:lnTo>
                  <a:lnTo>
                    <a:pt x="472" y="5"/>
                  </a:lnTo>
                  <a:lnTo>
                    <a:pt x="438" y="9"/>
                  </a:lnTo>
                  <a:lnTo>
                    <a:pt x="407" y="14"/>
                  </a:lnTo>
                  <a:lnTo>
                    <a:pt x="376" y="19"/>
                  </a:lnTo>
                  <a:lnTo>
                    <a:pt x="346" y="26"/>
                  </a:lnTo>
                  <a:lnTo>
                    <a:pt x="318" y="34"/>
                  </a:lnTo>
                  <a:lnTo>
                    <a:pt x="291" y="43"/>
                  </a:lnTo>
                  <a:lnTo>
                    <a:pt x="266" y="53"/>
                  </a:lnTo>
                  <a:lnTo>
                    <a:pt x="241" y="64"/>
                  </a:lnTo>
                  <a:lnTo>
                    <a:pt x="217" y="77"/>
                  </a:lnTo>
                  <a:lnTo>
                    <a:pt x="196" y="90"/>
                  </a:lnTo>
                  <a:lnTo>
                    <a:pt x="175" y="105"/>
                  </a:lnTo>
                  <a:lnTo>
                    <a:pt x="155" y="120"/>
                  </a:lnTo>
                  <a:lnTo>
                    <a:pt x="137" y="137"/>
                  </a:lnTo>
                  <a:lnTo>
                    <a:pt x="121" y="155"/>
                  </a:lnTo>
                  <a:lnTo>
                    <a:pt x="105" y="174"/>
                  </a:lnTo>
                  <a:lnTo>
                    <a:pt x="90" y="196"/>
                  </a:lnTo>
                  <a:lnTo>
                    <a:pt x="77" y="217"/>
                  </a:lnTo>
                  <a:lnTo>
                    <a:pt x="64" y="241"/>
                  </a:lnTo>
                  <a:lnTo>
                    <a:pt x="53" y="264"/>
                  </a:lnTo>
                  <a:lnTo>
                    <a:pt x="43" y="290"/>
                  </a:lnTo>
                  <a:lnTo>
                    <a:pt x="34" y="317"/>
                  </a:lnTo>
                  <a:lnTo>
                    <a:pt x="26" y="345"/>
                  </a:lnTo>
                  <a:lnTo>
                    <a:pt x="20" y="375"/>
                  </a:lnTo>
                  <a:lnTo>
                    <a:pt x="13" y="406"/>
                  </a:lnTo>
                  <a:lnTo>
                    <a:pt x="8" y="438"/>
                  </a:lnTo>
                  <a:lnTo>
                    <a:pt x="5" y="471"/>
                  </a:lnTo>
                  <a:lnTo>
                    <a:pt x="3" y="506"/>
                  </a:lnTo>
                  <a:lnTo>
                    <a:pt x="2" y="542"/>
                  </a:lnTo>
                  <a:lnTo>
                    <a:pt x="0" y="579"/>
                  </a:lnTo>
                  <a:lnTo>
                    <a:pt x="0" y="139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  <p:sp>
          <p:nvSpPr>
            <p:cNvPr id="21" name="Freeform 10"/>
            <p:cNvSpPr>
              <a:spLocks/>
            </p:cNvSpPr>
            <p:nvPr userDrawn="1"/>
          </p:nvSpPr>
          <p:spPr bwMode="auto">
            <a:xfrm>
              <a:off x="2752726" y="3114675"/>
              <a:ext cx="922338" cy="628650"/>
            </a:xfrm>
            <a:custGeom>
              <a:avLst/>
              <a:gdLst>
                <a:gd name="T0" fmla="*/ 2903 w 2906"/>
                <a:gd name="T1" fmla="*/ 136 h 1980"/>
                <a:gd name="T2" fmla="*/ 2888 w 2906"/>
                <a:gd name="T3" fmla="*/ 87 h 1980"/>
                <a:gd name="T4" fmla="*/ 2860 w 2906"/>
                <a:gd name="T5" fmla="*/ 47 h 1980"/>
                <a:gd name="T6" fmla="*/ 2822 w 2906"/>
                <a:gd name="T7" fmla="*/ 19 h 1980"/>
                <a:gd name="T8" fmla="*/ 2772 w 2906"/>
                <a:gd name="T9" fmla="*/ 3 h 1980"/>
                <a:gd name="T10" fmla="*/ 1975 w 2906"/>
                <a:gd name="T11" fmla="*/ 0 h 1980"/>
                <a:gd name="T12" fmla="*/ 1867 w 2906"/>
                <a:gd name="T13" fmla="*/ 5 h 1980"/>
                <a:gd name="T14" fmla="*/ 1771 w 2906"/>
                <a:gd name="T15" fmla="*/ 19 h 1980"/>
                <a:gd name="T16" fmla="*/ 1687 w 2906"/>
                <a:gd name="T17" fmla="*/ 43 h 1980"/>
                <a:gd name="T18" fmla="*/ 1614 w 2906"/>
                <a:gd name="T19" fmla="*/ 77 h 1980"/>
                <a:gd name="T20" fmla="*/ 1551 w 2906"/>
                <a:gd name="T21" fmla="*/ 122 h 1980"/>
                <a:gd name="T22" fmla="*/ 1499 w 2906"/>
                <a:gd name="T23" fmla="*/ 177 h 1980"/>
                <a:gd name="T24" fmla="*/ 1459 w 2906"/>
                <a:gd name="T25" fmla="*/ 242 h 1980"/>
                <a:gd name="T26" fmla="*/ 1428 w 2906"/>
                <a:gd name="T27" fmla="*/ 320 h 1980"/>
                <a:gd name="T28" fmla="*/ 1407 w 2906"/>
                <a:gd name="T29" fmla="*/ 408 h 1980"/>
                <a:gd name="T30" fmla="*/ 1397 w 2906"/>
                <a:gd name="T31" fmla="*/ 509 h 1980"/>
                <a:gd name="T32" fmla="*/ 1395 w 2906"/>
                <a:gd name="T33" fmla="*/ 1398 h 1980"/>
                <a:gd name="T34" fmla="*/ 1387 w 2906"/>
                <a:gd name="T35" fmla="*/ 1479 h 1980"/>
                <a:gd name="T36" fmla="*/ 1372 w 2906"/>
                <a:gd name="T37" fmla="*/ 1523 h 1980"/>
                <a:gd name="T38" fmla="*/ 1358 w 2906"/>
                <a:gd name="T39" fmla="*/ 1551 h 1980"/>
                <a:gd name="T40" fmla="*/ 1337 w 2906"/>
                <a:gd name="T41" fmla="*/ 1575 h 1980"/>
                <a:gd name="T42" fmla="*/ 1314 w 2906"/>
                <a:gd name="T43" fmla="*/ 1594 h 1980"/>
                <a:gd name="T44" fmla="*/ 1286 w 2906"/>
                <a:gd name="T45" fmla="*/ 1609 h 1980"/>
                <a:gd name="T46" fmla="*/ 1241 w 2906"/>
                <a:gd name="T47" fmla="*/ 1623 h 1980"/>
                <a:gd name="T48" fmla="*/ 1158 w 2906"/>
                <a:gd name="T49" fmla="*/ 1631 h 1980"/>
                <a:gd name="T50" fmla="*/ 130 w 2906"/>
                <a:gd name="T51" fmla="*/ 1634 h 1980"/>
                <a:gd name="T52" fmla="*/ 82 w 2906"/>
                <a:gd name="T53" fmla="*/ 1650 h 1980"/>
                <a:gd name="T54" fmla="*/ 45 w 2906"/>
                <a:gd name="T55" fmla="*/ 1679 h 1980"/>
                <a:gd name="T56" fmla="*/ 18 w 2906"/>
                <a:gd name="T57" fmla="*/ 1718 h 1980"/>
                <a:gd name="T58" fmla="*/ 3 w 2906"/>
                <a:gd name="T59" fmla="*/ 1769 h 1980"/>
                <a:gd name="T60" fmla="*/ 1 w 2906"/>
                <a:gd name="T61" fmla="*/ 1826 h 1980"/>
                <a:gd name="T62" fmla="*/ 11 w 2906"/>
                <a:gd name="T63" fmla="*/ 1878 h 1980"/>
                <a:gd name="T64" fmla="*/ 35 w 2906"/>
                <a:gd name="T65" fmla="*/ 1920 h 1980"/>
                <a:gd name="T66" fmla="*/ 68 w 2906"/>
                <a:gd name="T67" fmla="*/ 1953 h 1980"/>
                <a:gd name="T68" fmla="*/ 113 w 2906"/>
                <a:gd name="T69" fmla="*/ 1973 h 1980"/>
                <a:gd name="T70" fmla="*/ 167 w 2906"/>
                <a:gd name="T71" fmla="*/ 1980 h 1980"/>
                <a:gd name="T72" fmla="*/ 1231 w 2906"/>
                <a:gd name="T73" fmla="*/ 1978 h 1980"/>
                <a:gd name="T74" fmla="*/ 1331 w 2906"/>
                <a:gd name="T75" fmla="*/ 1967 h 1980"/>
                <a:gd name="T76" fmla="*/ 1419 w 2906"/>
                <a:gd name="T77" fmla="*/ 1946 h 1980"/>
                <a:gd name="T78" fmla="*/ 1497 w 2906"/>
                <a:gd name="T79" fmla="*/ 1916 h 1980"/>
                <a:gd name="T80" fmla="*/ 1563 w 2906"/>
                <a:gd name="T81" fmla="*/ 1875 h 1980"/>
                <a:gd name="T82" fmla="*/ 1619 w 2906"/>
                <a:gd name="T83" fmla="*/ 1824 h 1980"/>
                <a:gd name="T84" fmla="*/ 1664 w 2906"/>
                <a:gd name="T85" fmla="*/ 1762 h 1980"/>
                <a:gd name="T86" fmla="*/ 1699 w 2906"/>
                <a:gd name="T87" fmla="*/ 1688 h 1980"/>
                <a:gd name="T88" fmla="*/ 1724 w 2906"/>
                <a:gd name="T89" fmla="*/ 1603 h 1980"/>
                <a:gd name="T90" fmla="*/ 1738 w 2906"/>
                <a:gd name="T91" fmla="*/ 1506 h 1980"/>
                <a:gd name="T92" fmla="*/ 1743 w 2906"/>
                <a:gd name="T93" fmla="*/ 1398 h 1980"/>
                <a:gd name="T94" fmla="*/ 1746 w 2906"/>
                <a:gd name="T95" fmla="*/ 523 h 1980"/>
                <a:gd name="T96" fmla="*/ 1759 w 2906"/>
                <a:gd name="T97" fmla="*/ 462 h 1980"/>
                <a:gd name="T98" fmla="*/ 1772 w 2906"/>
                <a:gd name="T99" fmla="*/ 433 h 1980"/>
                <a:gd name="T100" fmla="*/ 1789 w 2906"/>
                <a:gd name="T101" fmla="*/ 408 h 1980"/>
                <a:gd name="T102" fmla="*/ 1810 w 2906"/>
                <a:gd name="T103" fmla="*/ 388 h 1980"/>
                <a:gd name="T104" fmla="*/ 1837 w 2906"/>
                <a:gd name="T105" fmla="*/ 374 h 1980"/>
                <a:gd name="T106" fmla="*/ 1867 w 2906"/>
                <a:gd name="T107" fmla="*/ 362 h 1980"/>
                <a:gd name="T108" fmla="*/ 1945 w 2906"/>
                <a:gd name="T109" fmla="*/ 351 h 1980"/>
                <a:gd name="T110" fmla="*/ 2751 w 2906"/>
                <a:gd name="T111" fmla="*/ 349 h 1980"/>
                <a:gd name="T112" fmla="*/ 2806 w 2906"/>
                <a:gd name="T113" fmla="*/ 338 h 1980"/>
                <a:gd name="T114" fmla="*/ 2849 w 2906"/>
                <a:gd name="T115" fmla="*/ 313 h 1980"/>
                <a:gd name="T116" fmla="*/ 2881 w 2906"/>
                <a:gd name="T117" fmla="*/ 277 h 1980"/>
                <a:gd name="T118" fmla="*/ 2900 w 2906"/>
                <a:gd name="T119" fmla="*/ 231 h 1980"/>
                <a:gd name="T120" fmla="*/ 2906 w 2906"/>
                <a:gd name="T121" fmla="*/ 174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06" h="1980">
                  <a:moveTo>
                    <a:pt x="2906" y="174"/>
                  </a:moveTo>
                  <a:lnTo>
                    <a:pt x="2905" y="155"/>
                  </a:lnTo>
                  <a:lnTo>
                    <a:pt x="2903" y="136"/>
                  </a:lnTo>
                  <a:lnTo>
                    <a:pt x="2900" y="119"/>
                  </a:lnTo>
                  <a:lnTo>
                    <a:pt x="2894" y="102"/>
                  </a:lnTo>
                  <a:lnTo>
                    <a:pt x="2888" y="87"/>
                  </a:lnTo>
                  <a:lnTo>
                    <a:pt x="2881" y="72"/>
                  </a:lnTo>
                  <a:lnTo>
                    <a:pt x="2872" y="60"/>
                  </a:lnTo>
                  <a:lnTo>
                    <a:pt x="2860" y="47"/>
                  </a:lnTo>
                  <a:lnTo>
                    <a:pt x="2849" y="36"/>
                  </a:lnTo>
                  <a:lnTo>
                    <a:pt x="2836" y="27"/>
                  </a:lnTo>
                  <a:lnTo>
                    <a:pt x="2822" y="19"/>
                  </a:lnTo>
                  <a:lnTo>
                    <a:pt x="2806" y="12"/>
                  </a:lnTo>
                  <a:lnTo>
                    <a:pt x="2790" y="7"/>
                  </a:lnTo>
                  <a:lnTo>
                    <a:pt x="2772" y="3"/>
                  </a:lnTo>
                  <a:lnTo>
                    <a:pt x="2751" y="1"/>
                  </a:lnTo>
                  <a:lnTo>
                    <a:pt x="2731" y="0"/>
                  </a:lnTo>
                  <a:lnTo>
                    <a:pt x="1975" y="0"/>
                  </a:lnTo>
                  <a:lnTo>
                    <a:pt x="1938" y="1"/>
                  </a:lnTo>
                  <a:lnTo>
                    <a:pt x="1902" y="2"/>
                  </a:lnTo>
                  <a:lnTo>
                    <a:pt x="1867" y="5"/>
                  </a:lnTo>
                  <a:lnTo>
                    <a:pt x="1834" y="9"/>
                  </a:lnTo>
                  <a:lnTo>
                    <a:pt x="1802" y="14"/>
                  </a:lnTo>
                  <a:lnTo>
                    <a:pt x="1771" y="19"/>
                  </a:lnTo>
                  <a:lnTo>
                    <a:pt x="1742" y="26"/>
                  </a:lnTo>
                  <a:lnTo>
                    <a:pt x="1714" y="34"/>
                  </a:lnTo>
                  <a:lnTo>
                    <a:pt x="1687" y="43"/>
                  </a:lnTo>
                  <a:lnTo>
                    <a:pt x="1661" y="53"/>
                  </a:lnTo>
                  <a:lnTo>
                    <a:pt x="1636" y="64"/>
                  </a:lnTo>
                  <a:lnTo>
                    <a:pt x="1614" y="77"/>
                  </a:lnTo>
                  <a:lnTo>
                    <a:pt x="1591" y="91"/>
                  </a:lnTo>
                  <a:lnTo>
                    <a:pt x="1571" y="106"/>
                  </a:lnTo>
                  <a:lnTo>
                    <a:pt x="1551" y="122"/>
                  </a:lnTo>
                  <a:lnTo>
                    <a:pt x="1533" y="138"/>
                  </a:lnTo>
                  <a:lnTo>
                    <a:pt x="1516" y="156"/>
                  </a:lnTo>
                  <a:lnTo>
                    <a:pt x="1499" y="177"/>
                  </a:lnTo>
                  <a:lnTo>
                    <a:pt x="1484" y="197"/>
                  </a:lnTo>
                  <a:lnTo>
                    <a:pt x="1471" y="219"/>
                  </a:lnTo>
                  <a:lnTo>
                    <a:pt x="1459" y="242"/>
                  </a:lnTo>
                  <a:lnTo>
                    <a:pt x="1447" y="267"/>
                  </a:lnTo>
                  <a:lnTo>
                    <a:pt x="1437" y="293"/>
                  </a:lnTo>
                  <a:lnTo>
                    <a:pt x="1428" y="320"/>
                  </a:lnTo>
                  <a:lnTo>
                    <a:pt x="1420" y="348"/>
                  </a:lnTo>
                  <a:lnTo>
                    <a:pt x="1414" y="377"/>
                  </a:lnTo>
                  <a:lnTo>
                    <a:pt x="1407" y="408"/>
                  </a:lnTo>
                  <a:lnTo>
                    <a:pt x="1402" y="441"/>
                  </a:lnTo>
                  <a:lnTo>
                    <a:pt x="1399" y="474"/>
                  </a:lnTo>
                  <a:lnTo>
                    <a:pt x="1397" y="509"/>
                  </a:lnTo>
                  <a:lnTo>
                    <a:pt x="1395" y="546"/>
                  </a:lnTo>
                  <a:lnTo>
                    <a:pt x="1395" y="583"/>
                  </a:lnTo>
                  <a:lnTo>
                    <a:pt x="1395" y="1398"/>
                  </a:lnTo>
                  <a:lnTo>
                    <a:pt x="1393" y="1427"/>
                  </a:lnTo>
                  <a:lnTo>
                    <a:pt x="1391" y="1455"/>
                  </a:lnTo>
                  <a:lnTo>
                    <a:pt x="1387" y="1479"/>
                  </a:lnTo>
                  <a:lnTo>
                    <a:pt x="1380" y="1502"/>
                  </a:lnTo>
                  <a:lnTo>
                    <a:pt x="1377" y="1513"/>
                  </a:lnTo>
                  <a:lnTo>
                    <a:pt x="1372" y="1523"/>
                  </a:lnTo>
                  <a:lnTo>
                    <a:pt x="1368" y="1533"/>
                  </a:lnTo>
                  <a:lnTo>
                    <a:pt x="1363" y="1542"/>
                  </a:lnTo>
                  <a:lnTo>
                    <a:pt x="1358" y="1551"/>
                  </a:lnTo>
                  <a:lnTo>
                    <a:pt x="1351" y="1559"/>
                  </a:lnTo>
                  <a:lnTo>
                    <a:pt x="1345" y="1567"/>
                  </a:lnTo>
                  <a:lnTo>
                    <a:pt x="1337" y="1575"/>
                  </a:lnTo>
                  <a:lnTo>
                    <a:pt x="1331" y="1582"/>
                  </a:lnTo>
                  <a:lnTo>
                    <a:pt x="1323" y="1589"/>
                  </a:lnTo>
                  <a:lnTo>
                    <a:pt x="1314" y="1594"/>
                  </a:lnTo>
                  <a:lnTo>
                    <a:pt x="1305" y="1600"/>
                  </a:lnTo>
                  <a:lnTo>
                    <a:pt x="1296" y="1604"/>
                  </a:lnTo>
                  <a:lnTo>
                    <a:pt x="1286" y="1609"/>
                  </a:lnTo>
                  <a:lnTo>
                    <a:pt x="1276" y="1613"/>
                  </a:lnTo>
                  <a:lnTo>
                    <a:pt x="1264" y="1617"/>
                  </a:lnTo>
                  <a:lnTo>
                    <a:pt x="1241" y="1623"/>
                  </a:lnTo>
                  <a:lnTo>
                    <a:pt x="1215" y="1628"/>
                  </a:lnTo>
                  <a:lnTo>
                    <a:pt x="1187" y="1630"/>
                  </a:lnTo>
                  <a:lnTo>
                    <a:pt x="1158" y="1631"/>
                  </a:lnTo>
                  <a:lnTo>
                    <a:pt x="167" y="1631"/>
                  </a:lnTo>
                  <a:lnTo>
                    <a:pt x="148" y="1631"/>
                  </a:lnTo>
                  <a:lnTo>
                    <a:pt x="130" y="1634"/>
                  </a:lnTo>
                  <a:lnTo>
                    <a:pt x="113" y="1638"/>
                  </a:lnTo>
                  <a:lnTo>
                    <a:pt x="97" y="1644"/>
                  </a:lnTo>
                  <a:lnTo>
                    <a:pt x="82" y="1650"/>
                  </a:lnTo>
                  <a:lnTo>
                    <a:pt x="68" y="1658"/>
                  </a:lnTo>
                  <a:lnTo>
                    <a:pt x="56" y="1667"/>
                  </a:lnTo>
                  <a:lnTo>
                    <a:pt x="45" y="1679"/>
                  </a:lnTo>
                  <a:lnTo>
                    <a:pt x="35" y="1690"/>
                  </a:lnTo>
                  <a:lnTo>
                    <a:pt x="26" y="1703"/>
                  </a:lnTo>
                  <a:lnTo>
                    <a:pt x="18" y="1718"/>
                  </a:lnTo>
                  <a:lnTo>
                    <a:pt x="11" y="1734"/>
                  </a:lnTo>
                  <a:lnTo>
                    <a:pt x="6" y="1751"/>
                  </a:lnTo>
                  <a:lnTo>
                    <a:pt x="3" y="1769"/>
                  </a:lnTo>
                  <a:lnTo>
                    <a:pt x="1" y="1787"/>
                  </a:lnTo>
                  <a:lnTo>
                    <a:pt x="0" y="1807"/>
                  </a:lnTo>
                  <a:lnTo>
                    <a:pt x="1" y="1826"/>
                  </a:lnTo>
                  <a:lnTo>
                    <a:pt x="3" y="1844"/>
                  </a:lnTo>
                  <a:lnTo>
                    <a:pt x="6" y="1862"/>
                  </a:lnTo>
                  <a:lnTo>
                    <a:pt x="11" y="1878"/>
                  </a:lnTo>
                  <a:lnTo>
                    <a:pt x="18" y="1893"/>
                  </a:lnTo>
                  <a:lnTo>
                    <a:pt x="26" y="1907"/>
                  </a:lnTo>
                  <a:lnTo>
                    <a:pt x="35" y="1920"/>
                  </a:lnTo>
                  <a:lnTo>
                    <a:pt x="45" y="1933"/>
                  </a:lnTo>
                  <a:lnTo>
                    <a:pt x="56" y="1943"/>
                  </a:lnTo>
                  <a:lnTo>
                    <a:pt x="68" y="1953"/>
                  </a:lnTo>
                  <a:lnTo>
                    <a:pt x="82" y="1961"/>
                  </a:lnTo>
                  <a:lnTo>
                    <a:pt x="97" y="1968"/>
                  </a:lnTo>
                  <a:lnTo>
                    <a:pt x="113" y="1973"/>
                  </a:lnTo>
                  <a:lnTo>
                    <a:pt x="130" y="1977"/>
                  </a:lnTo>
                  <a:lnTo>
                    <a:pt x="148" y="1979"/>
                  </a:lnTo>
                  <a:lnTo>
                    <a:pt x="167" y="1980"/>
                  </a:lnTo>
                  <a:lnTo>
                    <a:pt x="1158" y="1980"/>
                  </a:lnTo>
                  <a:lnTo>
                    <a:pt x="1195" y="1980"/>
                  </a:lnTo>
                  <a:lnTo>
                    <a:pt x="1231" y="1978"/>
                  </a:lnTo>
                  <a:lnTo>
                    <a:pt x="1265" y="1976"/>
                  </a:lnTo>
                  <a:lnTo>
                    <a:pt x="1299" y="1972"/>
                  </a:lnTo>
                  <a:lnTo>
                    <a:pt x="1331" y="1967"/>
                  </a:lnTo>
                  <a:lnTo>
                    <a:pt x="1362" y="1961"/>
                  </a:lnTo>
                  <a:lnTo>
                    <a:pt x="1391" y="1954"/>
                  </a:lnTo>
                  <a:lnTo>
                    <a:pt x="1419" y="1946"/>
                  </a:lnTo>
                  <a:lnTo>
                    <a:pt x="1446" y="1937"/>
                  </a:lnTo>
                  <a:lnTo>
                    <a:pt x="1472" y="1927"/>
                  </a:lnTo>
                  <a:lnTo>
                    <a:pt x="1497" y="1916"/>
                  </a:lnTo>
                  <a:lnTo>
                    <a:pt x="1520" y="1904"/>
                  </a:lnTo>
                  <a:lnTo>
                    <a:pt x="1543" y="1890"/>
                  </a:lnTo>
                  <a:lnTo>
                    <a:pt x="1563" y="1875"/>
                  </a:lnTo>
                  <a:lnTo>
                    <a:pt x="1583" y="1859"/>
                  </a:lnTo>
                  <a:lnTo>
                    <a:pt x="1602" y="1842"/>
                  </a:lnTo>
                  <a:lnTo>
                    <a:pt x="1619" y="1824"/>
                  </a:lnTo>
                  <a:lnTo>
                    <a:pt x="1635" y="1805"/>
                  </a:lnTo>
                  <a:lnTo>
                    <a:pt x="1651" y="1783"/>
                  </a:lnTo>
                  <a:lnTo>
                    <a:pt x="1664" y="1762"/>
                  </a:lnTo>
                  <a:lnTo>
                    <a:pt x="1678" y="1738"/>
                  </a:lnTo>
                  <a:lnTo>
                    <a:pt x="1689" y="1713"/>
                  </a:lnTo>
                  <a:lnTo>
                    <a:pt x="1699" y="1688"/>
                  </a:lnTo>
                  <a:lnTo>
                    <a:pt x="1708" y="1661"/>
                  </a:lnTo>
                  <a:lnTo>
                    <a:pt x="1717" y="1632"/>
                  </a:lnTo>
                  <a:lnTo>
                    <a:pt x="1724" y="1603"/>
                  </a:lnTo>
                  <a:lnTo>
                    <a:pt x="1729" y="1572"/>
                  </a:lnTo>
                  <a:lnTo>
                    <a:pt x="1735" y="1540"/>
                  </a:lnTo>
                  <a:lnTo>
                    <a:pt x="1738" y="1506"/>
                  </a:lnTo>
                  <a:lnTo>
                    <a:pt x="1741" y="1472"/>
                  </a:lnTo>
                  <a:lnTo>
                    <a:pt x="1743" y="1436"/>
                  </a:lnTo>
                  <a:lnTo>
                    <a:pt x="1743" y="1398"/>
                  </a:lnTo>
                  <a:lnTo>
                    <a:pt x="1743" y="583"/>
                  </a:lnTo>
                  <a:lnTo>
                    <a:pt x="1744" y="551"/>
                  </a:lnTo>
                  <a:lnTo>
                    <a:pt x="1746" y="523"/>
                  </a:lnTo>
                  <a:lnTo>
                    <a:pt x="1751" y="497"/>
                  </a:lnTo>
                  <a:lnTo>
                    <a:pt x="1755" y="474"/>
                  </a:lnTo>
                  <a:lnTo>
                    <a:pt x="1759" y="462"/>
                  </a:lnTo>
                  <a:lnTo>
                    <a:pt x="1763" y="452"/>
                  </a:lnTo>
                  <a:lnTo>
                    <a:pt x="1767" y="442"/>
                  </a:lnTo>
                  <a:lnTo>
                    <a:pt x="1772" y="433"/>
                  </a:lnTo>
                  <a:lnTo>
                    <a:pt x="1778" y="424"/>
                  </a:lnTo>
                  <a:lnTo>
                    <a:pt x="1783" y="416"/>
                  </a:lnTo>
                  <a:lnTo>
                    <a:pt x="1789" y="408"/>
                  </a:lnTo>
                  <a:lnTo>
                    <a:pt x="1796" y="402"/>
                  </a:lnTo>
                  <a:lnTo>
                    <a:pt x="1803" y="395"/>
                  </a:lnTo>
                  <a:lnTo>
                    <a:pt x="1810" y="388"/>
                  </a:lnTo>
                  <a:lnTo>
                    <a:pt x="1819" y="383"/>
                  </a:lnTo>
                  <a:lnTo>
                    <a:pt x="1827" y="378"/>
                  </a:lnTo>
                  <a:lnTo>
                    <a:pt x="1837" y="374"/>
                  </a:lnTo>
                  <a:lnTo>
                    <a:pt x="1846" y="369"/>
                  </a:lnTo>
                  <a:lnTo>
                    <a:pt x="1857" y="366"/>
                  </a:lnTo>
                  <a:lnTo>
                    <a:pt x="1867" y="362"/>
                  </a:lnTo>
                  <a:lnTo>
                    <a:pt x="1891" y="357"/>
                  </a:lnTo>
                  <a:lnTo>
                    <a:pt x="1917" y="353"/>
                  </a:lnTo>
                  <a:lnTo>
                    <a:pt x="1945" y="351"/>
                  </a:lnTo>
                  <a:lnTo>
                    <a:pt x="1975" y="350"/>
                  </a:lnTo>
                  <a:lnTo>
                    <a:pt x="2731" y="350"/>
                  </a:lnTo>
                  <a:lnTo>
                    <a:pt x="2751" y="349"/>
                  </a:lnTo>
                  <a:lnTo>
                    <a:pt x="2772" y="347"/>
                  </a:lnTo>
                  <a:lnTo>
                    <a:pt x="2790" y="343"/>
                  </a:lnTo>
                  <a:lnTo>
                    <a:pt x="2806" y="338"/>
                  </a:lnTo>
                  <a:lnTo>
                    <a:pt x="2822" y="331"/>
                  </a:lnTo>
                  <a:lnTo>
                    <a:pt x="2837" y="323"/>
                  </a:lnTo>
                  <a:lnTo>
                    <a:pt x="2849" y="313"/>
                  </a:lnTo>
                  <a:lnTo>
                    <a:pt x="2861" y="303"/>
                  </a:lnTo>
                  <a:lnTo>
                    <a:pt x="2872" y="290"/>
                  </a:lnTo>
                  <a:lnTo>
                    <a:pt x="2881" y="277"/>
                  </a:lnTo>
                  <a:lnTo>
                    <a:pt x="2888" y="263"/>
                  </a:lnTo>
                  <a:lnTo>
                    <a:pt x="2894" y="248"/>
                  </a:lnTo>
                  <a:lnTo>
                    <a:pt x="2900" y="231"/>
                  </a:lnTo>
                  <a:lnTo>
                    <a:pt x="2903" y="213"/>
                  </a:lnTo>
                  <a:lnTo>
                    <a:pt x="2905" y="195"/>
                  </a:lnTo>
                  <a:lnTo>
                    <a:pt x="2906" y="17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sz="3200">
                <a:solidFill>
                  <a:schemeClr val="tx2"/>
                </a:solidFill>
              </a:endParaRPr>
            </a:p>
          </p:txBody>
        </p:sp>
      </p:grp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844D5830-0CA1-448A-8467-38A92D88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6457" y="6356351"/>
            <a:ext cx="28448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4" name="Symbol zastępczy obrazu 13">
            <a:extLst>
              <a:ext uri="{FF2B5EF4-FFF2-40B4-BE49-F238E27FC236}">
                <a16:creationId xmlns:a16="http://schemas.microsoft.com/office/drawing/2014/main" id="{53565421-29B1-4419-8F71-A4642E1D41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4" y="3428999"/>
            <a:ext cx="12196800" cy="3429001"/>
          </a:xfrm>
          <a:custGeom>
            <a:avLst/>
            <a:gdLst>
              <a:gd name="connsiteX0" fmla="*/ 12196712 w 12196800"/>
              <a:gd name="connsiteY0" fmla="*/ 0 h 3429001"/>
              <a:gd name="connsiteX1" fmla="*/ 12196763 w 12196800"/>
              <a:gd name="connsiteY1" fmla="*/ 0 h 3429001"/>
              <a:gd name="connsiteX2" fmla="*/ 12196763 w 12196800"/>
              <a:gd name="connsiteY2" fmla="*/ 1600201 h 3429001"/>
              <a:gd name="connsiteX3" fmla="*/ 12196800 w 12196800"/>
              <a:gd name="connsiteY3" fmla="*/ 1600201 h 3429001"/>
              <a:gd name="connsiteX4" fmla="*/ 12196800 w 12196800"/>
              <a:gd name="connsiteY4" fmla="*/ 3429001 h 3429001"/>
              <a:gd name="connsiteX5" fmla="*/ 0 w 12196800"/>
              <a:gd name="connsiteY5" fmla="*/ 3429001 h 3429001"/>
              <a:gd name="connsiteX6" fmla="*/ 0 w 12196800"/>
              <a:gd name="connsiteY6" fmla="*/ 2320029 h 3429001"/>
              <a:gd name="connsiteX7" fmla="*/ 0 w 12196800"/>
              <a:gd name="connsiteY7" fmla="*/ 1600201 h 3429001"/>
              <a:gd name="connsiteX8" fmla="*/ 0 w 12196800"/>
              <a:gd name="connsiteY8" fmla="*/ 1096213 h 3429001"/>
              <a:gd name="connsiteX9" fmla="*/ 24566 w 12196800"/>
              <a:gd name="connsiteY9" fmla="*/ 1096213 h 3429001"/>
              <a:gd name="connsiteX10" fmla="*/ 497300 w 12196800"/>
              <a:gd name="connsiteY10" fmla="*/ 861548 h 3429001"/>
              <a:gd name="connsiteX11" fmla="*/ 1136599 w 12196800"/>
              <a:gd name="connsiteY11" fmla="*/ 21631 h 3429001"/>
              <a:gd name="connsiteX12" fmla="*/ 7006798 w 12196800"/>
              <a:gd name="connsiteY12" fmla="*/ 21631 h 3429001"/>
              <a:gd name="connsiteX13" fmla="*/ 7008157 w 12196800"/>
              <a:gd name="connsiteY13" fmla="*/ 21494 h 3429001"/>
              <a:gd name="connsiteX14" fmla="*/ 12196712 w 12196800"/>
              <a:gd name="connsiteY14" fmla="*/ 21494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6800" h="3429001">
                <a:moveTo>
                  <a:pt x="12196712" y="0"/>
                </a:moveTo>
                <a:lnTo>
                  <a:pt x="12196763" y="0"/>
                </a:lnTo>
                <a:lnTo>
                  <a:pt x="12196763" y="1600201"/>
                </a:lnTo>
                <a:lnTo>
                  <a:pt x="12196800" y="1600201"/>
                </a:lnTo>
                <a:lnTo>
                  <a:pt x="12196800" y="3429001"/>
                </a:lnTo>
                <a:lnTo>
                  <a:pt x="0" y="3429001"/>
                </a:lnTo>
                <a:lnTo>
                  <a:pt x="0" y="2320029"/>
                </a:lnTo>
                <a:lnTo>
                  <a:pt x="0" y="1600201"/>
                </a:lnTo>
                <a:lnTo>
                  <a:pt x="0" y="1096213"/>
                </a:lnTo>
                <a:lnTo>
                  <a:pt x="24566" y="1096213"/>
                </a:lnTo>
                <a:cubicBezTo>
                  <a:pt x="263767" y="1092812"/>
                  <a:pt x="386791" y="1019908"/>
                  <a:pt x="497300" y="861548"/>
                </a:cubicBezTo>
                <a:lnTo>
                  <a:pt x="1136599" y="21631"/>
                </a:lnTo>
                <a:lnTo>
                  <a:pt x="7006798" y="21631"/>
                </a:lnTo>
                <a:lnTo>
                  <a:pt x="7008157" y="21494"/>
                </a:lnTo>
                <a:lnTo>
                  <a:pt x="12196712" y="21494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on the icon to add a picture.</a:t>
            </a:r>
            <a:endParaRPr lang="pl-PL"/>
          </a:p>
        </p:txBody>
      </p:sp>
      <p:grpSp>
        <p:nvGrpSpPr>
          <p:cNvPr id="72" name="Grupa 71">
            <a:extLst>
              <a:ext uri="{FF2B5EF4-FFF2-40B4-BE49-F238E27FC236}">
                <a16:creationId xmlns:a16="http://schemas.microsoft.com/office/drawing/2014/main" id="{DF22F9D6-FE42-42E7-AD6B-B1FB502A6B5D}"/>
              </a:ext>
            </a:extLst>
          </p:cNvPr>
          <p:cNvGrpSpPr/>
          <p:nvPr userDrawn="1"/>
        </p:nvGrpSpPr>
        <p:grpSpPr>
          <a:xfrm rot="5400000">
            <a:off x="-3572540" y="3312041"/>
            <a:ext cx="6815472" cy="233918"/>
            <a:chOff x="0" y="-711770"/>
            <a:chExt cx="4642907" cy="564813"/>
          </a:xfrm>
        </p:grpSpPr>
        <p:grpSp>
          <p:nvGrpSpPr>
            <p:cNvPr id="73" name="Grupa 72">
              <a:extLst>
                <a:ext uri="{FF2B5EF4-FFF2-40B4-BE49-F238E27FC236}">
                  <a16:creationId xmlns:a16="http://schemas.microsoft.com/office/drawing/2014/main" id="{E15F386C-1B29-44DE-800B-B6BE84CCF13E}"/>
                </a:ext>
              </a:extLst>
            </p:cNvPr>
            <p:cNvGrpSpPr/>
            <p:nvPr userDrawn="1"/>
          </p:nvGrpSpPr>
          <p:grpSpPr>
            <a:xfrm>
              <a:off x="791421" y="-711770"/>
              <a:ext cx="685800" cy="564813"/>
              <a:chOff x="304800" y="937146"/>
              <a:chExt cx="1624082" cy="286603"/>
            </a:xfrm>
          </p:grpSpPr>
          <p:sp>
            <p:nvSpPr>
              <p:cNvPr id="94" name="Prostokąt: zaokrąglone rogi 93">
                <a:extLst>
                  <a:ext uri="{FF2B5EF4-FFF2-40B4-BE49-F238E27FC236}">
                    <a16:creationId xmlns:a16="http://schemas.microsoft.com/office/drawing/2014/main" id="{B5BB4C98-E9C9-4E34-961B-C7D72A0B5C1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66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5" name="Prostokąt: zaokrąglone rogi 94">
                <a:extLst>
                  <a:ext uri="{FF2B5EF4-FFF2-40B4-BE49-F238E27FC236}">
                    <a16:creationId xmlns:a16="http://schemas.microsoft.com/office/drawing/2014/main" id="{D11503F2-A64E-4B84-90B9-26882E6D6E28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6" name="Prostokąt: zaokrąglone rogi 95">
                <a:extLst>
                  <a:ext uri="{FF2B5EF4-FFF2-40B4-BE49-F238E27FC236}">
                    <a16:creationId xmlns:a16="http://schemas.microsoft.com/office/drawing/2014/main" id="{81DE1274-9812-4F53-9749-2B0116E7A30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66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4" name="Grupa 73">
              <a:extLst>
                <a:ext uri="{FF2B5EF4-FFF2-40B4-BE49-F238E27FC236}">
                  <a16:creationId xmlns:a16="http://schemas.microsoft.com/office/drawing/2014/main" id="{69DE1E4A-0301-4CA1-8864-8EB9379D6CAD}"/>
                </a:ext>
              </a:extLst>
            </p:cNvPr>
            <p:cNvGrpSpPr/>
            <p:nvPr userDrawn="1"/>
          </p:nvGrpSpPr>
          <p:grpSpPr>
            <a:xfrm>
              <a:off x="2374263" y="-711770"/>
              <a:ext cx="685800" cy="564813"/>
              <a:chOff x="304800" y="937146"/>
              <a:chExt cx="1624082" cy="286603"/>
            </a:xfrm>
          </p:grpSpPr>
          <p:sp>
            <p:nvSpPr>
              <p:cNvPr id="91" name="Prostokąt: zaokrąglone rogi 90">
                <a:extLst>
                  <a:ext uri="{FF2B5EF4-FFF2-40B4-BE49-F238E27FC236}">
                    <a16:creationId xmlns:a16="http://schemas.microsoft.com/office/drawing/2014/main" id="{D7103313-F0C1-438D-AAE8-1D6B2B5999AE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99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2" name="Prostokąt: zaokrąglone rogi 91">
                <a:extLst>
                  <a:ext uri="{FF2B5EF4-FFF2-40B4-BE49-F238E27FC236}">
                    <a16:creationId xmlns:a16="http://schemas.microsoft.com/office/drawing/2014/main" id="{B7B3A4AC-8314-432C-900D-C8E6B9A1DD6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3" name="Prostokąt: zaokrąglone rogi 92">
                <a:extLst>
                  <a:ext uri="{FF2B5EF4-FFF2-40B4-BE49-F238E27FC236}">
                    <a16:creationId xmlns:a16="http://schemas.microsoft.com/office/drawing/2014/main" id="{44E1FF4A-F7EE-462C-B404-9568618AEF49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5" name="Grupa 74">
              <a:extLst>
                <a:ext uri="{FF2B5EF4-FFF2-40B4-BE49-F238E27FC236}">
                  <a16:creationId xmlns:a16="http://schemas.microsoft.com/office/drawing/2014/main" id="{AF4A0445-806C-40B1-A4FA-6BA2B44EEADA}"/>
                </a:ext>
              </a:extLst>
            </p:cNvPr>
            <p:cNvGrpSpPr/>
            <p:nvPr userDrawn="1"/>
          </p:nvGrpSpPr>
          <p:grpSpPr>
            <a:xfrm>
              <a:off x="1582842" y="-711770"/>
              <a:ext cx="685800" cy="564813"/>
              <a:chOff x="304800" y="937146"/>
              <a:chExt cx="1624082" cy="286603"/>
            </a:xfrm>
          </p:grpSpPr>
          <p:sp>
            <p:nvSpPr>
              <p:cNvPr id="88" name="Prostokąt: zaokrąglone rogi 87">
                <a:extLst>
                  <a:ext uri="{FF2B5EF4-FFF2-40B4-BE49-F238E27FC236}">
                    <a16:creationId xmlns:a16="http://schemas.microsoft.com/office/drawing/2014/main" id="{56643A36-C510-4B9E-803D-36B2E4E149AA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33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9" name="Prostokąt: zaokrąglone rogi 88">
                <a:extLst>
                  <a:ext uri="{FF2B5EF4-FFF2-40B4-BE49-F238E27FC236}">
                    <a16:creationId xmlns:a16="http://schemas.microsoft.com/office/drawing/2014/main" id="{9D27F557-8572-41B9-B87E-452AD1CCD913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0" name="Prostokąt: zaokrąglone rogi 89">
                <a:extLst>
                  <a:ext uri="{FF2B5EF4-FFF2-40B4-BE49-F238E27FC236}">
                    <a16:creationId xmlns:a16="http://schemas.microsoft.com/office/drawing/2014/main" id="{39396D66-8009-4307-828A-B2F18D534B4A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007B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6" name="Grupa 75">
              <a:extLst>
                <a:ext uri="{FF2B5EF4-FFF2-40B4-BE49-F238E27FC236}">
                  <a16:creationId xmlns:a16="http://schemas.microsoft.com/office/drawing/2014/main" id="{96B06E16-A073-4CC8-B6C0-5D2E2FB4EB29}"/>
                </a:ext>
              </a:extLst>
            </p:cNvPr>
            <p:cNvGrpSpPr/>
            <p:nvPr userDrawn="1"/>
          </p:nvGrpSpPr>
          <p:grpSpPr>
            <a:xfrm>
              <a:off x="0" y="-711770"/>
              <a:ext cx="685800" cy="564813"/>
              <a:chOff x="304800" y="937146"/>
              <a:chExt cx="1624082" cy="286603"/>
            </a:xfrm>
          </p:grpSpPr>
          <p:sp>
            <p:nvSpPr>
              <p:cNvPr id="85" name="Prostokąt: zaokrąglone rogi 84">
                <a:extLst>
                  <a:ext uri="{FF2B5EF4-FFF2-40B4-BE49-F238E27FC236}">
                    <a16:creationId xmlns:a16="http://schemas.microsoft.com/office/drawing/2014/main" id="{7DBE6AB5-1EFC-41CA-A76D-FFE5F6093924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92E4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6" name="Prostokąt: zaokrąglone rogi 85">
                <a:extLst>
                  <a:ext uri="{FF2B5EF4-FFF2-40B4-BE49-F238E27FC236}">
                    <a16:creationId xmlns:a16="http://schemas.microsoft.com/office/drawing/2014/main" id="{C22D1E96-9D7B-4964-9DE3-F90E6637630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7" name="Prostokąt: zaokrąglone rogi 86">
                <a:extLst>
                  <a:ext uri="{FF2B5EF4-FFF2-40B4-BE49-F238E27FC236}">
                    <a16:creationId xmlns:a16="http://schemas.microsoft.com/office/drawing/2014/main" id="{F6E503FF-4A07-4515-938E-C6399EE96B68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408F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7" name="Grupa 76">
              <a:extLst>
                <a:ext uri="{FF2B5EF4-FFF2-40B4-BE49-F238E27FC236}">
                  <a16:creationId xmlns:a16="http://schemas.microsoft.com/office/drawing/2014/main" id="{ABC083AA-A35A-4AD1-835F-7C13CCCD6232}"/>
                </a:ext>
              </a:extLst>
            </p:cNvPr>
            <p:cNvGrpSpPr/>
            <p:nvPr userDrawn="1"/>
          </p:nvGrpSpPr>
          <p:grpSpPr>
            <a:xfrm>
              <a:off x="3957107" y="-711770"/>
              <a:ext cx="685800" cy="564813"/>
              <a:chOff x="304800" y="937146"/>
              <a:chExt cx="1624082" cy="286603"/>
            </a:xfrm>
          </p:grpSpPr>
          <p:sp>
            <p:nvSpPr>
              <p:cNvPr id="82" name="Prostokąt: zaokrąglone rogi 81">
                <a:extLst>
                  <a:ext uri="{FF2B5EF4-FFF2-40B4-BE49-F238E27FC236}">
                    <a16:creationId xmlns:a16="http://schemas.microsoft.com/office/drawing/2014/main" id="{2B98AFD1-4BE8-43B0-8A14-AB175E184A70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F3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3" name="Prostokąt: zaokrąglone rogi 82">
                <a:extLst>
                  <a:ext uri="{FF2B5EF4-FFF2-40B4-BE49-F238E27FC236}">
                    <a16:creationId xmlns:a16="http://schemas.microsoft.com/office/drawing/2014/main" id="{B865E040-8A0A-4F5A-85A8-DC7FBA737852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4" name="Prostokąt: zaokrąglone rogi 83">
                <a:extLst>
                  <a:ext uri="{FF2B5EF4-FFF2-40B4-BE49-F238E27FC236}">
                    <a16:creationId xmlns:a16="http://schemas.microsoft.com/office/drawing/2014/main" id="{857325CE-59F4-40AE-92F7-5CE21C774AA2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9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grpSp>
          <p:nvGrpSpPr>
            <p:cNvPr id="78" name="Grupa 77">
              <a:extLst>
                <a:ext uri="{FF2B5EF4-FFF2-40B4-BE49-F238E27FC236}">
                  <a16:creationId xmlns:a16="http://schemas.microsoft.com/office/drawing/2014/main" id="{78029A04-D479-4C40-B3ED-D00D96E27046}"/>
                </a:ext>
              </a:extLst>
            </p:cNvPr>
            <p:cNvGrpSpPr/>
            <p:nvPr userDrawn="1"/>
          </p:nvGrpSpPr>
          <p:grpSpPr>
            <a:xfrm>
              <a:off x="3165684" y="-711770"/>
              <a:ext cx="685800" cy="564813"/>
              <a:chOff x="304800" y="937146"/>
              <a:chExt cx="1624082" cy="286603"/>
            </a:xfrm>
          </p:grpSpPr>
          <p:sp>
            <p:nvSpPr>
              <p:cNvPr id="79" name="Prostokąt: zaokrąglone rogi 78">
                <a:extLst>
                  <a:ext uri="{FF2B5EF4-FFF2-40B4-BE49-F238E27FC236}">
                    <a16:creationId xmlns:a16="http://schemas.microsoft.com/office/drawing/2014/main" id="{E91696F0-22FE-4C0D-9B10-9D78D8B71225}"/>
                  </a:ext>
                </a:extLst>
              </p:cNvPr>
              <p:cNvSpPr/>
              <p:nvPr/>
            </p:nvSpPr>
            <p:spPr>
              <a:xfrm>
                <a:off x="304800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FF6E5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0" name="Prostokąt: zaokrąglone rogi 79">
                <a:extLst>
                  <a:ext uri="{FF2B5EF4-FFF2-40B4-BE49-F238E27FC236}">
                    <a16:creationId xmlns:a16="http://schemas.microsoft.com/office/drawing/2014/main" id="{8754BF68-C819-4741-9B4D-9CB0907B03E9}"/>
                  </a:ext>
                </a:extLst>
              </p:cNvPr>
              <p:cNvSpPr/>
              <p:nvPr/>
            </p:nvSpPr>
            <p:spPr>
              <a:xfrm>
                <a:off x="873456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81" name="Prostokąt: zaokrąglone rogi 80">
                <a:extLst>
                  <a:ext uri="{FF2B5EF4-FFF2-40B4-BE49-F238E27FC236}">
                    <a16:creationId xmlns:a16="http://schemas.microsoft.com/office/drawing/2014/main" id="{757A1D26-43B7-48FB-A64A-5B2ADD23D9B5}"/>
                  </a:ext>
                </a:extLst>
              </p:cNvPr>
              <p:cNvSpPr/>
              <p:nvPr/>
            </p:nvSpPr>
            <p:spPr>
              <a:xfrm>
                <a:off x="1442112" y="937146"/>
                <a:ext cx="486770" cy="286603"/>
              </a:xfrm>
              <a:prstGeom prst="roundRect">
                <a:avLst>
                  <a:gd name="adj" fmla="val 0"/>
                </a:avLst>
              </a:prstGeom>
              <a:solidFill>
                <a:srgbClr val="D32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769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9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62.xml"/><Relationship Id="rId34" Type="http://schemas.openxmlformats.org/officeDocument/2006/relationships/slideLayout" Target="../slideLayouts/slideLayout75.xml"/><Relationship Id="rId42" Type="http://schemas.openxmlformats.org/officeDocument/2006/relationships/slideLayout" Target="../slideLayouts/slideLayout83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70.xml"/><Relationship Id="rId41" Type="http://schemas.openxmlformats.org/officeDocument/2006/relationships/slideLayout" Target="../slideLayouts/slideLayout82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32" Type="http://schemas.openxmlformats.org/officeDocument/2006/relationships/slideLayout" Target="../slideLayouts/slideLayout73.xml"/><Relationship Id="rId37" Type="http://schemas.openxmlformats.org/officeDocument/2006/relationships/slideLayout" Target="../slideLayouts/slideLayout78.xml"/><Relationship Id="rId40" Type="http://schemas.openxmlformats.org/officeDocument/2006/relationships/slideLayout" Target="../slideLayouts/slideLayout81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36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31" Type="http://schemas.openxmlformats.org/officeDocument/2006/relationships/slideLayout" Target="../slideLayouts/slideLayout72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71.xml"/><Relationship Id="rId35" Type="http://schemas.openxmlformats.org/officeDocument/2006/relationships/slideLayout" Target="../slideLayouts/slideLayout76.xml"/><Relationship Id="rId43" Type="http://schemas.openxmlformats.org/officeDocument/2006/relationships/slideLayout" Target="../slideLayouts/slideLayout84.xml"/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33" Type="http://schemas.openxmlformats.org/officeDocument/2006/relationships/slideLayout" Target="../slideLayouts/slideLayout74.xml"/><Relationship Id="rId38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26627" y="2372474"/>
            <a:ext cx="11234632" cy="34686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/>
              <a:t>Click to edit Master text styles 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26627" y="6356351"/>
            <a:ext cx="831854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526627" y="705359"/>
            <a:ext cx="11234631" cy="6125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916457" y="6356351"/>
            <a:ext cx="284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2592DCF-9C94-E63A-906E-4E841192EF72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864987" y="63500"/>
            <a:ext cx="487363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cs-CZ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3143213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72" r:id="rId2"/>
    <p:sldLayoutId id="2147483812" r:id="rId3"/>
    <p:sldLayoutId id="2147483762" r:id="rId4"/>
    <p:sldLayoutId id="2147483813" r:id="rId5"/>
    <p:sldLayoutId id="2147483731" r:id="rId6"/>
    <p:sldLayoutId id="2147483732" r:id="rId7"/>
    <p:sldLayoutId id="2147483749" r:id="rId8"/>
    <p:sldLayoutId id="2147483743" r:id="rId9"/>
    <p:sldLayoutId id="2147483792" r:id="rId10"/>
    <p:sldLayoutId id="2147483802" r:id="rId11"/>
    <p:sldLayoutId id="2147483793" r:id="rId12"/>
    <p:sldLayoutId id="2147483821" r:id="rId13"/>
    <p:sldLayoutId id="2147483822" r:id="rId14"/>
    <p:sldLayoutId id="2147483823" r:id="rId15"/>
    <p:sldLayoutId id="2147483824" r:id="rId16"/>
    <p:sldLayoutId id="2147483825" r:id="rId17"/>
    <p:sldLayoutId id="2147483826" r:id="rId18"/>
    <p:sldLayoutId id="2147483770" r:id="rId19"/>
    <p:sldLayoutId id="2147483800" r:id="rId20"/>
    <p:sldLayoutId id="2147483798" r:id="rId21"/>
    <p:sldLayoutId id="2147483820" r:id="rId22"/>
    <p:sldLayoutId id="2147483803" r:id="rId23"/>
    <p:sldLayoutId id="2147483787" r:id="rId24"/>
    <p:sldLayoutId id="2147483815" r:id="rId25"/>
    <p:sldLayoutId id="2147483814" r:id="rId26"/>
    <p:sldLayoutId id="2147483816" r:id="rId27"/>
    <p:sldLayoutId id="2147483819" r:id="rId28"/>
    <p:sldLayoutId id="2147483817" r:id="rId29"/>
    <p:sldLayoutId id="2147483818" r:id="rId30"/>
    <p:sldLayoutId id="2147483806" r:id="rId31"/>
    <p:sldLayoutId id="2147483804" r:id="rId32"/>
    <p:sldLayoutId id="2147483805" r:id="rId33"/>
    <p:sldLayoutId id="2147483801" r:id="rId34"/>
    <p:sldLayoutId id="2147483827" r:id="rId35"/>
    <p:sldLayoutId id="2147483828" r:id="rId36"/>
    <p:sldLayoutId id="2147483829" r:id="rId37"/>
    <p:sldLayoutId id="2147483830" r:id="rId38"/>
    <p:sldLayoutId id="2147483831" r:id="rId39"/>
    <p:sldLayoutId id="2147483832" r:id="rId40"/>
    <p:sldLayoutId id="2147483887" r:id="rId4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1219170" rtl="0" eaLnBrk="1" latinLnBrk="0" hangingPunct="1">
        <a:spcBef>
          <a:spcPct val="0"/>
        </a:spcBef>
        <a:buNone/>
        <a:defRPr sz="4000" b="0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324000" indent="-324000" algn="l" defTabSz="1219170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/>
        </a:buClr>
        <a:buSzPct val="100000"/>
        <a:buFont typeface="Calibri" panose="020F050202020403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1219170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>
            <a:lumMod val="75000"/>
          </a:schemeClr>
        </a:buClr>
        <a:buSzPct val="90000"/>
        <a:buFont typeface="Calibri" panose="020F0502020204030204" pitchFamily="34" charset="0"/>
        <a:buChar char="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000" indent="-252000" algn="l" defTabSz="1077357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>
            <a:lumMod val="75000"/>
          </a:schemeClr>
        </a:buClr>
        <a:buSzPct val="90000"/>
        <a:buFont typeface="Calibri" panose="020F050202020403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60943" indent="-245527" algn="l" defTabSz="1219170" rtl="0" eaLnBrk="1" latinLnBrk="0" hangingPunct="1">
        <a:spcBef>
          <a:spcPct val="20000"/>
        </a:spcBef>
        <a:buFont typeface="Symbol" pitchFamily="18" charset="2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195887" indent="-234945" algn="l" defTabSz="1219170" rtl="0" eaLnBrk="1" latinLnBrk="0" hangingPunct="1">
        <a:spcBef>
          <a:spcPct val="200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26627" y="2372474"/>
            <a:ext cx="11234632" cy="34686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/>
              <a:t>Click to edit Master text styles 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526627" y="6356351"/>
            <a:ext cx="831854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333">
                <a:solidFill>
                  <a:schemeClr val="tx1"/>
                </a:solidFill>
              </a:defRPr>
            </a:lvl1pPr>
          </a:lstStyle>
          <a:p>
            <a:r>
              <a:rPr lang="pl-PL"/>
              <a:t>Smlouva o poskytování služeb Portálového systému SZIF a Portálové aplikace pro Monitoring Approach (Portálový systém SZIF); e.č. objednatele: 4200012758_SML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526627" y="705359"/>
            <a:ext cx="11234631" cy="61252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noProof="0"/>
              <a:t>Click to edit Master title style</a:t>
            </a:r>
            <a:endParaRPr lang="pl-PL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916457" y="6356351"/>
            <a:ext cx="284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DC1E638-3F78-4E0D-883A-B278700C48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8680438-74B5-696A-3C67-F307A968EA03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864987" y="63500"/>
            <a:ext cx="487363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cs-CZ" sz="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INTERNAL</a:t>
            </a:r>
          </a:p>
        </p:txBody>
      </p:sp>
    </p:spTree>
    <p:extLst>
      <p:ext uri="{BB962C8B-B14F-4D97-AF65-F5344CB8AC3E}">
        <p14:creationId xmlns:p14="http://schemas.microsoft.com/office/powerpoint/2010/main" val="2092422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  <p:sldLayoutId id="2147483850" r:id="rId17"/>
    <p:sldLayoutId id="2147483851" r:id="rId18"/>
    <p:sldLayoutId id="2147483852" r:id="rId19"/>
    <p:sldLayoutId id="2147483853" r:id="rId20"/>
    <p:sldLayoutId id="2147483854" r:id="rId21"/>
    <p:sldLayoutId id="2147483855" r:id="rId22"/>
    <p:sldLayoutId id="2147483856" r:id="rId23"/>
    <p:sldLayoutId id="2147483857" r:id="rId24"/>
    <p:sldLayoutId id="2147483858" r:id="rId25"/>
    <p:sldLayoutId id="2147483859" r:id="rId26"/>
    <p:sldLayoutId id="2147483860" r:id="rId27"/>
    <p:sldLayoutId id="2147483861" r:id="rId28"/>
    <p:sldLayoutId id="2147483862" r:id="rId29"/>
    <p:sldLayoutId id="2147483863" r:id="rId30"/>
    <p:sldLayoutId id="2147483864" r:id="rId31"/>
    <p:sldLayoutId id="2147483865" r:id="rId32"/>
    <p:sldLayoutId id="2147483866" r:id="rId33"/>
    <p:sldLayoutId id="2147483867" r:id="rId34"/>
    <p:sldLayoutId id="2147483868" r:id="rId35"/>
    <p:sldLayoutId id="2147483869" r:id="rId36"/>
    <p:sldLayoutId id="2147483870" r:id="rId37"/>
    <p:sldLayoutId id="2147483871" r:id="rId38"/>
    <p:sldLayoutId id="2147483872" r:id="rId39"/>
    <p:sldLayoutId id="2147483873" r:id="rId40"/>
    <p:sldLayoutId id="2147483874" r:id="rId41"/>
    <p:sldLayoutId id="2147483875" r:id="rId42"/>
    <p:sldLayoutId id="2147483876" r:id="rId4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1219170" rtl="0" eaLnBrk="1" latinLnBrk="0" hangingPunct="1">
        <a:spcBef>
          <a:spcPct val="0"/>
        </a:spcBef>
        <a:buNone/>
        <a:defRPr sz="4000" b="0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324000" indent="-324000" algn="l" defTabSz="1219170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/>
        </a:buClr>
        <a:buSzPct val="100000"/>
        <a:buFont typeface="Calibri" panose="020F050202020403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360000" algn="l" defTabSz="1219170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>
            <a:lumMod val="75000"/>
          </a:schemeClr>
        </a:buClr>
        <a:buSzPct val="90000"/>
        <a:buFont typeface="Calibri" panose="020F0502020204030204" pitchFamily="34" charset="0"/>
        <a:buChar char="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000" indent="-252000" algn="l" defTabSz="1077357" rtl="0" eaLnBrk="1" latinLnBrk="0" hangingPunct="1">
        <a:lnSpc>
          <a:spcPct val="95000"/>
        </a:lnSpc>
        <a:spcBef>
          <a:spcPts val="0"/>
        </a:spcBef>
        <a:spcAft>
          <a:spcPts val="800"/>
        </a:spcAft>
        <a:buClr>
          <a:schemeClr val="accent4">
            <a:lumMod val="75000"/>
          </a:schemeClr>
        </a:buClr>
        <a:buSzPct val="90000"/>
        <a:buFont typeface="Calibri" panose="020F050202020403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60943" indent="-245527" algn="l" defTabSz="1219170" rtl="0" eaLnBrk="1" latinLnBrk="0" hangingPunct="1">
        <a:spcBef>
          <a:spcPct val="20000"/>
        </a:spcBef>
        <a:buFont typeface="Symbol" pitchFamily="18" charset="2"/>
        <a:buChar char="-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195887" indent="-234945" algn="l" defTabSz="1219170" rtl="0" eaLnBrk="1" latinLnBrk="0" hangingPunct="1">
        <a:spcBef>
          <a:spcPct val="200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4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svg"/><Relationship Id="rId7" Type="http://schemas.openxmlformats.org/officeDocument/2006/relationships/image" Target="../media/image132.sv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1.png"/><Relationship Id="rId11" Type="http://schemas.openxmlformats.org/officeDocument/2006/relationships/image" Target="../media/image136.svg"/><Relationship Id="rId5" Type="http://schemas.openxmlformats.org/officeDocument/2006/relationships/image" Target="../media/image130.sv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sv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B24ED19-162C-4112-A35A-7C45978A11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5850" y="2583931"/>
            <a:ext cx="10593786" cy="1981028"/>
          </a:xfrm>
        </p:spPr>
        <p:txBody>
          <a:bodyPr vert="horz" lIns="0" tIns="0" rIns="0" bIns="0" rtlCol="0" anchor="t">
            <a:normAutofit/>
          </a:bodyPr>
          <a:lstStyle/>
          <a:p>
            <a:endParaRPr lang="cs-CZ" sz="1800" dirty="0">
              <a:solidFill>
                <a:srgbClr val="000000"/>
              </a:solidFill>
            </a:endParaRPr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r>
              <a:rPr lang="cs-CZ" sz="1400" dirty="0">
                <a:solidFill>
                  <a:srgbClr val="000000"/>
                </a:solidFill>
              </a:rPr>
              <a:t>Praha</a:t>
            </a:r>
            <a:r>
              <a:rPr lang="cs-CZ" sz="1400">
                <a:solidFill>
                  <a:srgbClr val="000000"/>
                </a:solidFill>
              </a:rPr>
              <a:t>, Září 2024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52CE9982-D571-436E-BDF3-4122DFC1D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1" y="1328045"/>
            <a:ext cx="10593786" cy="2320029"/>
          </a:xfrm>
        </p:spPr>
        <p:txBody>
          <a:bodyPr>
            <a:noAutofit/>
          </a:bodyPr>
          <a:lstStyle/>
          <a:p>
            <a:r>
              <a:rPr lang="cs-CZ" sz="6600" b="0" dirty="0">
                <a:solidFill>
                  <a:schemeClr val="tx1"/>
                </a:solidFill>
              </a:rPr>
              <a:t>TVORBA A PROCES PODZÁKONNÝCH PR</a:t>
            </a:r>
            <a:endParaRPr lang="en-US" sz="4400" b="0" dirty="0">
              <a:solidFill>
                <a:schemeClr val="tx1"/>
              </a:solidFill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83D9D6DD-955D-49B4-A03F-8D3DD4C3677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24324" b="243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7150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584CA30-B9D6-7673-6370-14799BCA8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8A95FF9-89CE-85E9-B3F3-727974C86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10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E98825F-A22A-F21A-9BD6-437DB2460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Otevření</a:t>
            </a:r>
            <a:r>
              <a:rPr lang="sk-SK" dirty="0"/>
              <a:t> Editoru I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AEC6148C-BF0B-0117-FEE1-66F912BA63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0577" y="1640876"/>
            <a:ext cx="4845473" cy="2971050"/>
          </a:xfrm>
        </p:spPr>
        <p:txBody>
          <a:bodyPr/>
          <a:lstStyle/>
          <a:p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záložce </a:t>
            </a:r>
            <a:r>
              <a:rPr lang="cs-CZ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Shrnutí návrhu</a:t>
            </a:r>
            <a:r>
              <a:rPr lang="cs-CZ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kliknout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odkaz názvu právního aktu</a:t>
            </a:r>
            <a:r>
              <a:rPr lang="cs-CZ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  <a:endParaRPr lang="cs-CZ" sz="20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8" name="Obrázek 7" descr="Obsah obrázku text, snímek obrazovky, software, Webová stránka&#10;&#10;Popis byl vytvořen automaticky">
            <a:extLst>
              <a:ext uri="{FF2B5EF4-FFF2-40B4-BE49-F238E27FC236}">
                <a16:creationId xmlns:a16="http://schemas.microsoft.com/office/drawing/2014/main" id="{6D61DFA1-7523-2E7D-B5D7-4EE480255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4385" y="1263588"/>
            <a:ext cx="6305826" cy="49364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206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584CA30-B9D6-7673-6370-14799BCA8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8A95FF9-89CE-85E9-B3F3-727974C86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11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E98825F-A22A-F21A-9BD6-437DB2460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Otevření</a:t>
            </a:r>
            <a:r>
              <a:rPr lang="sk-SK" dirty="0"/>
              <a:t> Editoru II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AEC6148C-BF0B-0117-FEE1-66F912BA63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640876"/>
            <a:ext cx="5232823" cy="2971050"/>
          </a:xfrm>
        </p:spPr>
        <p:txBody>
          <a:bodyPr/>
          <a:lstStyle/>
          <a:p>
            <a:r>
              <a:rPr lang="cs-CZ" dirty="0"/>
              <a:t>Otevře se defaultní šablona vyhlášky v režimu pro čtení.</a:t>
            </a:r>
          </a:p>
          <a:p>
            <a:r>
              <a:rPr lang="cs-CZ" dirty="0"/>
              <a:t>Kliknutím na tlačítko </a:t>
            </a:r>
            <a:r>
              <a:rPr lang="cs-CZ" i="1" dirty="0"/>
              <a:t>Přejít do EDITORU</a:t>
            </a:r>
            <a:r>
              <a:rPr lang="cs-CZ" b="1" i="1" dirty="0"/>
              <a:t> </a:t>
            </a:r>
            <a:r>
              <a:rPr lang="cs-CZ" dirty="0">
                <a:solidFill>
                  <a:srgbClr val="FF0000"/>
                </a:solidFill>
              </a:rPr>
              <a:t>(1) </a:t>
            </a:r>
            <a:r>
              <a:rPr lang="cs-CZ" dirty="0"/>
              <a:t>se otevře vyhláška k editaci.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9" name="Obrázek 8" descr="Obsah obrázku text, snímek obrazovky, software, Počítačová ikona&#10;&#10;Popis byl vytvořen automaticky">
            <a:extLst>
              <a:ext uri="{FF2B5EF4-FFF2-40B4-BE49-F238E27FC236}">
                <a16:creationId xmlns:a16="http://schemas.microsoft.com/office/drawing/2014/main" id="{0D7721A9-21A2-7711-4474-0208723F6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176032"/>
            <a:ext cx="5632529" cy="38337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903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584CA30-B9D6-7673-6370-14799BCA8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8A95FF9-89CE-85E9-B3F3-727974C86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12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E98825F-A22A-F21A-9BD6-437DB2460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Otevření Editoru III – Otevření dokumentů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AEC6148C-BF0B-0117-FEE1-66F912BA63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640876"/>
            <a:ext cx="5232823" cy="2971050"/>
          </a:xfrm>
        </p:spPr>
        <p:txBody>
          <a:bodyPr/>
          <a:lstStyle/>
          <a:p>
            <a:r>
              <a:rPr lang="cs-CZ" dirty="0"/>
              <a:t>Otevřít relevantní dokumenty k Vyhlášce můžete přes ikonu „+“ </a:t>
            </a:r>
            <a:r>
              <a:rPr lang="cs-CZ" dirty="0">
                <a:solidFill>
                  <a:srgbClr val="FF0000"/>
                </a:solidFill>
              </a:rPr>
              <a:t>(1) </a:t>
            </a:r>
            <a:endParaRPr lang="cs-CZ" dirty="0"/>
          </a:p>
          <a:p>
            <a:r>
              <a:rPr lang="cs-CZ" dirty="0"/>
              <a:t>V dialogovém okně vyberete Vše </a:t>
            </a:r>
            <a:r>
              <a:rPr lang="cs-CZ" i="1" dirty="0"/>
              <a:t>(defaultně zaškrtnuto) </a:t>
            </a:r>
            <a:r>
              <a:rPr lang="cs-CZ" dirty="0"/>
              <a:t>a potvrdíte tlačítkem </a:t>
            </a:r>
            <a:r>
              <a:rPr lang="cs-CZ" i="1" dirty="0"/>
              <a:t>Otevřít</a:t>
            </a:r>
            <a:r>
              <a:rPr lang="cs-CZ" dirty="0"/>
              <a:t> </a:t>
            </a:r>
            <a:r>
              <a:rPr lang="cs-CZ" dirty="0">
                <a:solidFill>
                  <a:srgbClr val="FF0000"/>
                </a:solidFill>
              </a:rPr>
              <a:t>(2) </a:t>
            </a:r>
            <a:endParaRPr lang="cs-CZ" i="1" dirty="0">
              <a:solidFill>
                <a:srgbClr val="FF0000"/>
              </a:solidFill>
            </a:endParaRPr>
          </a:p>
        </p:txBody>
      </p:sp>
      <p:pic>
        <p:nvPicPr>
          <p:cNvPr id="10" name="Obrázek 9" descr="Obsah obrázku text, snímek obrazovky, software, počítač&#10;&#10;Popis byl vytvořen automaticky">
            <a:extLst>
              <a:ext uri="{FF2B5EF4-FFF2-40B4-BE49-F238E27FC236}">
                <a16:creationId xmlns:a16="http://schemas.microsoft.com/office/drawing/2014/main" id="{96BDD8D0-099C-FF7E-43DD-0155DB5D5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258" y="1953913"/>
            <a:ext cx="6034195" cy="408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211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584CA30-B9D6-7673-6370-14799BCA8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8A95FF9-89CE-85E9-B3F3-727974C86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13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E98825F-A22A-F21A-9BD6-437DB2460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Otevření Editoru 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AEC6148C-BF0B-0117-FEE1-66F912BA63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6" y="1513475"/>
            <a:ext cx="9157123" cy="529607"/>
          </a:xfrm>
        </p:spPr>
        <p:txBody>
          <a:bodyPr/>
          <a:lstStyle/>
          <a:p>
            <a:r>
              <a:rPr lang="cs-CZ" dirty="0"/>
              <a:t>Dokumenty (vyhláška, Informativní přehled k VPP, důvodová zpráva) jsou vidět v jednotlivých záložkách</a:t>
            </a:r>
          </a:p>
        </p:txBody>
      </p:sp>
      <p:pic>
        <p:nvPicPr>
          <p:cNvPr id="8" name="Obrázek 7" descr="Obsah obrázku text, snímek obrazovky, software, počítač&#10;&#10;Popis byl vytvořen automaticky">
            <a:extLst>
              <a:ext uri="{FF2B5EF4-FFF2-40B4-BE49-F238E27FC236}">
                <a16:creationId xmlns:a16="http://schemas.microsoft.com/office/drawing/2014/main" id="{BD873210-3960-1E02-2250-0C30CDC7E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1" y="2218906"/>
            <a:ext cx="5943599" cy="41374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232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DD468FC-5A1F-4D93-9266-BF44BB17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14</a:t>
            </a:fld>
            <a:endParaRPr lang="pl-PL"/>
          </a:p>
        </p:txBody>
      </p:sp>
      <p:pic>
        <p:nvPicPr>
          <p:cNvPr id="8" name="Symbol zastępczy obrazu 8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744A9715-BFBD-4CD0-B460-B81896994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2AD50B7D-FE5C-4529-8057-8AD9C6AA0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/>
              <a:t>Jak pracovat s Editorem?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69296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584CA30-B9D6-7673-6370-14799BCA8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8A95FF9-89CE-85E9-B3F3-727974C86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15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E98825F-A22A-F21A-9BD6-437DB2460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Způsob spuštění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AEC6148C-BF0B-0117-FEE1-66F912BA63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6" y="1513475"/>
            <a:ext cx="9157123" cy="529607"/>
          </a:xfrm>
        </p:spPr>
        <p:txBody>
          <a:bodyPr/>
          <a:lstStyle/>
          <a:p>
            <a:r>
              <a:rPr lang="cs-CZ" dirty="0"/>
              <a:t>Akce v editoru lze spustit více způsoby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Přes menu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Přes kontextové menu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Klávesovou zkratkou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BF24037-3B7F-03B9-7D15-F9F8C0744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137" y="3003550"/>
            <a:ext cx="3526046" cy="353536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EF9EBE7-3EE5-085E-77F8-761B73CDF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818" y="3003549"/>
            <a:ext cx="3529267" cy="244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43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16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552" y="848201"/>
            <a:ext cx="4986984" cy="1010744"/>
          </a:xfrm>
        </p:spPr>
        <p:txBody>
          <a:bodyPr>
            <a:normAutofit fontScale="90000"/>
          </a:bodyPr>
          <a:lstStyle/>
          <a:p>
            <a:r>
              <a:rPr lang="cs-CZ" b="0" i="0" dirty="0">
                <a:effectLst/>
                <a:latin typeface="Aptos Narrow" panose="020B0004020202020204" pitchFamily="34" charset="0"/>
              </a:rPr>
              <a:t>Práce s fragmentem a hierarchií</a:t>
            </a:r>
            <a:endParaRPr lang="cs-CZ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372474"/>
            <a:ext cx="4986984" cy="1462925"/>
          </a:xfrm>
        </p:spPr>
        <p:txBody>
          <a:bodyPr/>
          <a:lstStyle/>
          <a:p>
            <a:pPr marL="360000" lvl="1" indent="0">
              <a:buNone/>
            </a:pPr>
            <a:endParaRPr lang="cs-CZ" dirty="0">
              <a:solidFill>
                <a:schemeClr val="accent1"/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170449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17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Co je fragment?</a:t>
            </a:r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B5B9C1BA-EF31-9BF2-2B3C-E397DFB1C3BF}"/>
              </a:ext>
            </a:extLst>
          </p:cNvPr>
          <p:cNvSpPr txBox="1">
            <a:spLocks/>
          </p:cNvSpPr>
          <p:nvPr/>
        </p:nvSpPr>
        <p:spPr>
          <a:xfrm>
            <a:off x="517638" y="1640876"/>
            <a:ext cx="9966212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>
              <a:spcAft>
                <a:spcPts val="0"/>
              </a:spcAft>
            </a:pPr>
            <a:r>
              <a:rPr lang="cs-CZ" sz="1600" dirty="0"/>
              <a:t>Nejmenší samostatně adresovatelná část aktu (=ustanovení, tj. ucelený blok textu)</a:t>
            </a:r>
          </a:p>
          <a:p>
            <a:pPr marL="719850" lvl="1" indent="-32385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600" dirty="0"/>
              <a:t>paragraf, bod, závěrečná část ustanovení či nadpis</a:t>
            </a:r>
            <a:endParaRPr lang="cs-CZ" sz="1600" dirty="0">
              <a:ea typeface="Calibri"/>
              <a:cs typeface="Calibri"/>
            </a:endParaRPr>
          </a:p>
          <a:p>
            <a:pPr marL="719850" lvl="1" indent="-323850">
              <a:spcAft>
                <a:spcPts val="0"/>
              </a:spcAft>
              <a:buFont typeface="Courier New" panose="02070309020205020404" pitchFamily="49" charset="0"/>
              <a:buChar char="o"/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47922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 dirty="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18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Vložení fragmentu - </a:t>
            </a:r>
            <a:r>
              <a:rPr lang="cs-CZ" dirty="0"/>
              <a:t>Vložit</a:t>
            </a:r>
            <a:r>
              <a:rPr lang="sk-SK" dirty="0"/>
              <a:t> pod</a:t>
            </a:r>
          </a:p>
        </p:txBody>
      </p:sp>
      <p:pic>
        <p:nvPicPr>
          <p:cNvPr id="8" name="Obrázek 7" descr="Obsah obrázku text, snímek obrazovky, software, Počítačová ikona&#10;&#10;Popis byl vytvořen automaticky">
            <a:extLst>
              <a:ext uri="{FF2B5EF4-FFF2-40B4-BE49-F238E27FC236}">
                <a16:creationId xmlns:a16="http://schemas.microsoft.com/office/drawing/2014/main" id="{5D384DEC-97CB-F443-6FFC-F224EB886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779" y="1597772"/>
            <a:ext cx="5491049" cy="38238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858ADC1E-BA68-F00C-2744-35A8FD5849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771991"/>
            <a:ext cx="5371040" cy="4299563"/>
          </a:xfrm>
        </p:spPr>
        <p:txBody>
          <a:bodyPr/>
          <a:lstStyle/>
          <a:p>
            <a:r>
              <a:rPr lang="cs-CZ" dirty="0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Přejděte na fragment, pod který chcete vložit nový fragment </a:t>
            </a:r>
            <a:r>
              <a:rPr lang="cs-CZ" dirty="0">
                <a:solidFill>
                  <a:srgbClr val="FF0000"/>
                </a:solidFill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Zvolte v menu </a:t>
            </a:r>
            <a:r>
              <a:rPr lang="cs-CZ" i="1" dirty="0"/>
              <a:t>Vložení/ Vložit pod </a:t>
            </a:r>
            <a:r>
              <a:rPr lang="cs-CZ" dirty="0">
                <a:solidFill>
                  <a:srgbClr val="FF0000"/>
                </a:solidFill>
              </a:rPr>
              <a:t>(2) (3)</a:t>
            </a:r>
            <a:endParaRPr lang="cs-CZ" i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Z výběru podřízených fragmentů zvolte </a:t>
            </a:r>
            <a:br>
              <a:rPr lang="cs-CZ" dirty="0"/>
            </a:br>
            <a:r>
              <a:rPr lang="cs-CZ" i="1" dirty="0"/>
              <a:t>Nadpis _Pod </a:t>
            </a:r>
            <a:r>
              <a:rPr lang="cs-CZ" dirty="0">
                <a:solidFill>
                  <a:srgbClr val="FF0000"/>
                </a:solidFill>
              </a:rPr>
              <a:t>(4) </a:t>
            </a:r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Potvrďte tlačítkem </a:t>
            </a:r>
            <a:r>
              <a:rPr lang="cs-CZ" i="1" dirty="0"/>
              <a:t>Ano </a:t>
            </a:r>
            <a:r>
              <a:rPr lang="cs-CZ" dirty="0">
                <a:solidFill>
                  <a:srgbClr val="FF0000"/>
                </a:solidFill>
              </a:rPr>
              <a:t>(5)</a:t>
            </a:r>
            <a:endParaRPr lang="cs-CZ" i="1" dirty="0"/>
          </a:p>
          <a:p>
            <a:r>
              <a:rPr lang="cs-CZ" dirty="0"/>
              <a:t>Nový fragment byl přidán. Doplníte nadpis. </a:t>
            </a:r>
            <a:r>
              <a:rPr lang="cs-CZ" dirty="0">
                <a:solidFill>
                  <a:srgbClr val="FF0000"/>
                </a:solidFill>
              </a:rPr>
              <a:t>(6)</a:t>
            </a:r>
          </a:p>
          <a:p>
            <a:endParaRPr lang="cs-CZ" dirty="0"/>
          </a:p>
          <a:p>
            <a:endParaRPr lang="cs-CZ" i="1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B6807185-5BA1-106C-A93C-0611D7BF2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706429"/>
            <a:ext cx="5371040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7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19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Vložení </a:t>
            </a:r>
            <a:r>
              <a:rPr lang="cs-CZ" dirty="0"/>
              <a:t>fragmentů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FD77394E-810B-2694-E097-F7F07D0407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600666"/>
            <a:ext cx="5003735" cy="3209175"/>
          </a:xfrm>
        </p:spPr>
        <p:txBody>
          <a:bodyPr/>
          <a:lstStyle/>
          <a:p>
            <a:r>
              <a:rPr lang="cs-CZ" dirty="0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Přejděte na konkrétní fragment </a:t>
            </a:r>
            <a:r>
              <a:rPr lang="cs-CZ" dirty="0">
                <a:solidFill>
                  <a:srgbClr val="FF0000"/>
                </a:solidFill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Zvolte v menu </a:t>
            </a:r>
            <a:r>
              <a:rPr lang="cs-CZ" i="1" dirty="0"/>
              <a:t>Vložení/ Fragment </a:t>
            </a:r>
            <a:r>
              <a:rPr lang="cs-CZ" dirty="0">
                <a:solidFill>
                  <a:srgbClr val="FF0000"/>
                </a:solidFill>
              </a:rPr>
              <a:t>(2) (3)</a:t>
            </a:r>
            <a:endParaRPr lang="cs-CZ" i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Vyberte si v okně, kam fragment chcete vložit </a:t>
            </a:r>
            <a:r>
              <a:rPr lang="cs-CZ" dirty="0">
                <a:solidFill>
                  <a:srgbClr val="FF0000"/>
                </a:solidFill>
              </a:rPr>
              <a:t>(4)</a:t>
            </a:r>
            <a:r>
              <a:rPr lang="cs-CZ" dirty="0"/>
              <a:t> a typ fragmentu </a:t>
            </a:r>
            <a:r>
              <a:rPr lang="cs-CZ" dirty="0">
                <a:solidFill>
                  <a:srgbClr val="FF0000"/>
                </a:solidFill>
              </a:rPr>
              <a:t>(5)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Zvolte kolik fragmentů vložíte </a:t>
            </a:r>
            <a:r>
              <a:rPr lang="cs-CZ" dirty="0">
                <a:solidFill>
                  <a:srgbClr val="FF0000"/>
                </a:solidFill>
              </a:rPr>
              <a:t>(6)</a:t>
            </a:r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Potvrďte tlačítkem </a:t>
            </a:r>
            <a:r>
              <a:rPr lang="cs-CZ" i="1" dirty="0"/>
              <a:t>Potvrdit </a:t>
            </a:r>
            <a:r>
              <a:rPr lang="cs-CZ" dirty="0">
                <a:solidFill>
                  <a:srgbClr val="FF0000"/>
                </a:solidFill>
              </a:rPr>
              <a:t>(5)</a:t>
            </a:r>
            <a:endParaRPr lang="cs-CZ" i="1" dirty="0"/>
          </a:p>
          <a:p>
            <a:r>
              <a:rPr lang="cs-CZ" dirty="0"/>
              <a:t>Nový fragment byl přidán</a:t>
            </a:r>
            <a:br>
              <a:rPr lang="cs-CZ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  <a:p>
            <a:pPr marL="360000" lvl="1" indent="0">
              <a:buNone/>
            </a:pPr>
            <a:endParaRPr lang="cs-CZ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rázek 8" descr="Obsah obrázku text, snímek obrazovky, software, Počítačová ikona&#10;&#10;Popis byl vytvořen automaticky">
            <a:extLst>
              <a:ext uri="{FF2B5EF4-FFF2-40B4-BE49-F238E27FC236}">
                <a16:creationId xmlns:a16="http://schemas.microsoft.com/office/drawing/2014/main" id="{4A714DF4-02AB-5E18-17A7-9580B990F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2328" y="848201"/>
            <a:ext cx="5608929" cy="39198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50D2201-1EBE-F7A8-3716-C8A3F0007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546" y="5021314"/>
            <a:ext cx="6273811" cy="7538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887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pl-PL" sz="900" err="1"/>
              <a:t>Informační</a:t>
            </a:r>
            <a:r>
              <a:rPr lang="pl-PL" sz="900"/>
              <a:t> </a:t>
            </a:r>
            <a:r>
              <a:rPr lang="pl-PL" sz="900" err="1"/>
              <a:t>systém</a:t>
            </a:r>
            <a:r>
              <a:rPr lang="pl-PL" sz="900"/>
              <a:t> e-</a:t>
            </a:r>
            <a:r>
              <a:rPr lang="pl-PL" sz="900" err="1"/>
              <a:t>Sbírka</a:t>
            </a:r>
            <a:r>
              <a:rPr lang="pl-PL" sz="900"/>
              <a:t> a e-</a:t>
            </a:r>
            <a:r>
              <a:rPr lang="pl-PL" sz="900" err="1"/>
              <a:t>Legislativa</a:t>
            </a:r>
            <a:endParaRPr lang="pl-PL" sz="90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Agenda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BF2E6E6-2FE8-ADB5-604F-E997F30DF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1939" y="1303039"/>
            <a:ext cx="4496205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3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20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Změna typu fragmentu</a:t>
            </a:r>
          </a:p>
        </p:txBody>
      </p:sp>
      <p:pic>
        <p:nvPicPr>
          <p:cNvPr id="8" name="Obrázek 7" descr="Obsah obrázku text, elektronika, software, snímek obrazovky&#10;&#10;Popis byl vytvořen automaticky">
            <a:extLst>
              <a:ext uri="{FF2B5EF4-FFF2-40B4-BE49-F238E27FC236}">
                <a16:creationId xmlns:a16="http://schemas.microsoft.com/office/drawing/2014/main" id="{0077541B-578A-96D0-DC4E-908803762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139" y="944217"/>
            <a:ext cx="5382635" cy="37609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Obrázek 9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252D03CE-D06B-3752-E7F7-85EC2513BF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404"/>
          <a:stretch/>
        </p:blipFill>
        <p:spPr>
          <a:xfrm>
            <a:off x="4341412" y="5011196"/>
            <a:ext cx="7529937" cy="14414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246D4CB4-432A-01EE-6B72-7024300257CF}"/>
              </a:ext>
            </a:extLst>
          </p:cNvPr>
          <p:cNvSpPr txBox="1">
            <a:spLocks/>
          </p:cNvSpPr>
          <p:nvPr/>
        </p:nvSpPr>
        <p:spPr>
          <a:xfrm>
            <a:off x="526627" y="1600666"/>
            <a:ext cx="5545025" cy="32091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Přejděte na konkrétní fragment </a:t>
            </a:r>
            <a:r>
              <a:rPr lang="cs-CZ" dirty="0">
                <a:solidFill>
                  <a:srgbClr val="FF0000"/>
                </a:solidFill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Zvolte v menu </a:t>
            </a:r>
            <a:r>
              <a:rPr lang="cs-CZ" i="1" dirty="0"/>
              <a:t>Fragment/ Změnit typ </a:t>
            </a:r>
            <a:r>
              <a:rPr lang="cs-CZ" dirty="0">
                <a:solidFill>
                  <a:srgbClr val="FF0000"/>
                </a:solidFill>
              </a:rPr>
              <a:t>(2) (3)</a:t>
            </a:r>
            <a:endParaRPr lang="cs-CZ" i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Vyberte si v okně, kam fragment nový typ fragmentu </a:t>
            </a:r>
            <a:r>
              <a:rPr lang="cs-CZ" dirty="0">
                <a:solidFill>
                  <a:srgbClr val="FF0000"/>
                </a:solidFill>
              </a:rPr>
              <a:t>(4)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Potvrďte tlačítkem </a:t>
            </a:r>
            <a:r>
              <a:rPr lang="cs-CZ" i="1" dirty="0"/>
              <a:t>Ano </a:t>
            </a:r>
            <a:r>
              <a:rPr lang="cs-CZ" dirty="0">
                <a:solidFill>
                  <a:srgbClr val="FF0000"/>
                </a:solidFill>
              </a:rPr>
              <a:t>(5)</a:t>
            </a:r>
            <a:endParaRPr lang="cs-CZ" i="1" dirty="0"/>
          </a:p>
          <a:p>
            <a:r>
              <a:rPr lang="cs-CZ" dirty="0"/>
              <a:t>Typ fragmentu byl změněn</a:t>
            </a:r>
            <a:b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67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21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Kopírování fragmentů</a:t>
            </a:r>
          </a:p>
        </p:txBody>
      </p:sp>
      <p:pic>
        <p:nvPicPr>
          <p:cNvPr id="8" name="Obrázek 7" descr="Obsah obrázku text, snímek obrazovky, software, Počítačová ikona&#10;&#10;Popis byl vytvořen automaticky">
            <a:extLst>
              <a:ext uri="{FF2B5EF4-FFF2-40B4-BE49-F238E27FC236}">
                <a16:creationId xmlns:a16="http://schemas.microsoft.com/office/drawing/2014/main" id="{B4205B0A-AFD8-4057-78D2-010A1829E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673" y="1198473"/>
            <a:ext cx="5611697" cy="3928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D538E3D-5CC2-0702-2082-E1010FE38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673" y="5574746"/>
            <a:ext cx="5706538" cy="6744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Zástupný text 5">
            <a:extLst>
              <a:ext uri="{FF2B5EF4-FFF2-40B4-BE49-F238E27FC236}">
                <a16:creationId xmlns:a16="http://schemas.microsoft.com/office/drawing/2014/main" id="{FC21BA80-CD13-C2FA-CD91-EF0D30CCCCB4}"/>
              </a:ext>
            </a:extLst>
          </p:cNvPr>
          <p:cNvSpPr txBox="1">
            <a:spLocks/>
          </p:cNvSpPr>
          <p:nvPr/>
        </p:nvSpPr>
        <p:spPr>
          <a:xfrm>
            <a:off x="517639" y="1640876"/>
            <a:ext cx="5545025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Přejděte na konkrétní fragment </a:t>
            </a:r>
            <a:r>
              <a:rPr lang="cs-CZ" dirty="0">
                <a:solidFill>
                  <a:srgbClr val="FF0000"/>
                </a:solidFill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Zvolte v menu </a:t>
            </a:r>
            <a:r>
              <a:rPr lang="cs-CZ" i="1" dirty="0"/>
              <a:t>Hierarchie/ Kopírovat </a:t>
            </a:r>
            <a:r>
              <a:rPr lang="cs-CZ" dirty="0">
                <a:solidFill>
                  <a:srgbClr val="FF0000"/>
                </a:solidFill>
              </a:rPr>
              <a:t>(2) (3)</a:t>
            </a:r>
            <a:endParaRPr lang="cs-CZ" i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Zkontrolujte, případně změňte kopírovaný fragment </a:t>
            </a:r>
            <a:r>
              <a:rPr lang="cs-CZ" dirty="0">
                <a:solidFill>
                  <a:srgbClr val="FF0000"/>
                </a:solidFill>
              </a:rPr>
              <a:t>(4)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Vyberte způsob vložení </a:t>
            </a:r>
            <a:r>
              <a:rPr lang="cs-CZ" dirty="0">
                <a:solidFill>
                  <a:srgbClr val="FF0000"/>
                </a:solidFill>
              </a:rPr>
              <a:t>(5)</a:t>
            </a:r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Potvrďte tlačítkem </a:t>
            </a:r>
            <a:r>
              <a:rPr lang="cs-CZ" i="1" dirty="0"/>
              <a:t>Potvrdit </a:t>
            </a:r>
            <a:r>
              <a:rPr lang="cs-CZ" dirty="0">
                <a:solidFill>
                  <a:srgbClr val="FF0000"/>
                </a:solidFill>
              </a:rPr>
              <a:t>(6)</a:t>
            </a:r>
            <a:endParaRPr lang="cs-CZ" i="1" dirty="0"/>
          </a:p>
          <a:p>
            <a:r>
              <a:rPr lang="cs-CZ" dirty="0"/>
              <a:t>Fragment byl zkopírován</a:t>
            </a:r>
            <a:b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26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22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Mazání Fragmentu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FD77394E-810B-2694-E097-F7F07D0407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847242"/>
            <a:ext cx="5248139" cy="4337658"/>
          </a:xfrm>
        </p:spPr>
        <p:txBody>
          <a:bodyPr/>
          <a:lstStyle/>
          <a:p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Smazat fragmenty lze po jednom nebo hromadně</a:t>
            </a:r>
          </a:p>
          <a:p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Vyberte/ označte si jeden nebo více fragmenty </a:t>
            </a:r>
            <a:r>
              <a:rPr lang="cs-CZ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endParaRPr lang="cs-CZ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Přes menu </a:t>
            </a:r>
            <a:r>
              <a:rPr lang="cs-CZ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Fragment/ Smazat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smažete vybrané fragmenty </a:t>
            </a:r>
            <a:r>
              <a:rPr lang="cs-CZ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 (3)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Fragment se smaže po potvrzení dialogu </a:t>
            </a:r>
            <a:r>
              <a:rPr lang="cs-CZ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</a:p>
          <a:p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Akci lze i přes kontextové menu pravým tlačítkem nebo klávesovou zkratkou (</a:t>
            </a:r>
            <a:r>
              <a:rPr lang="cs-CZ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Delete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cs-CZ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(3)</a:t>
            </a:r>
          </a:p>
          <a:p>
            <a:endParaRPr lang="cs-CZ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lvl="1" indent="0">
              <a:buNone/>
            </a:pPr>
            <a:br>
              <a:rPr lang="cs-CZ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  <a:p>
            <a:pPr marL="360000" lvl="1" indent="0">
              <a:buNone/>
            </a:pPr>
            <a:endParaRPr lang="cs-CZ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rázek 8" descr="Obsah obrázku text, snímek obrazovky, software, Počítačová ikona&#10;&#10;Popis byl vytvořen automaticky">
            <a:extLst>
              <a:ext uri="{FF2B5EF4-FFF2-40B4-BE49-F238E27FC236}">
                <a16:creationId xmlns:a16="http://schemas.microsoft.com/office/drawing/2014/main" id="{8A90F970-09F6-222F-AA25-39409A82D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388" y="1599196"/>
            <a:ext cx="5248138" cy="36596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Obrázek 11" descr="Obsah obrázku text, snímek obrazovky, Písmo, software&#10;&#10;Popis byl vytvořen automaticky">
            <a:extLst>
              <a:ext uri="{FF2B5EF4-FFF2-40B4-BE49-F238E27FC236}">
                <a16:creationId xmlns:a16="http://schemas.microsoft.com/office/drawing/2014/main" id="{076AF548-7B76-B8B2-2FB9-F0BAA19EA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1425" y="3848667"/>
            <a:ext cx="2210538" cy="1019078"/>
          </a:xfrm>
          <a:prstGeom prst="rect">
            <a:avLst/>
          </a:prstGeom>
        </p:spPr>
      </p:pic>
      <p:pic>
        <p:nvPicPr>
          <p:cNvPr id="14" name="Obrázek 13" descr="Obsah obrázku text, Písmo, řada/pruh, snímek obrazovky&#10;&#10;Popis byl vytvořen automaticky">
            <a:extLst>
              <a:ext uri="{FF2B5EF4-FFF2-40B4-BE49-F238E27FC236}">
                <a16:creationId xmlns:a16="http://schemas.microsoft.com/office/drawing/2014/main" id="{CB105A06-68EF-B894-C435-39769AE1F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2507" y="5400664"/>
            <a:ext cx="5541890" cy="11366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50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23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Hierarchie fragmentů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FD77394E-810B-2694-E097-F7F07D0407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8" y="1751311"/>
            <a:ext cx="4115390" cy="4363739"/>
          </a:xfrm>
        </p:spPr>
        <p:txBody>
          <a:bodyPr/>
          <a:lstStyle/>
          <a:p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Vytvořit požadovanou strukturu právního aktu lze přes menu </a:t>
            </a:r>
            <a:r>
              <a:rPr lang="cs-CZ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Hierarchie 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více způsoby: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Vložit hierarchii fragmentů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Zanořit/ Vynořit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Posunout výš/ níž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Vložit potomka na začátek/ na konec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Aktivovat předcházející/ následující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Rozdělit/ Sloučit</a:t>
            </a:r>
          </a:p>
          <a:p>
            <a:pPr lvl="1"/>
            <a:endParaRPr lang="cs-CZ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lvl="1" indent="0">
              <a:buNone/>
            </a:pPr>
            <a:br>
              <a:rPr lang="cs-CZ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  <a:p>
            <a:pPr marL="360000" lvl="1" indent="0">
              <a:buNone/>
            </a:pPr>
            <a:endParaRPr lang="cs-CZ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rázek 8" descr="Obsah obrázku text, elektronika, snímek obrazovky, software&#10;&#10;Popis byl vytvořen automaticky">
            <a:extLst>
              <a:ext uri="{FF2B5EF4-FFF2-40B4-BE49-F238E27FC236}">
                <a16:creationId xmlns:a16="http://schemas.microsoft.com/office/drawing/2014/main" id="{968BFA2B-44DB-D5CB-13C5-B7485DB10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039" y="1448397"/>
            <a:ext cx="7117144" cy="49695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090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24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Zanoření fragmentů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FD77394E-810B-2694-E097-F7F07D0407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8" y="1822961"/>
            <a:ext cx="5178848" cy="4186837"/>
          </a:xfrm>
        </p:spPr>
        <p:txBody>
          <a:bodyPr/>
          <a:lstStyle/>
          <a:p>
            <a:r>
              <a:rPr lang="cs-CZ" dirty="0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Přejděte na konkrétní fragment </a:t>
            </a:r>
            <a:r>
              <a:rPr lang="cs-CZ" dirty="0">
                <a:solidFill>
                  <a:srgbClr val="FF0000"/>
                </a:solidFill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Zvolte v menu </a:t>
            </a:r>
            <a:r>
              <a:rPr lang="cs-CZ" i="1" dirty="0"/>
              <a:t>Hierarchie/ Zanořit </a:t>
            </a:r>
            <a:r>
              <a:rPr lang="cs-CZ" dirty="0">
                <a:solidFill>
                  <a:srgbClr val="FF0000"/>
                </a:solidFill>
              </a:rPr>
              <a:t>(2) (3)</a:t>
            </a:r>
            <a:endParaRPr lang="cs-CZ" i="1" dirty="0"/>
          </a:p>
          <a:p>
            <a:r>
              <a:rPr lang="cs-CZ" dirty="0"/>
              <a:t>Fragment byl zanořen o úrovni níže</a:t>
            </a:r>
            <a:br>
              <a:rPr lang="cs-CZ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  <a:p>
            <a:pPr marL="360000" lvl="1" indent="0">
              <a:buNone/>
            </a:pPr>
            <a:endParaRPr lang="cs-CZ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rázek 8" descr="Obsah obrázku text, elektronika, snímek obrazovky, software&#10;&#10;Popis byl vytvořen automaticky">
            <a:extLst>
              <a:ext uri="{FF2B5EF4-FFF2-40B4-BE49-F238E27FC236}">
                <a16:creationId xmlns:a16="http://schemas.microsoft.com/office/drawing/2014/main" id="{3ECAA4B6-5500-6695-F6C8-CF4E2DF08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382" y="848201"/>
            <a:ext cx="5915875" cy="41466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Obrázek 11" descr="Obsah obrázku text, Písmo, řada/pruh, snímek obrazovky&#10;&#10;Popis byl vytvořen automaticky">
            <a:extLst>
              <a:ext uri="{FF2B5EF4-FFF2-40B4-BE49-F238E27FC236}">
                <a16:creationId xmlns:a16="http://schemas.microsoft.com/office/drawing/2014/main" id="{8DC8B80C-273E-8E63-8CD3-9042DB04B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443" y="5176891"/>
            <a:ext cx="4644027" cy="997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72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25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Vynoření fragmentů</a:t>
            </a:r>
          </a:p>
        </p:txBody>
      </p:sp>
      <p:pic>
        <p:nvPicPr>
          <p:cNvPr id="8" name="Obrázek 7" descr="Obsah obrázku text, snímek obrazovky, software, Počítačová ikona&#10;&#10;Popis byl vytvořen automaticky">
            <a:extLst>
              <a:ext uri="{FF2B5EF4-FFF2-40B4-BE49-F238E27FC236}">
                <a16:creationId xmlns:a16="http://schemas.microsoft.com/office/drawing/2014/main" id="{CB5E76EC-7DC5-2FE9-578B-721EC6EE3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96" y="2825751"/>
            <a:ext cx="5377961" cy="36321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Obrázek 10" descr="Obsah obrázku text, elektronika, snímek obrazovky, software&#10;&#10;Popis byl vytvořen automaticky">
            <a:extLst>
              <a:ext uri="{FF2B5EF4-FFF2-40B4-BE49-F238E27FC236}">
                <a16:creationId xmlns:a16="http://schemas.microsoft.com/office/drawing/2014/main" id="{6837E597-D38A-54B9-E7D0-9413994DC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784" y="2825751"/>
            <a:ext cx="5193346" cy="36321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775B2E66-BCF1-4EA8-A21E-8BE74D6DA6A0}"/>
              </a:ext>
            </a:extLst>
          </p:cNvPr>
          <p:cNvSpPr txBox="1">
            <a:spLocks/>
          </p:cNvSpPr>
          <p:nvPr/>
        </p:nvSpPr>
        <p:spPr>
          <a:xfrm>
            <a:off x="307553" y="1640876"/>
            <a:ext cx="5178848" cy="11043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Postup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Přejděte na konkrétní fragment </a:t>
            </a:r>
            <a:r>
              <a:rPr lang="cs-CZ" dirty="0">
                <a:solidFill>
                  <a:srgbClr val="FF0000"/>
                </a:solidFill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Zvolte v menu </a:t>
            </a:r>
            <a:r>
              <a:rPr lang="cs-CZ" i="1" dirty="0"/>
              <a:t>Hierarchie/ Zanořit </a:t>
            </a:r>
            <a:r>
              <a:rPr lang="cs-CZ" dirty="0">
                <a:solidFill>
                  <a:srgbClr val="FF0000"/>
                </a:solidFill>
              </a:rPr>
              <a:t>(2) (3)</a:t>
            </a:r>
            <a:b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Zástupný text 5">
            <a:extLst>
              <a:ext uri="{FF2B5EF4-FFF2-40B4-BE49-F238E27FC236}">
                <a16:creationId xmlns:a16="http://schemas.microsoft.com/office/drawing/2014/main" id="{4BBC1C92-98CD-0254-5445-C13C27C26E67}"/>
              </a:ext>
            </a:extLst>
          </p:cNvPr>
          <p:cNvSpPr txBox="1">
            <a:spLocks/>
          </p:cNvSpPr>
          <p:nvPr/>
        </p:nvSpPr>
        <p:spPr>
          <a:xfrm>
            <a:off x="5603727" y="1621302"/>
            <a:ext cx="5178848" cy="11043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Fragment byl zanořen o úrovni výše</a:t>
            </a:r>
            <a:b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42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26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Posunutí fragmentů</a:t>
            </a:r>
          </a:p>
        </p:txBody>
      </p:sp>
      <p:pic>
        <p:nvPicPr>
          <p:cNvPr id="10" name="Obrázek 9" descr="Obsah obrázku text, snímek obrazovky, Písmo, řada/pruh&#10;&#10;Popis byl vytvořen automaticky">
            <a:extLst>
              <a:ext uri="{FF2B5EF4-FFF2-40B4-BE49-F238E27FC236}">
                <a16:creationId xmlns:a16="http://schemas.microsoft.com/office/drawing/2014/main" id="{A1F21597-D7E8-CE88-1928-8298CF6C1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2574" y="5252805"/>
            <a:ext cx="2844800" cy="8500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Obrázek 11" descr="Obsah obrázku text, snímek obrazovky, software, Počítačová ikona&#10;&#10;Popis byl vytvořen automaticky">
            <a:extLst>
              <a:ext uri="{FF2B5EF4-FFF2-40B4-BE49-F238E27FC236}">
                <a16:creationId xmlns:a16="http://schemas.microsoft.com/office/drawing/2014/main" id="{A372567A-C2B8-3298-8C8C-D6FFEA87A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9738" y="985279"/>
            <a:ext cx="5710473" cy="40139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A3953C42-E2AF-5268-E9D5-1B138D66BF7A}"/>
              </a:ext>
            </a:extLst>
          </p:cNvPr>
          <p:cNvSpPr txBox="1">
            <a:spLocks/>
          </p:cNvSpPr>
          <p:nvPr/>
        </p:nvSpPr>
        <p:spPr>
          <a:xfrm>
            <a:off x="526627" y="1640876"/>
            <a:ext cx="5178848" cy="41868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Přejděte na konkrétní fragment </a:t>
            </a:r>
            <a:r>
              <a:rPr lang="cs-CZ" dirty="0">
                <a:solidFill>
                  <a:srgbClr val="FF0000"/>
                </a:solidFill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Zvolte v menu </a:t>
            </a:r>
            <a:r>
              <a:rPr lang="cs-CZ" i="1" dirty="0"/>
              <a:t>Hierarchie/ Posunout výš </a:t>
            </a:r>
            <a:r>
              <a:rPr lang="cs-CZ" dirty="0"/>
              <a:t>(případně </a:t>
            </a:r>
            <a:r>
              <a:rPr lang="cs-CZ" i="1" dirty="0"/>
              <a:t>Posunout níž</a:t>
            </a:r>
            <a:r>
              <a:rPr lang="cs-CZ" dirty="0"/>
              <a:t>)</a:t>
            </a:r>
            <a:r>
              <a:rPr lang="cs-CZ" i="1" dirty="0"/>
              <a:t> </a:t>
            </a:r>
            <a:r>
              <a:rPr lang="cs-CZ" dirty="0">
                <a:solidFill>
                  <a:srgbClr val="FF0000"/>
                </a:solidFill>
              </a:rPr>
              <a:t>(2) (3)</a:t>
            </a:r>
            <a:endParaRPr lang="cs-CZ" i="1" dirty="0"/>
          </a:p>
          <a:p>
            <a:r>
              <a:rPr lang="cs-CZ" dirty="0"/>
              <a:t>Fragment byl posunut</a:t>
            </a:r>
            <a:b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09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27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Vložení potomka</a:t>
            </a:r>
          </a:p>
        </p:txBody>
      </p:sp>
      <p:pic>
        <p:nvPicPr>
          <p:cNvPr id="10" name="Obrázek 9" descr="Obsah obrázku text, elektronika, snímek obrazovky, software&#10;&#10;Popis byl vytvořen automaticky">
            <a:extLst>
              <a:ext uri="{FF2B5EF4-FFF2-40B4-BE49-F238E27FC236}">
                <a16:creationId xmlns:a16="http://schemas.microsoft.com/office/drawing/2014/main" id="{77E44691-415A-4C6B-A049-AF83FD60A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420" y="939862"/>
            <a:ext cx="5289791" cy="37053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Obrázek 11" descr="Obsah obrázku text, Písmo, řada/pruh, snímek obrazovky&#10;&#10;Popis byl vytvořen automaticky">
            <a:extLst>
              <a:ext uri="{FF2B5EF4-FFF2-40B4-BE49-F238E27FC236}">
                <a16:creationId xmlns:a16="http://schemas.microsoft.com/office/drawing/2014/main" id="{E6091D30-58F2-3D6E-66FA-7B1BF4FB75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626" y="5064293"/>
            <a:ext cx="4419613" cy="10489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Obrázek 13" descr="Obsah obrázku text, snímek obrazovky, Písmo, informace&#10;&#10;Popis byl vytvořen automaticky">
            <a:extLst>
              <a:ext uri="{FF2B5EF4-FFF2-40B4-BE49-F238E27FC236}">
                <a16:creationId xmlns:a16="http://schemas.microsoft.com/office/drawing/2014/main" id="{3ADAFB64-0B3F-66F0-F423-9199E9AAAC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5763" y="5069253"/>
            <a:ext cx="4485798" cy="11281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8A70C875-7B43-ACBD-337B-C9592A3BEAF9}"/>
              </a:ext>
            </a:extLst>
          </p:cNvPr>
          <p:cNvSpPr txBox="1">
            <a:spLocks/>
          </p:cNvSpPr>
          <p:nvPr/>
        </p:nvSpPr>
        <p:spPr>
          <a:xfrm>
            <a:off x="526626" y="1640876"/>
            <a:ext cx="5569373" cy="41868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Potomek = podřízený fragment</a:t>
            </a:r>
          </a:p>
          <a:p>
            <a:r>
              <a:rPr lang="cs-CZ" dirty="0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Přejděte na konkrétní fragment </a:t>
            </a:r>
            <a:r>
              <a:rPr lang="cs-CZ" dirty="0">
                <a:solidFill>
                  <a:srgbClr val="FF0000"/>
                </a:solidFill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Zvolte v menu </a:t>
            </a:r>
            <a:r>
              <a:rPr lang="cs-CZ" i="1" dirty="0"/>
              <a:t>Hierarchie/ Vložit potomka na začátek </a:t>
            </a:r>
            <a:r>
              <a:rPr lang="cs-CZ" dirty="0"/>
              <a:t>(nebo </a:t>
            </a:r>
            <a:r>
              <a:rPr lang="cs-CZ" i="1" dirty="0"/>
              <a:t>Vložit potomka na konec</a:t>
            </a:r>
            <a:r>
              <a:rPr lang="cs-CZ" dirty="0"/>
              <a:t>)</a:t>
            </a:r>
            <a:r>
              <a:rPr lang="cs-CZ" i="1" dirty="0"/>
              <a:t> </a:t>
            </a:r>
            <a:r>
              <a:rPr lang="cs-CZ" dirty="0">
                <a:solidFill>
                  <a:srgbClr val="FF0000"/>
                </a:solidFill>
              </a:rPr>
              <a:t>(2) (3)</a:t>
            </a:r>
            <a:endParaRPr lang="cs-CZ" i="1" dirty="0"/>
          </a:p>
          <a:p>
            <a:r>
              <a:rPr lang="cs-CZ" dirty="0"/>
              <a:t>Vlevo je výsledek vložení potomka na začátek, vpravo na konec</a:t>
            </a:r>
            <a:b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77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28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Aktivování předcházejícího/ následujícího fragmentu</a:t>
            </a:r>
          </a:p>
        </p:txBody>
      </p:sp>
      <p:pic>
        <p:nvPicPr>
          <p:cNvPr id="8" name="Obrázek 7" descr="Obsah obrázku text, elektronika, snímek obrazovky, software&#10;&#10;Popis byl vytvořen automaticky">
            <a:extLst>
              <a:ext uri="{FF2B5EF4-FFF2-40B4-BE49-F238E27FC236}">
                <a16:creationId xmlns:a16="http://schemas.microsoft.com/office/drawing/2014/main" id="{12FA01B6-4A8C-DBC4-96CB-E2B61DC0F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640876"/>
            <a:ext cx="5664211" cy="37332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Obrázek 9" descr="Obsah obrázku text, snímek obrazovky, Písmo&#10;&#10;Popis byl vytvořen automaticky">
            <a:extLst>
              <a:ext uri="{FF2B5EF4-FFF2-40B4-BE49-F238E27FC236}">
                <a16:creationId xmlns:a16="http://schemas.microsoft.com/office/drawing/2014/main" id="{755CB97E-FA33-0C8C-1599-9ACEEC71B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871" y="5148071"/>
            <a:ext cx="3616810" cy="14343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E0B37F27-37CC-C5C9-E939-3A385976DBEF}"/>
              </a:ext>
            </a:extLst>
          </p:cNvPr>
          <p:cNvSpPr txBox="1">
            <a:spLocks/>
          </p:cNvSpPr>
          <p:nvPr/>
        </p:nvSpPr>
        <p:spPr>
          <a:xfrm>
            <a:off x="526627" y="1640876"/>
            <a:ext cx="5439504" cy="45122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Přejděte na konkrétní fragment</a:t>
            </a:r>
            <a:endParaRPr lang="cs-CZ" dirty="0">
              <a:solidFill>
                <a:srgbClr val="FF0000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Přepínat mezi fragmenty můžete přes menu </a:t>
            </a:r>
            <a:r>
              <a:rPr lang="cs-CZ" i="1" dirty="0"/>
              <a:t>Hierarchie/ Aktivovat předchozí </a:t>
            </a:r>
            <a:r>
              <a:rPr lang="cs-CZ" dirty="0"/>
              <a:t>(nebo </a:t>
            </a:r>
            <a:r>
              <a:rPr lang="cs-CZ" i="1" dirty="0"/>
              <a:t>Aktivovat následující</a:t>
            </a:r>
            <a:r>
              <a:rPr lang="cs-CZ" dirty="0"/>
              <a:t>)</a:t>
            </a:r>
            <a:r>
              <a:rPr lang="cs-CZ" i="1" dirty="0"/>
              <a:t> </a:t>
            </a:r>
            <a:r>
              <a:rPr lang="cs-CZ" dirty="0">
                <a:solidFill>
                  <a:srgbClr val="FF0000"/>
                </a:solidFill>
              </a:rPr>
              <a:t>(1) (2)</a:t>
            </a:r>
            <a:endParaRPr lang="cs-CZ" i="1" dirty="0"/>
          </a:p>
          <a:p>
            <a:r>
              <a:rPr lang="cs-CZ" dirty="0"/>
              <a:t>Pro přesun mezi fragmenty lze využít také klávesové šipky</a:t>
            </a:r>
            <a:b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71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29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Vložení předcházejícího/ následujícího fragmentu</a:t>
            </a:r>
          </a:p>
        </p:txBody>
      </p:sp>
      <p:pic>
        <p:nvPicPr>
          <p:cNvPr id="8" name="Obrázek 7" descr="Obsah obrázku text, elektronika, snímek obrazovky, software&#10;&#10;Popis byl vytvořen automaticky">
            <a:extLst>
              <a:ext uri="{FF2B5EF4-FFF2-40B4-BE49-F238E27FC236}">
                <a16:creationId xmlns:a16="http://schemas.microsoft.com/office/drawing/2014/main" id="{F39A6AF1-C90E-DA11-BC36-2557B1651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021" y="1640876"/>
            <a:ext cx="5046823" cy="33180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Obrázek 9" descr="Obsah obrázku text, Písmo, řada/pruh, číslo&#10;&#10;Popis byl vytvořen automaticky">
            <a:extLst>
              <a:ext uri="{FF2B5EF4-FFF2-40B4-BE49-F238E27FC236}">
                <a16:creationId xmlns:a16="http://schemas.microsoft.com/office/drawing/2014/main" id="{EBA1110C-265B-0F52-3AE6-BA4ECECA3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561" y="5229684"/>
            <a:ext cx="4821742" cy="10078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E490FB11-1CD3-CFCE-11C9-38C305A31525}"/>
              </a:ext>
            </a:extLst>
          </p:cNvPr>
          <p:cNvSpPr txBox="1">
            <a:spLocks/>
          </p:cNvSpPr>
          <p:nvPr/>
        </p:nvSpPr>
        <p:spPr>
          <a:xfrm>
            <a:off x="517639" y="1640876"/>
            <a:ext cx="5823965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Přejděte na konkrétní fragment </a:t>
            </a:r>
            <a:r>
              <a:rPr lang="cs-CZ" dirty="0">
                <a:solidFill>
                  <a:srgbClr val="FF0000"/>
                </a:solidFill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Zvolte v menu </a:t>
            </a:r>
            <a:r>
              <a:rPr lang="cs-CZ" i="1" dirty="0"/>
              <a:t>Hierarchie/ Vložit předcházející </a:t>
            </a:r>
            <a:r>
              <a:rPr lang="cs-CZ" dirty="0"/>
              <a:t>(nebo</a:t>
            </a:r>
            <a:r>
              <a:rPr lang="cs-CZ" i="1" dirty="0"/>
              <a:t> Vložit následující</a:t>
            </a:r>
            <a:r>
              <a:rPr lang="cs-CZ" dirty="0"/>
              <a:t>)</a:t>
            </a:r>
            <a:r>
              <a:rPr lang="cs-CZ" i="1" dirty="0"/>
              <a:t> </a:t>
            </a:r>
            <a:r>
              <a:rPr lang="cs-CZ" dirty="0">
                <a:solidFill>
                  <a:srgbClr val="FF0000"/>
                </a:solidFill>
              </a:rPr>
              <a:t>(2) (3)</a:t>
            </a:r>
            <a:endParaRPr lang="cs-CZ" i="1" dirty="0"/>
          </a:p>
          <a:p>
            <a:r>
              <a:rPr lang="cs-CZ" dirty="0"/>
              <a:t>Výsledek vložení předcházejícího fragmentu </a:t>
            </a:r>
            <a:r>
              <a:rPr lang="cs-CZ" dirty="0">
                <a:solidFill>
                  <a:srgbClr val="FF0000"/>
                </a:solidFill>
              </a:rPr>
              <a:t>(5)</a:t>
            </a:r>
            <a:endParaRPr lang="cs-CZ" dirty="0"/>
          </a:p>
          <a:p>
            <a:r>
              <a:rPr lang="cs-CZ" dirty="0"/>
              <a:t>Výsledek vložení následujícího fragmentu</a:t>
            </a:r>
            <a:r>
              <a:rPr lang="cs-CZ" dirty="0">
                <a:solidFill>
                  <a:srgbClr val="FF0000"/>
                </a:solidFill>
              </a:rPr>
              <a:t> (4)</a:t>
            </a:r>
            <a:endParaRPr lang="cs-CZ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17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DD468FC-5A1F-4D93-9266-BF44BB17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</a:t>
            </a:fld>
            <a:endParaRPr lang="pl-PL"/>
          </a:p>
        </p:txBody>
      </p:sp>
      <p:pic>
        <p:nvPicPr>
          <p:cNvPr id="8" name="Symbol zastępczy obrazu 8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744A9715-BFBD-4CD0-B460-B81896994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2AD50B7D-FE5C-4529-8057-8AD9C6AA0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/>
              <a:t>Jak vytvořit Vyhlášku?</a:t>
            </a:r>
            <a:br>
              <a:rPr lang="cs-CZ" dirty="0"/>
            </a:br>
            <a:r>
              <a:rPr lang="cs-CZ" dirty="0"/>
              <a:t>Nový předpis bez novely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849435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30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Sloučení a rozdělení fragmentů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1DDCE36-0F19-6179-C1B3-630D31044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674" y="3034740"/>
            <a:ext cx="6567535" cy="3411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C3F8D1C-A812-1E73-AA59-ED8078EAC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674" y="4231803"/>
            <a:ext cx="6567535" cy="634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4089E4E5-00E9-40A2-7A97-C99A61503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2675" y="1650677"/>
            <a:ext cx="6567535" cy="3653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Šipka: dolů 14">
            <a:extLst>
              <a:ext uri="{FF2B5EF4-FFF2-40B4-BE49-F238E27FC236}">
                <a16:creationId xmlns:a16="http://schemas.microsoft.com/office/drawing/2014/main" id="{BEE823C6-5E6A-92A2-B662-031AE5FDA637}"/>
              </a:ext>
            </a:extLst>
          </p:cNvPr>
          <p:cNvSpPr/>
          <p:nvPr/>
        </p:nvSpPr>
        <p:spPr bwMode="auto">
          <a:xfrm>
            <a:off x="7124369" y="3429000"/>
            <a:ext cx="76531" cy="721613"/>
          </a:xfrm>
          <a:prstGeom prst="downArrow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dirty="0"/>
          </a:p>
        </p:txBody>
      </p:sp>
      <p:sp>
        <p:nvSpPr>
          <p:cNvPr id="16" name="Šipka: nahoru 15">
            <a:extLst>
              <a:ext uri="{FF2B5EF4-FFF2-40B4-BE49-F238E27FC236}">
                <a16:creationId xmlns:a16="http://schemas.microsoft.com/office/drawing/2014/main" id="{253CE3A5-085C-19C6-F145-C1A6876BF4C3}"/>
              </a:ext>
            </a:extLst>
          </p:cNvPr>
          <p:cNvSpPr/>
          <p:nvPr/>
        </p:nvSpPr>
        <p:spPr bwMode="auto">
          <a:xfrm>
            <a:off x="7707796" y="3428999"/>
            <a:ext cx="76531" cy="721613"/>
          </a:xfrm>
          <a:prstGeom prst="upArrow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dirty="0"/>
          </a:p>
        </p:txBody>
      </p:sp>
      <p:sp>
        <p:nvSpPr>
          <p:cNvPr id="18" name="Zástupný text 5">
            <a:extLst>
              <a:ext uri="{FF2B5EF4-FFF2-40B4-BE49-F238E27FC236}">
                <a16:creationId xmlns:a16="http://schemas.microsoft.com/office/drawing/2014/main" id="{3C5F6E57-0E36-1045-5AC8-A139AACE0CDB}"/>
              </a:ext>
            </a:extLst>
          </p:cNvPr>
          <p:cNvSpPr txBox="1">
            <a:spLocks/>
          </p:cNvSpPr>
          <p:nvPr/>
        </p:nvSpPr>
        <p:spPr>
          <a:xfrm>
            <a:off x="517639" y="1640876"/>
            <a:ext cx="4675035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Zvolte v menu </a:t>
            </a:r>
            <a:r>
              <a:rPr lang="cs-CZ" i="1" dirty="0"/>
              <a:t>Hierarchie/ Rozdělit </a:t>
            </a:r>
            <a:r>
              <a:rPr lang="cs-CZ" dirty="0"/>
              <a:t>(nebo</a:t>
            </a:r>
            <a:r>
              <a:rPr lang="cs-CZ" i="1" dirty="0"/>
              <a:t> Sloučit s předchozím</a:t>
            </a:r>
            <a:r>
              <a:rPr lang="cs-CZ" dirty="0"/>
              <a:t>)</a:t>
            </a:r>
            <a:r>
              <a:rPr lang="cs-CZ" i="1" dirty="0"/>
              <a:t> </a:t>
            </a:r>
            <a:r>
              <a:rPr lang="cs-CZ" dirty="0">
                <a:solidFill>
                  <a:srgbClr val="FF0000"/>
                </a:solidFill>
              </a:rPr>
              <a:t>(1) (2)</a:t>
            </a:r>
            <a:endParaRPr lang="cs-CZ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85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31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Zamknout fragment I</a:t>
            </a:r>
          </a:p>
        </p:txBody>
      </p:sp>
      <p:pic>
        <p:nvPicPr>
          <p:cNvPr id="8" name="Obrázek 7" descr="Obsah obrázku text, elektronika, snímek obrazovky, software&#10;&#10;Popis byl vytvořen automaticky">
            <a:extLst>
              <a:ext uri="{FF2B5EF4-FFF2-40B4-BE49-F238E27FC236}">
                <a16:creationId xmlns:a16="http://schemas.microsoft.com/office/drawing/2014/main" id="{080B7333-7BBB-1276-ABA3-18B73671F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4734" y="776043"/>
            <a:ext cx="6277436" cy="42778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Obrázek 9" descr="Obsah obrázku text, snímek obrazovky, Písmo, řada/pruh&#10;&#10;Popis byl vytvořen automaticky">
            <a:extLst>
              <a:ext uri="{FF2B5EF4-FFF2-40B4-BE49-F238E27FC236}">
                <a16:creationId xmlns:a16="http://schemas.microsoft.com/office/drawing/2014/main" id="{8D2F53E4-E3E4-E854-5153-1F58C2149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900" y="5186196"/>
            <a:ext cx="5271104" cy="13527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826BE2F9-B796-7FE8-7454-BF0611AF92BF}"/>
              </a:ext>
            </a:extLst>
          </p:cNvPr>
          <p:cNvSpPr txBox="1">
            <a:spLocks/>
          </p:cNvSpPr>
          <p:nvPr/>
        </p:nvSpPr>
        <p:spPr>
          <a:xfrm>
            <a:off x="526627" y="1600666"/>
            <a:ext cx="5074073" cy="32091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Přejděte na konkrétní fragment </a:t>
            </a:r>
            <a:r>
              <a:rPr lang="cs-CZ" dirty="0">
                <a:solidFill>
                  <a:srgbClr val="FF0000"/>
                </a:solidFill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Zvolte v menu </a:t>
            </a:r>
            <a:r>
              <a:rPr lang="cs-CZ" i="1" dirty="0"/>
              <a:t>Fragment/ Zamknout</a:t>
            </a:r>
            <a:r>
              <a:rPr lang="cs-CZ" dirty="0">
                <a:solidFill>
                  <a:srgbClr val="FF0000"/>
                </a:solidFill>
              </a:rPr>
              <a:t>(2) (3)</a:t>
            </a:r>
            <a:endParaRPr lang="cs-CZ" i="1" dirty="0"/>
          </a:p>
          <a:p>
            <a:r>
              <a:rPr lang="cs-CZ" dirty="0"/>
              <a:t>Zamknutý fragment je označený zeleným pruhem</a:t>
            </a:r>
            <a:b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04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32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Zámek fragmentu</a:t>
            </a:r>
          </a:p>
        </p:txBody>
      </p:sp>
      <p:pic>
        <p:nvPicPr>
          <p:cNvPr id="8" name="Obrázek 7" descr="Obsah obrázku text, elektronika, snímek obrazovky, software&#10;&#10;Popis byl vytvořen automaticky">
            <a:extLst>
              <a:ext uri="{FF2B5EF4-FFF2-40B4-BE49-F238E27FC236}">
                <a16:creationId xmlns:a16="http://schemas.microsoft.com/office/drawing/2014/main" id="{8B8D0234-AAA7-A640-9D64-8BF424BC7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984" y="848201"/>
            <a:ext cx="6674273" cy="46587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0B6E344C-D46C-B761-A037-59505A8A6D97}"/>
              </a:ext>
            </a:extLst>
          </p:cNvPr>
          <p:cNvSpPr txBox="1">
            <a:spLocks/>
          </p:cNvSpPr>
          <p:nvPr/>
        </p:nvSpPr>
        <p:spPr>
          <a:xfrm>
            <a:off x="526628" y="1572978"/>
            <a:ext cx="4435898" cy="32091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Fragment zamknutý jiným uživatelem je označen červeným pruhem</a:t>
            </a:r>
          </a:p>
          <a:p>
            <a:r>
              <a:rPr lang="cs-CZ" dirty="0"/>
              <a:t>Po kliknutí na oblast vidíte informace o zamknutí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Datum a čas zamknutí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Autora zámku</a:t>
            </a:r>
            <a:b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93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33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Odemčení fragmentu</a:t>
            </a:r>
          </a:p>
        </p:txBody>
      </p:sp>
      <p:pic>
        <p:nvPicPr>
          <p:cNvPr id="8" name="Obrázek 7" descr="Obsah obrázku text, elektronika, snímek obrazovky, software&#10;&#10;Popis byl vytvořen automaticky">
            <a:extLst>
              <a:ext uri="{FF2B5EF4-FFF2-40B4-BE49-F238E27FC236}">
                <a16:creationId xmlns:a16="http://schemas.microsoft.com/office/drawing/2014/main" id="{33E39241-FA8F-A005-A17D-4FB499DB0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220" y="1244538"/>
            <a:ext cx="5550991" cy="38878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Obrázek 9" descr="Obsah obrázku text, snímek obrazovky, řada/pruh, Písmo&#10;&#10;Popis byl vytvořen automaticky">
            <a:extLst>
              <a:ext uri="{FF2B5EF4-FFF2-40B4-BE49-F238E27FC236}">
                <a16:creationId xmlns:a16="http://schemas.microsoft.com/office/drawing/2014/main" id="{DFBD9537-92D9-5786-FB6A-84A4D44F2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039" y="5221776"/>
            <a:ext cx="6991490" cy="9038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22B158D9-FA7A-538E-FCC3-D7AC2D492E60}"/>
              </a:ext>
            </a:extLst>
          </p:cNvPr>
          <p:cNvSpPr txBox="1">
            <a:spLocks/>
          </p:cNvSpPr>
          <p:nvPr/>
        </p:nvSpPr>
        <p:spPr>
          <a:xfrm>
            <a:off x="520471" y="1643452"/>
            <a:ext cx="5545025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Přejděte na Vámi zamčený fragment </a:t>
            </a:r>
            <a:r>
              <a:rPr lang="cs-CZ" dirty="0">
                <a:solidFill>
                  <a:srgbClr val="FF0000"/>
                </a:solidFill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Zvolte v menu </a:t>
            </a:r>
            <a:r>
              <a:rPr lang="cs-CZ" i="1" dirty="0"/>
              <a:t>Fragment/ Odemknout </a:t>
            </a:r>
            <a:r>
              <a:rPr lang="cs-CZ" dirty="0">
                <a:solidFill>
                  <a:srgbClr val="FF0000"/>
                </a:solidFill>
              </a:rPr>
              <a:t>(2)</a:t>
            </a:r>
            <a:endParaRPr lang="cs-CZ" i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Potvrďte tlačítkem </a:t>
            </a:r>
            <a:r>
              <a:rPr lang="cs-CZ" i="1" dirty="0"/>
              <a:t>Potvrdit </a:t>
            </a:r>
            <a:r>
              <a:rPr lang="cs-CZ" dirty="0">
                <a:solidFill>
                  <a:srgbClr val="FF0000"/>
                </a:solidFill>
              </a:rPr>
              <a:t>(3)</a:t>
            </a:r>
            <a:endParaRPr lang="cs-CZ" i="1" dirty="0"/>
          </a:p>
          <a:p>
            <a:r>
              <a:rPr lang="cs-CZ" dirty="0"/>
              <a:t>Fragment byl odemčen</a:t>
            </a:r>
            <a:b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3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34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552" y="848201"/>
            <a:ext cx="4986984" cy="1010744"/>
          </a:xfrm>
        </p:spPr>
        <p:txBody>
          <a:bodyPr>
            <a:normAutofit/>
          </a:bodyPr>
          <a:lstStyle/>
          <a:p>
            <a:r>
              <a:rPr lang="cs-CZ" b="0" i="0" dirty="0">
                <a:effectLst/>
                <a:latin typeface="Aptos Narrow" panose="020B0004020202020204" pitchFamily="34" charset="0"/>
              </a:rPr>
              <a:t>Práce s vkládáním</a:t>
            </a:r>
            <a:endParaRPr lang="cs-CZ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372474"/>
            <a:ext cx="4986984" cy="1462925"/>
          </a:xfrm>
        </p:spPr>
        <p:txBody>
          <a:bodyPr/>
          <a:lstStyle/>
          <a:p>
            <a:pPr marL="360000" lvl="1" indent="0">
              <a:buNone/>
            </a:pPr>
            <a:endParaRPr lang="cs-CZ" dirty="0">
              <a:solidFill>
                <a:schemeClr val="accent1"/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88193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35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Vložení poznámky pod čarou</a:t>
            </a:r>
          </a:p>
        </p:txBody>
      </p:sp>
      <p:pic>
        <p:nvPicPr>
          <p:cNvPr id="9" name="Obrázek 8" descr="Obsah obrázku text, snímek obrazovky, software, počítač&#10;&#10;Popis byl vytvořen automaticky">
            <a:extLst>
              <a:ext uri="{FF2B5EF4-FFF2-40B4-BE49-F238E27FC236}">
                <a16:creationId xmlns:a16="http://schemas.microsoft.com/office/drawing/2014/main" id="{E3C7A6D7-28E0-0B90-9FA4-7900774A4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652" y="1640876"/>
            <a:ext cx="5434817" cy="36742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Obrázek 10" descr="Obsah obrázku text, snímek obrazovky, Písmo, řada/pruh&#10;&#10;Popis byl vytvořen automaticky">
            <a:extLst>
              <a:ext uri="{FF2B5EF4-FFF2-40B4-BE49-F238E27FC236}">
                <a16:creationId xmlns:a16="http://schemas.microsoft.com/office/drawing/2014/main" id="{3AFB5740-1580-7BD8-7001-6D670B675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461" y="4833479"/>
            <a:ext cx="5442415" cy="16727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CF8A9AD0-79D9-4D90-8E5D-E5D1C14A701E}"/>
              </a:ext>
            </a:extLst>
          </p:cNvPr>
          <p:cNvSpPr txBox="1">
            <a:spLocks/>
          </p:cNvSpPr>
          <p:nvPr/>
        </p:nvSpPr>
        <p:spPr>
          <a:xfrm>
            <a:off x="526627" y="1640876"/>
            <a:ext cx="5545025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Přejděte na konkrétní fragment a místo, kam chcete vložit poznámku pod čarou</a:t>
            </a:r>
            <a:endParaRPr lang="cs-CZ" dirty="0">
              <a:solidFill>
                <a:srgbClr val="FF0000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Zvolte v menu </a:t>
            </a:r>
            <a:r>
              <a:rPr lang="cs-CZ" i="1" dirty="0"/>
              <a:t>Vložení/ Poznámku pod čarou </a:t>
            </a:r>
            <a:r>
              <a:rPr lang="cs-CZ" dirty="0">
                <a:solidFill>
                  <a:srgbClr val="FF0000"/>
                </a:solidFill>
              </a:rPr>
              <a:t>(1) (2)</a:t>
            </a:r>
            <a:endParaRPr lang="cs-CZ" i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V okně vyberte novou poznámku přes tlačítko </a:t>
            </a:r>
            <a:r>
              <a:rPr lang="cs-CZ" i="1" dirty="0"/>
              <a:t>Nová poznámka</a:t>
            </a:r>
            <a:r>
              <a:rPr lang="cs-CZ" b="1" i="1" dirty="0"/>
              <a:t> </a:t>
            </a:r>
            <a:r>
              <a:rPr lang="cs-CZ" dirty="0">
                <a:solidFill>
                  <a:srgbClr val="FF0000"/>
                </a:solidFill>
              </a:rPr>
              <a:t>(3)</a:t>
            </a:r>
          </a:p>
          <a:p>
            <a:r>
              <a:rPr lang="cs-CZ" dirty="0"/>
              <a:t>Prázdná poznámka pod čarou byla vložena</a:t>
            </a:r>
            <a:b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85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36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Vložení odkazu na právní akt EU I</a:t>
            </a:r>
          </a:p>
        </p:txBody>
      </p:sp>
      <p:pic>
        <p:nvPicPr>
          <p:cNvPr id="9" name="Obrázek 8" descr="Obsah obrázku text, snímek obrazovky, software, počítač&#10;&#10;Popis byl vytvořen automaticky">
            <a:extLst>
              <a:ext uri="{FF2B5EF4-FFF2-40B4-BE49-F238E27FC236}">
                <a16:creationId xmlns:a16="http://schemas.microsoft.com/office/drawing/2014/main" id="{7698681C-65C6-9CD0-6D12-25F4C8C25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6397" y="1439110"/>
            <a:ext cx="6194110" cy="43317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09261480-0851-050D-5A00-3AE57C423DE4}"/>
              </a:ext>
            </a:extLst>
          </p:cNvPr>
          <p:cNvSpPr txBox="1">
            <a:spLocks/>
          </p:cNvSpPr>
          <p:nvPr/>
        </p:nvSpPr>
        <p:spPr>
          <a:xfrm>
            <a:off x="526627" y="1640876"/>
            <a:ext cx="5131223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Přejděte na konkrétní fragment a místo, kam chcete vložit odkaz </a:t>
            </a:r>
            <a:r>
              <a:rPr lang="cs-CZ" dirty="0">
                <a:solidFill>
                  <a:srgbClr val="FF0000"/>
                </a:solidFill>
              </a:rPr>
              <a:t>(1)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Zvolte v menu </a:t>
            </a:r>
            <a:r>
              <a:rPr lang="cs-CZ" i="1" dirty="0"/>
              <a:t>Vložení/ Odkaz </a:t>
            </a:r>
            <a:r>
              <a:rPr lang="cs-CZ" dirty="0">
                <a:solidFill>
                  <a:srgbClr val="FF0000"/>
                </a:solidFill>
              </a:rPr>
              <a:t>(2) (3)</a:t>
            </a:r>
            <a:endParaRPr lang="cs-CZ" i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V okně vyberte typ vloženého odkazu </a:t>
            </a:r>
            <a:r>
              <a:rPr lang="cs-CZ" dirty="0">
                <a:solidFill>
                  <a:srgbClr val="FF0000"/>
                </a:solidFill>
              </a:rPr>
              <a:t>(4)</a:t>
            </a:r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Pokračujte tlačítkem </a:t>
            </a:r>
            <a:r>
              <a:rPr lang="cs-CZ" i="1" dirty="0"/>
              <a:t>Další </a:t>
            </a:r>
            <a:r>
              <a:rPr lang="cs-CZ" dirty="0">
                <a:solidFill>
                  <a:srgbClr val="FF0000"/>
                </a:solidFill>
              </a:rPr>
              <a:t>(5)</a:t>
            </a:r>
            <a:b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4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37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Vložení odkazu na právní akt EU II</a:t>
            </a:r>
            <a:endParaRPr lang="sk-SK" dirty="0"/>
          </a:p>
        </p:txBody>
      </p:sp>
      <p:pic>
        <p:nvPicPr>
          <p:cNvPr id="9" name="Obrázek 8" descr="Obsah obrázku text, snímek obrazovky, software, Webová stránka&#10;&#10;Popis byl vytvořen automaticky">
            <a:extLst>
              <a:ext uri="{FF2B5EF4-FFF2-40B4-BE49-F238E27FC236}">
                <a16:creationId xmlns:a16="http://schemas.microsoft.com/office/drawing/2014/main" id="{0C1C0B98-52BE-8908-23A7-826D5501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8289" y="1730218"/>
            <a:ext cx="5458781" cy="38378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BE88EFF7-9623-5FB3-D347-B459AAD381EA}"/>
              </a:ext>
            </a:extLst>
          </p:cNvPr>
          <p:cNvSpPr txBox="1">
            <a:spLocks/>
          </p:cNvSpPr>
          <p:nvPr/>
        </p:nvSpPr>
        <p:spPr>
          <a:xfrm>
            <a:off x="526627" y="1640876"/>
            <a:ext cx="5131223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Ve vyhledávacím řádku vložte právní akt, na který chcete vložit odkaz </a:t>
            </a:r>
            <a:r>
              <a:rPr lang="cs-CZ" dirty="0">
                <a:solidFill>
                  <a:srgbClr val="FF0000"/>
                </a:solidFill>
              </a:rPr>
              <a:t>(6)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Ikonou lupy nebo klávesou </a:t>
            </a:r>
            <a:r>
              <a:rPr lang="cs-CZ" i="1" dirty="0"/>
              <a:t>Enter </a:t>
            </a:r>
            <a:r>
              <a:rPr lang="cs-CZ" dirty="0"/>
              <a:t>dáte vyhledat </a:t>
            </a:r>
            <a:r>
              <a:rPr lang="cs-CZ" dirty="0">
                <a:solidFill>
                  <a:srgbClr val="FF0000"/>
                </a:solidFill>
              </a:rPr>
              <a:t>(7)</a:t>
            </a:r>
            <a:endParaRPr lang="cs-CZ" i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Z výsledků hledání zvolíte relevantní záznam </a:t>
            </a:r>
            <a:r>
              <a:rPr lang="cs-CZ" dirty="0">
                <a:solidFill>
                  <a:srgbClr val="FF0000"/>
                </a:solidFill>
              </a:rPr>
              <a:t>(8)</a:t>
            </a:r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Pokračujte tlačítkem </a:t>
            </a:r>
            <a:r>
              <a:rPr lang="cs-CZ" i="1" dirty="0"/>
              <a:t>Vybrat </a:t>
            </a:r>
            <a:r>
              <a:rPr lang="cs-CZ" dirty="0">
                <a:solidFill>
                  <a:srgbClr val="FF0000"/>
                </a:solidFill>
              </a:rPr>
              <a:t>(9)</a:t>
            </a:r>
            <a:b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60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38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Vložení odkazu na právní akt EU III</a:t>
            </a:r>
            <a:endParaRPr lang="sk-SK" dirty="0"/>
          </a:p>
        </p:txBody>
      </p:sp>
      <p:pic>
        <p:nvPicPr>
          <p:cNvPr id="9" name="Obrázek 8" descr="Obsah obrázku text, snímek obrazovky, software, Webová stránka&#10;&#10;Popis byl vytvořen automaticky">
            <a:extLst>
              <a:ext uri="{FF2B5EF4-FFF2-40B4-BE49-F238E27FC236}">
                <a16:creationId xmlns:a16="http://schemas.microsoft.com/office/drawing/2014/main" id="{B61E98D5-7780-A434-351D-65D379CDC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024" y="1515172"/>
            <a:ext cx="6104856" cy="35600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Obrázek 10" descr="Obsah obrázku text, snímek obrazovky, Písmo, řada/pruh&#10;&#10;Popis byl vytvořen automaticky">
            <a:extLst>
              <a:ext uri="{FF2B5EF4-FFF2-40B4-BE49-F238E27FC236}">
                <a16:creationId xmlns:a16="http://schemas.microsoft.com/office/drawing/2014/main" id="{E6641CF4-325C-37C1-D291-9228D0A41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778" y="5019328"/>
            <a:ext cx="4591674" cy="15628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CCB23305-5769-BF7F-E11B-0289BDFF32D6}"/>
              </a:ext>
            </a:extLst>
          </p:cNvPr>
          <p:cNvSpPr txBox="1">
            <a:spLocks/>
          </p:cNvSpPr>
          <p:nvPr/>
        </p:nvSpPr>
        <p:spPr>
          <a:xfrm>
            <a:off x="526627" y="1640876"/>
            <a:ext cx="5131223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Vyberte typ citace </a:t>
            </a:r>
            <a:r>
              <a:rPr lang="cs-CZ" dirty="0">
                <a:solidFill>
                  <a:srgbClr val="FF0000"/>
                </a:solidFill>
              </a:rPr>
              <a:t>(10)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Znění citace si můžete upravit </a:t>
            </a:r>
            <a:r>
              <a:rPr lang="cs-CZ" dirty="0">
                <a:solidFill>
                  <a:srgbClr val="FF0000"/>
                </a:solidFill>
              </a:rPr>
              <a:t>(11)</a:t>
            </a:r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Odkaz vytvoříte tlačítkem </a:t>
            </a:r>
            <a:r>
              <a:rPr lang="cs-CZ" i="1" dirty="0"/>
              <a:t>Potvrdit </a:t>
            </a:r>
            <a:r>
              <a:rPr lang="cs-CZ" dirty="0">
                <a:solidFill>
                  <a:srgbClr val="FF0000"/>
                </a:solidFill>
              </a:rPr>
              <a:t>(12)</a:t>
            </a:r>
          </a:p>
          <a:p>
            <a:r>
              <a:rPr lang="cs-CZ" dirty="0"/>
              <a:t>Odkaz na právní akt EU byl vytvořen</a:t>
            </a:r>
            <a:b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43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text, snímek obrazovky, software, Počítačová ikona&#10;&#10;Popis byl vytvořen automaticky">
            <a:extLst>
              <a:ext uri="{FF2B5EF4-FFF2-40B4-BE49-F238E27FC236}">
                <a16:creationId xmlns:a16="http://schemas.microsoft.com/office/drawing/2014/main" id="{56286713-1EBF-4D1E-30CD-0AE6A5FCFD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" t="89" r="273" b="70540"/>
          <a:stretch/>
        </p:blipFill>
        <p:spPr>
          <a:xfrm>
            <a:off x="7020181" y="5128020"/>
            <a:ext cx="4092274" cy="8409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39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Přejít na odkaz</a:t>
            </a:r>
          </a:p>
        </p:txBody>
      </p:sp>
      <p:pic>
        <p:nvPicPr>
          <p:cNvPr id="9" name="Obrázek 8" descr="Obsah obrázku text, elektronika, snímek obrazovky, software&#10;&#10;Popis byl vytvořen automaticky">
            <a:extLst>
              <a:ext uri="{FF2B5EF4-FFF2-40B4-BE49-F238E27FC236}">
                <a16:creationId xmlns:a16="http://schemas.microsoft.com/office/drawing/2014/main" id="{23256ABE-79C8-DE20-25E4-7092D89C8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425" y="1213525"/>
            <a:ext cx="5387786" cy="36642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0F8AF435-298A-B32C-4455-02D156DA4F43}"/>
              </a:ext>
            </a:extLst>
          </p:cNvPr>
          <p:cNvSpPr txBox="1">
            <a:spLocks/>
          </p:cNvSpPr>
          <p:nvPr/>
        </p:nvSpPr>
        <p:spPr>
          <a:xfrm>
            <a:off x="526627" y="1640876"/>
            <a:ext cx="5721773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Každý odkaz je podbarven žlutým podtržením a je možné si odkaz zobrazit</a:t>
            </a:r>
          </a:p>
          <a:p>
            <a:r>
              <a:rPr lang="cs-CZ" dirty="0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Přejděte kurzorem nad příslušný odkaz </a:t>
            </a:r>
            <a:r>
              <a:rPr lang="cs-CZ" dirty="0">
                <a:solidFill>
                  <a:srgbClr val="FF0000"/>
                </a:solidFill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U náhledu odkazu zvolte </a:t>
            </a:r>
            <a:r>
              <a:rPr lang="cs-CZ" i="1" dirty="0"/>
              <a:t>Přejít na odkaz</a:t>
            </a:r>
            <a:r>
              <a:rPr lang="cs-CZ" dirty="0"/>
              <a:t> </a:t>
            </a:r>
            <a:r>
              <a:rPr lang="cs-CZ" dirty="0">
                <a:solidFill>
                  <a:srgbClr val="FF0000"/>
                </a:solidFill>
              </a:rPr>
              <a:t>(2)</a:t>
            </a:r>
          </a:p>
          <a:p>
            <a:r>
              <a:rPr lang="cs-CZ" dirty="0"/>
              <a:t>V záložkách se otevře nový dokument s odkazem na právní akt</a:t>
            </a:r>
            <a:b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53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4AF02B-D7FB-AB3F-DCDD-D85A9441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pl-PL" sz="900" err="1"/>
              <a:t>Informační</a:t>
            </a:r>
            <a:r>
              <a:rPr lang="pl-PL" sz="900"/>
              <a:t> </a:t>
            </a:r>
            <a:r>
              <a:rPr lang="pl-PL" sz="900" err="1"/>
              <a:t>systém</a:t>
            </a:r>
            <a:r>
              <a:rPr lang="pl-PL" sz="900"/>
              <a:t> e-</a:t>
            </a:r>
            <a:r>
              <a:rPr lang="pl-PL" sz="900" err="1"/>
              <a:t>Sbírka</a:t>
            </a:r>
            <a:r>
              <a:rPr lang="pl-PL" sz="900"/>
              <a:t> a e-</a:t>
            </a:r>
            <a:r>
              <a:rPr lang="pl-PL" sz="900" err="1"/>
              <a:t>Legislativa</a:t>
            </a:r>
            <a:endParaRPr lang="pl-PL" sz="90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F2D1F45-D301-AE94-89C2-39947813E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</a:t>
            </a:fld>
            <a:endParaRPr lang="pl-PL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D7BD18C-C666-E337-6296-80E7B80EF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30" y="1905000"/>
            <a:ext cx="11234629" cy="543560"/>
          </a:xfrm>
          <a:noFill/>
        </p:spPr>
        <p:txBody>
          <a:bodyPr>
            <a:norm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portále na záložce </a:t>
            </a:r>
            <a:r>
              <a:rPr lang="cs-CZ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Přehledy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cs-CZ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Právní akty </a:t>
            </a:r>
            <a:r>
              <a:rPr lang="cs-CZ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kliknout na tlačítko </a:t>
            </a:r>
            <a:r>
              <a:rPr lang="cs-CZ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Vytvořit nový právní akt </a:t>
            </a:r>
            <a:r>
              <a:rPr lang="cs-CZ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(1)</a:t>
            </a:r>
            <a:endParaRPr lang="cs-CZ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7458EA02-DA25-8A8C-ECCB-5CDA192D6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Založení Vyhlášky I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0C5FB0F2-DAF5-B95A-76E7-2219D4FBE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0" y="2448560"/>
            <a:ext cx="5909800" cy="38443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478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40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Odkaz na zmocnění I</a:t>
            </a:r>
          </a:p>
        </p:txBody>
      </p:sp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F6FDD1A1-8D00-7C1C-50BA-EF12E3FC1E2B}"/>
              </a:ext>
            </a:extLst>
          </p:cNvPr>
          <p:cNvSpPr txBox="1">
            <a:spLocks/>
          </p:cNvSpPr>
          <p:nvPr/>
        </p:nvSpPr>
        <p:spPr>
          <a:xfrm>
            <a:off x="526627" y="1640875"/>
            <a:ext cx="5407448" cy="4042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Přejděte na konkrétní fragment a místo, kam chcete vložit odkaz </a:t>
            </a:r>
            <a:r>
              <a:rPr lang="cs-CZ" dirty="0">
                <a:solidFill>
                  <a:srgbClr val="FF0000"/>
                </a:solidFill>
              </a:rPr>
              <a:t>(1)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Zvolte v menu </a:t>
            </a:r>
            <a:r>
              <a:rPr lang="cs-CZ" i="1" dirty="0"/>
              <a:t>Vložení/ Vložit odkaz na zmocnění </a:t>
            </a:r>
            <a:r>
              <a:rPr lang="cs-CZ" dirty="0">
                <a:solidFill>
                  <a:srgbClr val="FF0000"/>
                </a:solidFill>
              </a:rPr>
              <a:t>(2) (3)</a:t>
            </a:r>
            <a:endParaRPr lang="cs-CZ" i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V okně vyberte na co se budete odkazovat </a:t>
            </a:r>
            <a:r>
              <a:rPr lang="cs-CZ" dirty="0">
                <a:solidFill>
                  <a:srgbClr val="FF0000"/>
                </a:solidFill>
              </a:rPr>
              <a:t>(4)</a:t>
            </a:r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Pokračujte tlačítkem </a:t>
            </a:r>
            <a:r>
              <a:rPr lang="cs-CZ" i="1" dirty="0"/>
              <a:t>Další </a:t>
            </a:r>
            <a:r>
              <a:rPr lang="cs-CZ" dirty="0">
                <a:solidFill>
                  <a:srgbClr val="FF0000"/>
                </a:solidFill>
              </a:rPr>
              <a:t>(5)</a:t>
            </a:r>
            <a:b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 descr="Obsah obrázku text, snímek obrazovky, software, Počítačová ikona&#10;&#10;Popis byl vytvořen automaticky">
            <a:extLst>
              <a:ext uri="{FF2B5EF4-FFF2-40B4-BE49-F238E27FC236}">
                <a16:creationId xmlns:a16="http://schemas.microsoft.com/office/drawing/2014/main" id="{F1BC1D31-13A0-ACAC-17D9-0ABE3194D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927" y="1244538"/>
            <a:ext cx="5510775" cy="3429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090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41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Odkaz na zmocnění II</a:t>
            </a:r>
            <a:endParaRPr lang="sk-SK" dirty="0"/>
          </a:p>
        </p:txBody>
      </p:sp>
      <p:pic>
        <p:nvPicPr>
          <p:cNvPr id="11" name="Obrázek 10" descr="Obsah obrázku text, snímek obrazovky, software, Počítačová ikona&#10;&#10;Popis byl vytvořen automaticky">
            <a:extLst>
              <a:ext uri="{FF2B5EF4-FFF2-40B4-BE49-F238E27FC236}">
                <a16:creationId xmlns:a16="http://schemas.microsoft.com/office/drawing/2014/main" id="{614661B9-6799-E4AA-6BC8-C96CBCD89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630" y="2902226"/>
            <a:ext cx="5011010" cy="35303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9D3A6250-3896-0A49-2884-136D01822E10}"/>
              </a:ext>
            </a:extLst>
          </p:cNvPr>
          <p:cNvSpPr txBox="1">
            <a:spLocks/>
          </p:cNvSpPr>
          <p:nvPr/>
        </p:nvSpPr>
        <p:spPr>
          <a:xfrm>
            <a:off x="526627" y="1640876"/>
            <a:ext cx="5359823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Ve vyhledávacím řádku vložte právní akt, na který se bude odkazovat </a:t>
            </a:r>
            <a:r>
              <a:rPr lang="cs-CZ" dirty="0">
                <a:solidFill>
                  <a:srgbClr val="FF0000"/>
                </a:solidFill>
              </a:rPr>
              <a:t>(6)</a:t>
            </a:r>
            <a:endParaRPr lang="cs-CZ" i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Z výsledků hledání zvolíte relevantní záznam </a:t>
            </a:r>
            <a:r>
              <a:rPr lang="cs-CZ" dirty="0">
                <a:solidFill>
                  <a:srgbClr val="FF0000"/>
                </a:solidFill>
              </a:rPr>
              <a:t>(7)</a:t>
            </a:r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Pokračujte tlačítkem </a:t>
            </a:r>
            <a:r>
              <a:rPr lang="cs-CZ" i="1" dirty="0"/>
              <a:t>Vybrat </a:t>
            </a:r>
            <a:r>
              <a:rPr lang="cs-CZ" dirty="0">
                <a:solidFill>
                  <a:srgbClr val="FF0000"/>
                </a:solidFill>
              </a:rPr>
              <a:t>(8)</a:t>
            </a:r>
            <a:b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 descr="Obsah obrázku text, Písmo, software, řada/pruh&#10;&#10;Popis byl vytvořen automaticky">
            <a:extLst>
              <a:ext uri="{FF2B5EF4-FFF2-40B4-BE49-F238E27FC236}">
                <a16:creationId xmlns:a16="http://schemas.microsoft.com/office/drawing/2014/main" id="{E0A26489-C94F-40EB-7644-7BE67F1D6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705" y="1244538"/>
            <a:ext cx="5001780" cy="13316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805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42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Odkaz na zmocnění III</a:t>
            </a:r>
            <a:endParaRPr lang="sk-SK" dirty="0"/>
          </a:p>
        </p:txBody>
      </p:sp>
      <p:pic>
        <p:nvPicPr>
          <p:cNvPr id="12" name="Obrázek 11" descr="Obsah obrázku text, snímek obrazovky, Písmo, software&#10;&#10;Popis byl vytvořen automaticky">
            <a:extLst>
              <a:ext uri="{FF2B5EF4-FFF2-40B4-BE49-F238E27FC236}">
                <a16:creationId xmlns:a16="http://schemas.microsoft.com/office/drawing/2014/main" id="{13FDF8AC-2CC7-5F12-02A1-20F4E6A56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1051" y="4243411"/>
            <a:ext cx="2844801" cy="13249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73A1C23C-E9C6-579A-B131-6E79784B0C74}"/>
              </a:ext>
            </a:extLst>
          </p:cNvPr>
          <p:cNvSpPr txBox="1">
            <a:spLocks/>
          </p:cNvSpPr>
          <p:nvPr/>
        </p:nvSpPr>
        <p:spPr>
          <a:xfrm>
            <a:off x="526627" y="1640876"/>
            <a:ext cx="5131223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Vyberte typ citace </a:t>
            </a:r>
            <a:r>
              <a:rPr lang="cs-CZ" dirty="0">
                <a:solidFill>
                  <a:srgbClr val="FF0000"/>
                </a:solidFill>
              </a:rPr>
              <a:t>(9)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Znění citace si můžete libovolně doupravit </a:t>
            </a:r>
            <a:r>
              <a:rPr lang="cs-CZ" dirty="0">
                <a:solidFill>
                  <a:srgbClr val="FF0000"/>
                </a:solidFill>
              </a:rPr>
              <a:t>(10)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Systém poskytne náhled výsledné podoby citace v rámci fragmentu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Odkaz vytvoříte tlačítkem </a:t>
            </a:r>
            <a:r>
              <a:rPr lang="cs-CZ" i="1" dirty="0"/>
              <a:t>Potvrdit </a:t>
            </a:r>
            <a:r>
              <a:rPr lang="cs-CZ" dirty="0">
                <a:solidFill>
                  <a:srgbClr val="FF0000"/>
                </a:solidFill>
              </a:rPr>
              <a:t>(11) (12)</a:t>
            </a:r>
          </a:p>
          <a:p>
            <a:r>
              <a:rPr lang="cs-CZ" dirty="0"/>
              <a:t>Odkaz na zmocnění byl vytvořen</a:t>
            </a:r>
          </a:p>
        </p:txBody>
      </p:sp>
      <p:pic>
        <p:nvPicPr>
          <p:cNvPr id="6" name="Obrázek 5" descr="Obsah obrázku text, software, Webová stránka, Počítačová ikona&#10;&#10;Popis byl vytvořen automaticky">
            <a:extLst>
              <a:ext uri="{FF2B5EF4-FFF2-40B4-BE49-F238E27FC236}">
                <a16:creationId xmlns:a16="http://schemas.microsoft.com/office/drawing/2014/main" id="{5E118E6A-7D4B-39B1-FC49-699803C5E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565" y="846364"/>
            <a:ext cx="5905805" cy="31776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0171244-D966-621D-188B-EDC0ACAB6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0163" y="5877209"/>
            <a:ext cx="6375207" cy="33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8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43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Vložení interního odkazu I</a:t>
            </a:r>
          </a:p>
        </p:txBody>
      </p:sp>
      <p:pic>
        <p:nvPicPr>
          <p:cNvPr id="8" name="Obrázek 7" descr="Obsah obrázku text, snímek obrazovky, software, Počítačová ikona&#10;&#10;Popis byl vytvořen automaticky">
            <a:extLst>
              <a:ext uri="{FF2B5EF4-FFF2-40B4-BE49-F238E27FC236}">
                <a16:creationId xmlns:a16="http://schemas.microsoft.com/office/drawing/2014/main" id="{2BDBBE6E-2318-730E-42E5-FEA848BEA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186" y="1407649"/>
            <a:ext cx="5768198" cy="40427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10D8342A-3295-19EE-0E5A-B4DA5740195E}"/>
              </a:ext>
            </a:extLst>
          </p:cNvPr>
          <p:cNvSpPr txBox="1">
            <a:spLocks/>
          </p:cNvSpPr>
          <p:nvPr/>
        </p:nvSpPr>
        <p:spPr>
          <a:xfrm>
            <a:off x="526627" y="1640875"/>
            <a:ext cx="5466436" cy="4042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Přejděte na konkrétní fragment a vyberte místo, kam chcete vložit odkaz </a:t>
            </a:r>
            <a:r>
              <a:rPr lang="cs-CZ" dirty="0">
                <a:solidFill>
                  <a:srgbClr val="FF0000"/>
                </a:solidFill>
              </a:rPr>
              <a:t>(1)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Zvolte v menu </a:t>
            </a:r>
            <a:r>
              <a:rPr lang="cs-CZ" i="1" dirty="0"/>
              <a:t>Vložení/ Odkaz </a:t>
            </a:r>
            <a:r>
              <a:rPr lang="cs-CZ" dirty="0">
                <a:solidFill>
                  <a:srgbClr val="FF0000"/>
                </a:solidFill>
              </a:rPr>
              <a:t>(2) (3)</a:t>
            </a:r>
            <a:endParaRPr lang="cs-CZ" i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V okně vyberte typ vkládaného odkazu </a:t>
            </a:r>
            <a:r>
              <a:rPr lang="cs-CZ" dirty="0">
                <a:solidFill>
                  <a:srgbClr val="FF0000"/>
                </a:solidFill>
              </a:rPr>
              <a:t>(4)</a:t>
            </a:r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Pokračujte tlačítkem </a:t>
            </a:r>
            <a:r>
              <a:rPr lang="cs-CZ" i="1" dirty="0"/>
              <a:t>Další </a:t>
            </a:r>
            <a:r>
              <a:rPr lang="cs-CZ" dirty="0">
                <a:solidFill>
                  <a:srgbClr val="FF0000"/>
                </a:solidFill>
              </a:rPr>
              <a:t>(5)</a:t>
            </a:r>
            <a:b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58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44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Vložení interního odkazu II</a:t>
            </a:r>
            <a:endParaRPr lang="sk-SK" dirty="0"/>
          </a:p>
        </p:txBody>
      </p:sp>
      <p:pic>
        <p:nvPicPr>
          <p:cNvPr id="10" name="Obrázek 9" descr="Obsah obrázku text, snímek obrazovky, software, Počítačová ikona&#10;&#10;Popis byl vytvořen automaticky">
            <a:extLst>
              <a:ext uri="{FF2B5EF4-FFF2-40B4-BE49-F238E27FC236}">
                <a16:creationId xmlns:a16="http://schemas.microsoft.com/office/drawing/2014/main" id="{94787E4C-7568-2763-37E5-64C28CBA2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449" y="705326"/>
            <a:ext cx="5382940" cy="37644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Zástupný text 5">
            <a:extLst>
              <a:ext uri="{FF2B5EF4-FFF2-40B4-BE49-F238E27FC236}">
                <a16:creationId xmlns:a16="http://schemas.microsoft.com/office/drawing/2014/main" id="{1F3AF03F-14BA-7E4B-CA4A-983E5FCA3D29}"/>
              </a:ext>
            </a:extLst>
          </p:cNvPr>
          <p:cNvSpPr txBox="1">
            <a:spLocks/>
          </p:cNvSpPr>
          <p:nvPr/>
        </p:nvSpPr>
        <p:spPr>
          <a:xfrm>
            <a:off x="526627" y="1640876"/>
            <a:ext cx="5664623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Vyberte jeden nebo více fragmentů, na které se budete odkazovat </a:t>
            </a:r>
            <a:r>
              <a:rPr lang="cs-CZ" dirty="0">
                <a:solidFill>
                  <a:srgbClr val="FF0000"/>
                </a:solidFill>
              </a:rPr>
              <a:t>(6)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Znění citace si můžete libovolně doupravit </a:t>
            </a:r>
            <a:r>
              <a:rPr lang="cs-CZ" dirty="0">
                <a:solidFill>
                  <a:srgbClr val="FF0000"/>
                </a:solidFill>
              </a:rPr>
              <a:t>(7)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Systém poskytne náhled výsledné podoby citace v rámci fragmentu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Odkaz vytvoříte tlačítkem </a:t>
            </a:r>
            <a:r>
              <a:rPr lang="cs-CZ" i="1" dirty="0"/>
              <a:t>Potvrdit </a:t>
            </a:r>
            <a:r>
              <a:rPr lang="cs-CZ" dirty="0">
                <a:solidFill>
                  <a:srgbClr val="FF0000"/>
                </a:solidFill>
              </a:rPr>
              <a:t>(8)</a:t>
            </a:r>
          </a:p>
          <a:p>
            <a:r>
              <a:rPr lang="cs-CZ" dirty="0"/>
              <a:t>Odkaz na interní právní akt byl vytvořen</a:t>
            </a:r>
            <a:b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 descr="Obsah obrázku text, snímek obrazovky, software, Písmo&#10;&#10;Popis byl vytvořen automaticky">
            <a:extLst>
              <a:ext uri="{FF2B5EF4-FFF2-40B4-BE49-F238E27FC236}">
                <a16:creationId xmlns:a16="http://schemas.microsoft.com/office/drawing/2014/main" id="{FF9EFB0D-72FA-B2B1-91B5-EB675C5D7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552" y="4248274"/>
            <a:ext cx="3838162" cy="22906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497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45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Vložení legislativní zkratky I</a:t>
            </a:r>
          </a:p>
        </p:txBody>
      </p:sp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F6FDD1A1-8D00-7C1C-50BA-EF12E3FC1E2B}"/>
              </a:ext>
            </a:extLst>
          </p:cNvPr>
          <p:cNvSpPr txBox="1">
            <a:spLocks/>
          </p:cNvSpPr>
          <p:nvPr/>
        </p:nvSpPr>
        <p:spPr>
          <a:xfrm>
            <a:off x="526627" y="1640875"/>
            <a:ext cx="4835948" cy="4042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Přejděte na konkrétní fragment a místo, kam chcete vložit odkaz </a:t>
            </a:r>
            <a:r>
              <a:rPr lang="cs-CZ" dirty="0">
                <a:solidFill>
                  <a:srgbClr val="FF0000"/>
                </a:solidFill>
              </a:rPr>
              <a:t>(1)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Zvolte v menu </a:t>
            </a:r>
            <a:r>
              <a:rPr lang="cs-CZ" i="1" dirty="0"/>
              <a:t>Vložení/ Vložit legislativní zkratku </a:t>
            </a:r>
            <a:r>
              <a:rPr lang="cs-CZ" dirty="0">
                <a:solidFill>
                  <a:srgbClr val="FF0000"/>
                </a:solidFill>
              </a:rPr>
              <a:t>(2) (3)</a:t>
            </a:r>
            <a:endParaRPr lang="cs-CZ" i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V okně zvolte plný text </a:t>
            </a:r>
            <a:r>
              <a:rPr lang="cs-CZ" dirty="0">
                <a:solidFill>
                  <a:srgbClr val="FF0000"/>
                </a:solidFill>
              </a:rPr>
              <a:t>(4)</a:t>
            </a:r>
            <a:r>
              <a:rPr lang="cs-CZ" dirty="0"/>
              <a:t> a jeho legislativní zkratku </a:t>
            </a:r>
            <a:r>
              <a:rPr lang="cs-CZ" dirty="0">
                <a:solidFill>
                  <a:srgbClr val="FF0000"/>
                </a:solidFill>
              </a:rPr>
              <a:t>(5)</a:t>
            </a:r>
            <a:endParaRPr lang="cs-CZ" dirty="0"/>
          </a:p>
          <a:p>
            <a:r>
              <a:rPr lang="cs-CZ" dirty="0"/>
              <a:t>Pokračujte tlačítkem </a:t>
            </a:r>
            <a:r>
              <a:rPr lang="cs-CZ" i="1" dirty="0"/>
              <a:t>Vložit leg. zkratku</a:t>
            </a:r>
            <a:r>
              <a:rPr lang="cs-CZ" dirty="0"/>
              <a:t> </a:t>
            </a:r>
            <a:r>
              <a:rPr lang="cs-CZ" dirty="0">
                <a:solidFill>
                  <a:srgbClr val="FF0000"/>
                </a:solidFill>
              </a:rPr>
              <a:t>(6)</a:t>
            </a:r>
            <a:br>
              <a:rPr lang="cs-CZ" dirty="0"/>
            </a:br>
            <a:r>
              <a:rPr lang="cs-CZ" dirty="0"/>
              <a:t>…</a:t>
            </a:r>
          </a:p>
        </p:txBody>
      </p:sp>
      <p:pic>
        <p:nvPicPr>
          <p:cNvPr id="6" name="Obrázek 5" descr="Obsah obrázku text, snímek obrazovky, software, Počítačová ikona&#10;&#10;Popis byl vytvořen automaticky">
            <a:extLst>
              <a:ext uri="{FF2B5EF4-FFF2-40B4-BE49-F238E27FC236}">
                <a16:creationId xmlns:a16="http://schemas.microsoft.com/office/drawing/2014/main" id="{53246ACE-10F8-1289-DA0B-8F0B2A85A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1374" y="1640875"/>
            <a:ext cx="5993996" cy="3933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832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46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Vložení legislativní zkratky II</a:t>
            </a:r>
            <a:endParaRPr lang="sk-SK" dirty="0"/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9D3A6250-3896-0A49-2884-136D01822E10}"/>
              </a:ext>
            </a:extLst>
          </p:cNvPr>
          <p:cNvSpPr txBox="1">
            <a:spLocks/>
          </p:cNvSpPr>
          <p:nvPr/>
        </p:nvSpPr>
        <p:spPr>
          <a:xfrm>
            <a:off x="526627" y="1640876"/>
            <a:ext cx="5359823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Postup</a:t>
            </a:r>
          </a:p>
          <a:p>
            <a:pPr marL="630900" lvl="2" indent="-342900"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</a:pPr>
            <a:r>
              <a:rPr lang="cs-CZ" dirty="0"/>
              <a:t>V dalším okně zkontrolujete aktuální tvar zkratky </a:t>
            </a:r>
            <a:r>
              <a:rPr lang="cs-CZ" dirty="0">
                <a:solidFill>
                  <a:srgbClr val="FF0000"/>
                </a:solidFill>
              </a:rPr>
              <a:t>(7) </a:t>
            </a:r>
            <a:r>
              <a:rPr lang="cs-CZ" dirty="0"/>
              <a:t>a navrhnete tvar nový </a:t>
            </a:r>
            <a:r>
              <a:rPr lang="cs-CZ" dirty="0">
                <a:solidFill>
                  <a:srgbClr val="FF0000"/>
                </a:solidFill>
              </a:rPr>
              <a:t>(8)</a:t>
            </a:r>
          </a:p>
          <a:p>
            <a:pPr marL="324000" lvl="1" indent="-324000"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dirty="0"/>
              <a:t>Finální podobu zkratky potvrdíte tlačítkem Potvrdit </a:t>
            </a:r>
            <a:r>
              <a:rPr lang="cs-CZ" dirty="0">
                <a:solidFill>
                  <a:srgbClr val="FF0000"/>
                </a:solidFill>
              </a:rPr>
              <a:t>(9)</a:t>
            </a:r>
            <a:b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 descr="Obsah obrázku text, snímek obrazovky, software, displej&#10;&#10;Popis byl vytvořen automaticky">
            <a:extLst>
              <a:ext uri="{FF2B5EF4-FFF2-40B4-BE49-F238E27FC236}">
                <a16:creationId xmlns:a16="http://schemas.microsoft.com/office/drawing/2014/main" id="{889FA4EB-5BB8-7856-056B-D3C83BF67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2190" y="1640876"/>
            <a:ext cx="4193180" cy="20046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Obrázek 8" descr="Obsah obrázku text, snímek obrazovky, Písmo&#10;&#10;Popis byl vytvořen automaticky">
            <a:extLst>
              <a:ext uri="{FF2B5EF4-FFF2-40B4-BE49-F238E27FC236}">
                <a16:creationId xmlns:a16="http://schemas.microsoft.com/office/drawing/2014/main" id="{C22910CD-7E0E-0372-4A76-E7336EC96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820" y="4162983"/>
            <a:ext cx="5958550" cy="2193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65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47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Vložení legislativní zkratky III</a:t>
            </a:r>
            <a:endParaRPr lang="sk-SK" dirty="0"/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73A1C23C-E9C6-579A-B131-6E79784B0C74}"/>
              </a:ext>
            </a:extLst>
          </p:cNvPr>
          <p:cNvSpPr txBox="1">
            <a:spLocks/>
          </p:cNvSpPr>
          <p:nvPr/>
        </p:nvSpPr>
        <p:spPr>
          <a:xfrm>
            <a:off x="526627" y="1640876"/>
            <a:ext cx="5131223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V editoru pak nahrazujete zkratky za prostý text</a:t>
            </a:r>
          </a:p>
          <a:p>
            <a:r>
              <a:rPr lang="cs-CZ" dirty="0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Označte si text </a:t>
            </a:r>
            <a:r>
              <a:rPr lang="cs-CZ" dirty="0">
                <a:solidFill>
                  <a:srgbClr val="FF0000"/>
                </a:solidFill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Zvolte v menu </a:t>
            </a:r>
            <a:r>
              <a:rPr lang="cs-CZ" i="1" dirty="0"/>
              <a:t>Vložení/ Vložit legislativní zkratku </a:t>
            </a:r>
            <a:r>
              <a:rPr lang="cs-CZ" dirty="0">
                <a:solidFill>
                  <a:srgbClr val="FF0000"/>
                </a:solidFill>
              </a:rPr>
              <a:t>(2) (3)</a:t>
            </a:r>
            <a:endParaRPr lang="cs-CZ" i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V okně vyberte požadovanou zkratku </a:t>
            </a:r>
            <a:r>
              <a:rPr lang="cs-CZ" dirty="0">
                <a:solidFill>
                  <a:srgbClr val="FF0000"/>
                </a:solidFill>
              </a:rPr>
              <a:t>(4)</a:t>
            </a:r>
          </a:p>
          <a:p>
            <a:r>
              <a:rPr lang="cs-CZ" dirty="0"/>
              <a:t>Pokračujte tlačítkem Vložit </a:t>
            </a:r>
            <a:r>
              <a:rPr lang="cs-CZ" dirty="0">
                <a:solidFill>
                  <a:srgbClr val="FF0000"/>
                </a:solidFill>
              </a:rPr>
              <a:t>(5)</a:t>
            </a:r>
            <a:endParaRPr lang="cs-CZ" dirty="0"/>
          </a:p>
        </p:txBody>
      </p:sp>
      <p:pic>
        <p:nvPicPr>
          <p:cNvPr id="6" name="Obrázek 5" descr="Obsah obrázku text, snímek obrazovky, software, Počítačová ikona&#10;&#10;Popis byl vytvořen automaticky">
            <a:extLst>
              <a:ext uri="{FF2B5EF4-FFF2-40B4-BE49-F238E27FC236}">
                <a16:creationId xmlns:a16="http://schemas.microsoft.com/office/drawing/2014/main" id="{529A39B5-F182-3B05-74F1-4BA333F79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206" y="1640876"/>
            <a:ext cx="546655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34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48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Vložení legislativní zkratky IV</a:t>
            </a:r>
            <a:endParaRPr lang="sk-SK" dirty="0"/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9D3A6250-3896-0A49-2884-136D01822E10}"/>
              </a:ext>
            </a:extLst>
          </p:cNvPr>
          <p:cNvSpPr txBox="1">
            <a:spLocks/>
          </p:cNvSpPr>
          <p:nvPr/>
        </p:nvSpPr>
        <p:spPr>
          <a:xfrm>
            <a:off x="526628" y="1640876"/>
            <a:ext cx="5464598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Postup</a:t>
            </a:r>
          </a:p>
          <a:p>
            <a:pPr marL="630900" lvl="2" indent="-342900">
              <a:buClr>
                <a:schemeClr val="accent4"/>
              </a:buClr>
              <a:buSzPct val="100000"/>
              <a:buFont typeface="Courier New" panose="02070309020205020404" pitchFamily="49" charset="0"/>
              <a:buChar char="o"/>
            </a:pPr>
            <a:r>
              <a:rPr lang="cs-CZ" dirty="0"/>
              <a:t>V dalším okně zkontrolujete aktuální tvar zkratky </a:t>
            </a:r>
            <a:r>
              <a:rPr lang="cs-CZ" dirty="0">
                <a:solidFill>
                  <a:srgbClr val="FF0000"/>
                </a:solidFill>
              </a:rPr>
              <a:t>(6) </a:t>
            </a:r>
            <a:r>
              <a:rPr lang="cs-CZ" dirty="0"/>
              <a:t>a podle potřeby upravte </a:t>
            </a:r>
            <a:r>
              <a:rPr lang="cs-CZ" dirty="0">
                <a:solidFill>
                  <a:srgbClr val="FF0000"/>
                </a:solidFill>
              </a:rPr>
              <a:t>(7)</a:t>
            </a:r>
          </a:p>
          <a:p>
            <a:pPr marL="324000" lvl="1" indent="-324000"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dirty="0"/>
              <a:t>Finální podobu zkratky potvrdíte tlačítkem </a:t>
            </a:r>
            <a:r>
              <a:rPr lang="cs-CZ" i="1" dirty="0"/>
              <a:t>Potvrdit</a:t>
            </a:r>
            <a:r>
              <a:rPr lang="cs-CZ" dirty="0"/>
              <a:t> </a:t>
            </a:r>
            <a:r>
              <a:rPr lang="cs-CZ" dirty="0">
                <a:solidFill>
                  <a:srgbClr val="FF0000"/>
                </a:solidFill>
              </a:rPr>
              <a:t>(8)</a:t>
            </a:r>
            <a:endParaRPr lang="cs-CZ" sz="3600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dirty="0"/>
              <a:t>Pokud přejdete kurzorem nad příslušnou zkratku, zobrazí se náhled s plným textem a dalšími možnostmi</a:t>
            </a:r>
            <a:endParaRPr lang="cs-CZ" dirty="0">
              <a:solidFill>
                <a:srgbClr val="FF0000"/>
              </a:solidFill>
            </a:endParaRPr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 descr="Obsah obrázku text, snímek obrazovky, software, displej&#10;&#10;Popis byl vytvořen automaticky">
            <a:extLst>
              <a:ext uri="{FF2B5EF4-FFF2-40B4-BE49-F238E27FC236}">
                <a16:creationId xmlns:a16="http://schemas.microsoft.com/office/drawing/2014/main" id="{08F23750-9A4A-CB90-2C04-2198F19D3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7062" y="1348777"/>
            <a:ext cx="5364195" cy="29196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Obrázek 9" descr="Obsah obrázku text, software, Multimediální software, multimédia&#10;&#10;Popis byl vytvořen automaticky">
            <a:extLst>
              <a:ext uri="{FF2B5EF4-FFF2-40B4-BE49-F238E27FC236}">
                <a16:creationId xmlns:a16="http://schemas.microsoft.com/office/drawing/2014/main" id="{EB5FBB4A-56BC-2057-9546-F0F65F008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177" y="4580496"/>
            <a:ext cx="5364196" cy="18574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735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49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Zobrazení a editace legislativních zkratek</a:t>
            </a:r>
            <a:endParaRPr lang="sk-SK" dirty="0"/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73A1C23C-E9C6-579A-B131-6E79784B0C74}"/>
              </a:ext>
            </a:extLst>
          </p:cNvPr>
          <p:cNvSpPr txBox="1">
            <a:spLocks/>
          </p:cNvSpPr>
          <p:nvPr/>
        </p:nvSpPr>
        <p:spPr>
          <a:xfrm>
            <a:off x="526627" y="1640876"/>
            <a:ext cx="5131223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Zde můžete spravovat stávající legislativní zkratky</a:t>
            </a:r>
          </a:p>
          <a:p>
            <a:r>
              <a:rPr lang="cs-CZ" dirty="0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Zvolte v menu </a:t>
            </a:r>
            <a:r>
              <a:rPr lang="cs-CZ" i="1" dirty="0"/>
              <a:t>Vložení/ Zobrazit / editovat LZ </a:t>
            </a:r>
            <a:r>
              <a:rPr lang="cs-CZ" dirty="0">
                <a:solidFill>
                  <a:srgbClr val="FF0000"/>
                </a:solidFill>
              </a:rPr>
              <a:t>(1) (2)</a:t>
            </a:r>
            <a:endParaRPr lang="cs-CZ" i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V okně vyberte zvolte zkratku, kterou chcete upravovat</a:t>
            </a:r>
            <a:endParaRPr lang="cs-CZ" dirty="0">
              <a:solidFill>
                <a:srgbClr val="FF0000"/>
              </a:solidFill>
            </a:endParaRPr>
          </a:p>
          <a:p>
            <a:r>
              <a:rPr lang="cs-CZ" dirty="0"/>
              <a:t>Z okna můžete vyskočit tlačítkem </a:t>
            </a:r>
            <a:r>
              <a:rPr lang="cs-CZ" i="1" dirty="0"/>
              <a:t>Zavřít</a:t>
            </a:r>
            <a:r>
              <a:rPr lang="cs-CZ" dirty="0"/>
              <a:t> </a:t>
            </a:r>
            <a:r>
              <a:rPr lang="cs-CZ" dirty="0">
                <a:solidFill>
                  <a:srgbClr val="FF0000"/>
                </a:solidFill>
              </a:rPr>
              <a:t>(3)</a:t>
            </a:r>
            <a:endParaRPr lang="cs-CZ" dirty="0"/>
          </a:p>
        </p:txBody>
      </p:sp>
      <p:pic>
        <p:nvPicPr>
          <p:cNvPr id="7" name="Obrázek 6" descr="Obsah obrázku text, elektronika, snímek obrazovky, software&#10;&#10;Popis byl vytvořen automaticky">
            <a:extLst>
              <a:ext uri="{FF2B5EF4-FFF2-40B4-BE49-F238E27FC236}">
                <a16:creationId xmlns:a16="http://schemas.microsoft.com/office/drawing/2014/main" id="{EBF0694C-62CE-EBF7-E3FA-5230F8516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945" y="1640876"/>
            <a:ext cx="5687204" cy="3731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405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D581622B-7082-7E1F-6D0F-04539EA74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 dirty="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BE62A151-3BD1-6B63-142A-F64F6A37E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</a:t>
            </a:fld>
            <a:endParaRPr lang="pl-PL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5EF5773-FA5F-4E21-517E-096C70271C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Záložka </a:t>
            </a:r>
            <a:r>
              <a:rPr lang="cs-CZ" i="1" dirty="0"/>
              <a:t>Klasifikace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88D50B59-008A-166E-0B98-7E52B53EB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Založení Vyhlášky II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0934B238-0205-D818-BD01-70360648EF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5"/>
            <a:ext cx="4515273" cy="3558290"/>
          </a:xfrm>
        </p:spPr>
        <p:txBody>
          <a:bodyPr/>
          <a:lstStyle/>
          <a:p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Vyplníme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cs-CZ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yp právního aktu </a:t>
            </a:r>
            <a:r>
              <a:rPr lang="en-US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odtyp právního aktu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lang="sk-SK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sk-SK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Nový 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předpis</a:t>
            </a:r>
            <a:r>
              <a:rPr lang="sk-SK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novela </a:t>
            </a:r>
            <a:r>
              <a:rPr lang="sk-SK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Proces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sk-SK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cs-CZ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pokračujeme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kliknutím na tlačítko </a:t>
            </a:r>
            <a:r>
              <a:rPr lang="cs-CZ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Pokračovat na vlastnosti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k-SK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dirty="0"/>
          </a:p>
        </p:txBody>
      </p:sp>
      <p:pic>
        <p:nvPicPr>
          <p:cNvPr id="8" name="Obrázek 7" descr="Obsah obrázku text, snímek obrazovky, software, Webová stránka&#10;&#10;Popis byl vytvořen automaticky">
            <a:extLst>
              <a:ext uri="{FF2B5EF4-FFF2-40B4-BE49-F238E27FC236}">
                <a16:creationId xmlns:a16="http://schemas.microsoft.com/office/drawing/2014/main" id="{F77C9884-132C-4E10-73BF-DF327F3B9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402" y="1629332"/>
            <a:ext cx="6638809" cy="43804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510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 dirty="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50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Vložení </a:t>
            </a:r>
            <a:r>
              <a:rPr lang="cs-CZ" dirty="0" err="1"/>
              <a:t>účinnostního</a:t>
            </a:r>
            <a:r>
              <a:rPr lang="cs-CZ" dirty="0"/>
              <a:t> ustanovení</a:t>
            </a:r>
          </a:p>
        </p:txBody>
      </p:sp>
      <p:pic>
        <p:nvPicPr>
          <p:cNvPr id="8" name="Obrázek 7" descr="Obsah obrázku text, elektronika, snímek obrazovky, software&#10;&#10;Popis byl vytvořen automaticky">
            <a:extLst>
              <a:ext uri="{FF2B5EF4-FFF2-40B4-BE49-F238E27FC236}">
                <a16:creationId xmlns:a16="http://schemas.microsoft.com/office/drawing/2014/main" id="{0AFAD873-EA69-B75A-62AA-398842CBF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251" y="1652867"/>
            <a:ext cx="5067006" cy="3552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A365836A-10D6-A2A5-0639-93509AC14585}"/>
              </a:ext>
            </a:extLst>
          </p:cNvPr>
          <p:cNvSpPr txBox="1">
            <a:spLocks/>
          </p:cNvSpPr>
          <p:nvPr/>
        </p:nvSpPr>
        <p:spPr>
          <a:xfrm>
            <a:off x="526627" y="1640875"/>
            <a:ext cx="5997998" cy="4042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Zvolte v menu </a:t>
            </a:r>
            <a:r>
              <a:rPr lang="cs-CZ" i="1" dirty="0"/>
              <a:t>Vložení/ Vložit </a:t>
            </a:r>
            <a:r>
              <a:rPr lang="cs-CZ" i="1" dirty="0" err="1"/>
              <a:t>účinnostní</a:t>
            </a:r>
            <a:r>
              <a:rPr lang="cs-CZ" i="1" dirty="0"/>
              <a:t> ustanovení </a:t>
            </a:r>
            <a:r>
              <a:rPr lang="cs-CZ" dirty="0">
                <a:solidFill>
                  <a:srgbClr val="FF0000"/>
                </a:solidFill>
              </a:rPr>
              <a:t>(1) (2)</a:t>
            </a:r>
            <a:endParaRPr lang="cs-CZ" dirty="0"/>
          </a:p>
          <a:p>
            <a:r>
              <a:rPr lang="cs-CZ" dirty="0"/>
              <a:t>Založí se následný paragraf „Účinnost“ s textem, kdy vyhláška nabývá účinnosti</a:t>
            </a:r>
            <a:b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48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51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Vložení přílohy I</a:t>
            </a:r>
          </a:p>
        </p:txBody>
      </p:sp>
      <p:pic>
        <p:nvPicPr>
          <p:cNvPr id="8" name="Obrázek 7" descr="Obsah obrázku text, elektronika, snímek obrazovky, software&#10;&#10;Popis byl vytvořen automaticky">
            <a:extLst>
              <a:ext uri="{FF2B5EF4-FFF2-40B4-BE49-F238E27FC236}">
                <a16:creationId xmlns:a16="http://schemas.microsoft.com/office/drawing/2014/main" id="{33057A34-5DD4-4B75-F053-92AA0B8DF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588" y="1244538"/>
            <a:ext cx="5629782" cy="3928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Obrázek 9" descr="Obsah obrázku text, snímek obrazovky, Písmo, řada/pruh&#10;&#10;Popis byl vytvořen automaticky">
            <a:extLst>
              <a:ext uri="{FF2B5EF4-FFF2-40B4-BE49-F238E27FC236}">
                <a16:creationId xmlns:a16="http://schemas.microsoft.com/office/drawing/2014/main" id="{AE431205-ABE8-21AE-B53C-F83415C17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588" y="5384111"/>
            <a:ext cx="5724623" cy="8925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F3A29A27-44D4-0543-7745-7BD2F5672033}"/>
              </a:ext>
            </a:extLst>
          </p:cNvPr>
          <p:cNvSpPr txBox="1">
            <a:spLocks/>
          </p:cNvSpPr>
          <p:nvPr/>
        </p:nvSpPr>
        <p:spPr>
          <a:xfrm>
            <a:off x="526627" y="1640875"/>
            <a:ext cx="5466436" cy="4042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Zvolte v menu </a:t>
            </a:r>
            <a:r>
              <a:rPr lang="cs-CZ" i="1" dirty="0"/>
              <a:t>Vložení/ Příloha </a:t>
            </a:r>
            <a:r>
              <a:rPr lang="cs-CZ" dirty="0">
                <a:solidFill>
                  <a:srgbClr val="FF0000"/>
                </a:solidFill>
              </a:rPr>
              <a:t>(1) (2)</a:t>
            </a:r>
            <a:endParaRPr lang="cs-CZ" i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V okně vyberte umístění přílohy (pokud vkládáte druhou, třetí,…) </a:t>
            </a:r>
            <a:r>
              <a:rPr lang="cs-CZ" dirty="0">
                <a:solidFill>
                  <a:srgbClr val="FF0000"/>
                </a:solidFill>
              </a:rPr>
              <a:t>(3)</a:t>
            </a:r>
            <a:endParaRPr lang="cs-CZ" dirty="0"/>
          </a:p>
          <a:p>
            <a:r>
              <a:rPr lang="cs-CZ" dirty="0"/>
              <a:t>Tlačítkem </a:t>
            </a:r>
            <a:r>
              <a:rPr lang="cs-CZ" i="1" dirty="0"/>
              <a:t>Vložit </a:t>
            </a:r>
            <a:r>
              <a:rPr lang="cs-CZ" dirty="0"/>
              <a:t>vložíte novou přílohu</a:t>
            </a:r>
            <a:r>
              <a:rPr lang="cs-CZ" i="1" dirty="0"/>
              <a:t> </a:t>
            </a:r>
            <a:r>
              <a:rPr lang="cs-CZ" dirty="0">
                <a:solidFill>
                  <a:srgbClr val="FF0000"/>
                </a:solidFill>
              </a:rPr>
              <a:t>(4)</a:t>
            </a:r>
          </a:p>
          <a:p>
            <a:r>
              <a:rPr lang="cs-CZ" dirty="0"/>
              <a:t>Příloha obsahuje: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Číslo přílohy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Text nadpis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Text obecný</a:t>
            </a:r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14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52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Vložení přílohy II</a:t>
            </a:r>
          </a:p>
        </p:txBody>
      </p:sp>
      <p:pic>
        <p:nvPicPr>
          <p:cNvPr id="10" name="Obrázek 9" descr="Obsah obrázku text, Písmo, snímek obrazovky, algebra&#10;&#10;Popis byl vytvořen automaticky">
            <a:extLst>
              <a:ext uri="{FF2B5EF4-FFF2-40B4-BE49-F238E27FC236}">
                <a16:creationId xmlns:a16="http://schemas.microsoft.com/office/drawing/2014/main" id="{2CFC0DE5-1EC7-6844-A09C-07536E6F6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125" y="2769795"/>
            <a:ext cx="9497750" cy="2476846"/>
          </a:xfrm>
          <a:prstGeom prst="rect">
            <a:avLst/>
          </a:prstGeom>
        </p:spPr>
      </p:pic>
      <p:sp>
        <p:nvSpPr>
          <p:cNvPr id="8" name="Zástupný text 7">
            <a:extLst>
              <a:ext uri="{FF2B5EF4-FFF2-40B4-BE49-F238E27FC236}">
                <a16:creationId xmlns:a16="http://schemas.microsoft.com/office/drawing/2014/main" id="{A3ECEC1F-235B-B647-A8F2-F8D65F90A8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7673" y="1640876"/>
            <a:ext cx="11233584" cy="336244"/>
          </a:xfrm>
        </p:spPr>
        <p:txBody>
          <a:bodyPr/>
          <a:lstStyle/>
          <a:p>
            <a:r>
              <a:rPr lang="cs-CZ" dirty="0"/>
              <a:t>Příklad textové přílohy</a:t>
            </a:r>
          </a:p>
        </p:txBody>
      </p:sp>
    </p:spTree>
    <p:extLst>
      <p:ext uri="{BB962C8B-B14F-4D97-AF65-F5344CB8AC3E}">
        <p14:creationId xmlns:p14="http://schemas.microsoft.com/office/powerpoint/2010/main" val="329385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53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Vložení obrázku I</a:t>
            </a:r>
          </a:p>
        </p:txBody>
      </p:sp>
      <p:pic>
        <p:nvPicPr>
          <p:cNvPr id="8" name="Obrázek 7" descr="Obsah obrázku text, software, snímek obrazovky, počítač&#10;&#10;Popis byl vytvořen automaticky">
            <a:extLst>
              <a:ext uri="{FF2B5EF4-FFF2-40B4-BE49-F238E27FC236}">
                <a16:creationId xmlns:a16="http://schemas.microsoft.com/office/drawing/2014/main" id="{F6C391D2-0853-683E-D6D3-1DB30FF9D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939" y="1530050"/>
            <a:ext cx="5727509" cy="37978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E4CAD3E1-1F72-E12E-DECC-1C15F324D863}"/>
              </a:ext>
            </a:extLst>
          </p:cNvPr>
          <p:cNvSpPr txBox="1">
            <a:spLocks/>
          </p:cNvSpPr>
          <p:nvPr/>
        </p:nvSpPr>
        <p:spPr>
          <a:xfrm>
            <a:off x="526627" y="1640876"/>
            <a:ext cx="5545025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Přejděte na konkrétní fragment nebo místo, kam chcete vložit obrázek </a:t>
            </a:r>
            <a:r>
              <a:rPr lang="cs-CZ" dirty="0">
                <a:solidFill>
                  <a:srgbClr val="FF0000"/>
                </a:solidFill>
              </a:rPr>
              <a:t>(1)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Zvolte v menu </a:t>
            </a:r>
            <a:r>
              <a:rPr lang="cs-CZ" i="1" dirty="0"/>
              <a:t>Vložení/ Obrázek </a:t>
            </a:r>
            <a:r>
              <a:rPr lang="cs-CZ" dirty="0">
                <a:solidFill>
                  <a:srgbClr val="FF0000"/>
                </a:solidFill>
              </a:rPr>
              <a:t>(2) (3)</a:t>
            </a:r>
            <a:endParaRPr lang="cs-CZ" i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V okně systému vyberte obrázek </a:t>
            </a:r>
            <a:r>
              <a:rPr lang="cs-CZ" dirty="0">
                <a:solidFill>
                  <a:srgbClr val="FF0000"/>
                </a:solidFill>
              </a:rPr>
              <a:t>(4) (5)</a:t>
            </a:r>
            <a:endParaRPr lang="cs-CZ" dirty="0"/>
          </a:p>
          <a:p>
            <a:pPr marL="360000" lvl="1" indent="0">
              <a:buNone/>
            </a:pPr>
            <a:r>
              <a:rPr lang="cs-CZ" dirty="0"/>
              <a:t>…</a:t>
            </a:r>
            <a:b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25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54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Vložení obrázku II</a:t>
            </a:r>
          </a:p>
        </p:txBody>
      </p:sp>
      <p:pic>
        <p:nvPicPr>
          <p:cNvPr id="8" name="Obrázek 7" descr="Obsah obrázku text, snímek obrazovky, Písmo, diagram&#10;&#10;Popis byl vytvořen automaticky">
            <a:extLst>
              <a:ext uri="{FF2B5EF4-FFF2-40B4-BE49-F238E27FC236}">
                <a16:creationId xmlns:a16="http://schemas.microsoft.com/office/drawing/2014/main" id="{4AB9EEBC-7D64-DE83-6A24-EA0173624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3429" y="1652762"/>
            <a:ext cx="3937246" cy="1977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Obrázek 9" descr="Obsah obrázku text, bílé, snímek obrazovky, Písmo&#10;&#10;Popis byl vytvořen automaticky">
            <a:extLst>
              <a:ext uri="{FF2B5EF4-FFF2-40B4-BE49-F238E27FC236}">
                <a16:creationId xmlns:a16="http://schemas.microsoft.com/office/drawing/2014/main" id="{3D10B625-F38E-CA53-1790-81DE7824F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859" y="4188327"/>
            <a:ext cx="5825195" cy="10169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BFFE5E1A-0897-60C8-276B-E3BB1209AFCB}"/>
              </a:ext>
            </a:extLst>
          </p:cNvPr>
          <p:cNvSpPr txBox="1">
            <a:spLocks/>
          </p:cNvSpPr>
          <p:nvPr/>
        </p:nvSpPr>
        <p:spPr>
          <a:xfrm>
            <a:off x="526627" y="1640875"/>
            <a:ext cx="5407448" cy="4042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V okně vyberte způsob, jak obrázek bude zarovnaný </a:t>
            </a:r>
            <a:r>
              <a:rPr lang="cs-CZ" dirty="0">
                <a:solidFill>
                  <a:srgbClr val="FF0000"/>
                </a:solidFill>
              </a:rPr>
              <a:t>(6)</a:t>
            </a:r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Obrázek vložíte tlačítkem </a:t>
            </a:r>
            <a:r>
              <a:rPr lang="cs-CZ" i="1" dirty="0"/>
              <a:t>Vložit </a:t>
            </a:r>
            <a:r>
              <a:rPr lang="cs-CZ" dirty="0">
                <a:solidFill>
                  <a:srgbClr val="FF0000"/>
                </a:solidFill>
              </a:rPr>
              <a:t>(7)</a:t>
            </a:r>
            <a:b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64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, snímek obrazovky, software, Počítačová ikona&#10;&#10;Popis byl vytvořen automaticky">
            <a:extLst>
              <a:ext uri="{FF2B5EF4-FFF2-40B4-BE49-F238E27FC236}">
                <a16:creationId xmlns:a16="http://schemas.microsoft.com/office/drawing/2014/main" id="{A0A2434A-18E2-484A-7C42-3A9483B21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945" y="848201"/>
            <a:ext cx="5176684" cy="3429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55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Vložení tabulky I</a:t>
            </a:r>
          </a:p>
        </p:txBody>
      </p:sp>
      <p:pic>
        <p:nvPicPr>
          <p:cNvPr id="10" name="Obrázek 9" descr="Obsah obrázku text, řada/pruh, snímek obrazovky, Vykreslený graf&#10;&#10;Popis byl vytvořen automaticky">
            <a:extLst>
              <a:ext uri="{FF2B5EF4-FFF2-40B4-BE49-F238E27FC236}">
                <a16:creationId xmlns:a16="http://schemas.microsoft.com/office/drawing/2014/main" id="{FBE9BD30-3B66-569C-3C10-9938E47A0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606" y="4035333"/>
            <a:ext cx="5187410" cy="26290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Zástupný text 5">
            <a:extLst>
              <a:ext uri="{FF2B5EF4-FFF2-40B4-BE49-F238E27FC236}">
                <a16:creationId xmlns:a16="http://schemas.microsoft.com/office/drawing/2014/main" id="{EF8F6E8D-A1CE-D4D5-0C38-6403C17898B6}"/>
              </a:ext>
            </a:extLst>
          </p:cNvPr>
          <p:cNvSpPr txBox="1">
            <a:spLocks/>
          </p:cNvSpPr>
          <p:nvPr/>
        </p:nvSpPr>
        <p:spPr>
          <a:xfrm>
            <a:off x="531030" y="1640876"/>
            <a:ext cx="5545025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Přejděte na konkrétní fragment a místo, kam chcete vložit tabulku </a:t>
            </a:r>
            <a:r>
              <a:rPr lang="cs-CZ" dirty="0">
                <a:solidFill>
                  <a:srgbClr val="FF0000"/>
                </a:solidFill>
              </a:rPr>
              <a:t>(1)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Zvolte v menu </a:t>
            </a:r>
            <a:r>
              <a:rPr lang="cs-CZ" i="1" dirty="0"/>
              <a:t>Vložení/ Tabulka </a:t>
            </a:r>
            <a:r>
              <a:rPr lang="cs-CZ" dirty="0">
                <a:solidFill>
                  <a:srgbClr val="FF0000"/>
                </a:solidFill>
              </a:rPr>
              <a:t>(2) (3)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V okně vyberte vzhled tabulky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/>
              <a:t>Počet řádků a sloupců </a:t>
            </a:r>
            <a:r>
              <a:rPr lang="cs-CZ" dirty="0">
                <a:solidFill>
                  <a:srgbClr val="FF0000"/>
                </a:solidFill>
              </a:rPr>
              <a:t>(4)</a:t>
            </a:r>
            <a:endParaRPr lang="cs-CZ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/>
              <a:t>Počet řádků v záhlaví a zápatí </a:t>
            </a:r>
            <a:r>
              <a:rPr lang="cs-CZ" dirty="0">
                <a:solidFill>
                  <a:srgbClr val="FF0000"/>
                </a:solidFill>
              </a:rPr>
              <a:t>(4)</a:t>
            </a:r>
            <a:endParaRPr lang="cs-CZ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/>
              <a:t>Opakování záhlaví a zápatí </a:t>
            </a:r>
            <a:r>
              <a:rPr lang="cs-CZ" dirty="0">
                <a:solidFill>
                  <a:srgbClr val="FF0000"/>
                </a:solidFill>
              </a:rPr>
              <a:t>(5)</a:t>
            </a:r>
            <a:endParaRPr lang="cs-CZ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/>
              <a:t>Orientace tabulky </a:t>
            </a:r>
            <a:r>
              <a:rPr lang="cs-CZ" dirty="0">
                <a:solidFill>
                  <a:srgbClr val="FF0000"/>
                </a:solidFill>
              </a:rPr>
              <a:t>(5)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/>
              <a:t>Velikost tabulky </a:t>
            </a:r>
            <a:r>
              <a:rPr lang="cs-CZ" dirty="0">
                <a:solidFill>
                  <a:srgbClr val="FF0000"/>
                </a:solidFill>
              </a:rPr>
              <a:t>(6)</a:t>
            </a:r>
            <a:endParaRPr lang="cs-CZ" dirty="0"/>
          </a:p>
          <a:p>
            <a:r>
              <a:rPr lang="cs-CZ" dirty="0"/>
              <a:t>Tabulku vytvoříte tlačítkem </a:t>
            </a:r>
            <a:r>
              <a:rPr lang="cs-CZ" i="1" dirty="0"/>
              <a:t>Vložit </a:t>
            </a:r>
            <a:r>
              <a:rPr lang="cs-CZ" dirty="0">
                <a:solidFill>
                  <a:srgbClr val="FF0000"/>
                </a:solidFill>
              </a:rPr>
              <a:t>(7)</a:t>
            </a:r>
            <a:b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76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56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Vložení tabulky II</a:t>
            </a:r>
          </a:p>
        </p:txBody>
      </p:sp>
      <p:sp>
        <p:nvSpPr>
          <p:cNvPr id="7" name="Zástupný text 5">
            <a:extLst>
              <a:ext uri="{FF2B5EF4-FFF2-40B4-BE49-F238E27FC236}">
                <a16:creationId xmlns:a16="http://schemas.microsoft.com/office/drawing/2014/main" id="{EF8F6E8D-A1CE-D4D5-0C38-6403C17898B6}"/>
              </a:ext>
            </a:extLst>
          </p:cNvPr>
          <p:cNvSpPr txBox="1">
            <a:spLocks/>
          </p:cNvSpPr>
          <p:nvPr/>
        </p:nvSpPr>
        <p:spPr>
          <a:xfrm>
            <a:off x="531030" y="1640876"/>
            <a:ext cx="10870622" cy="7926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Existující tabulku, například z excelu, můžete také do Editoru vložit </a:t>
            </a:r>
            <a:br>
              <a:rPr lang="cs-CZ" dirty="0"/>
            </a:br>
            <a:r>
              <a:rPr lang="cs-CZ" dirty="0"/>
              <a:t>přes CTRL+C (v Excelu) a CTRL+V (v Editoru)</a:t>
            </a:r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rázek 7" descr="Obsah obrázku text, snímek obrazovky, číslo, Písmo&#10;&#10;Popis byl vytvořen automaticky">
            <a:extLst>
              <a:ext uri="{FF2B5EF4-FFF2-40B4-BE49-F238E27FC236}">
                <a16:creationId xmlns:a16="http://schemas.microsoft.com/office/drawing/2014/main" id="{CA2529B6-372C-33BC-A9F7-D8FB0ACF7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348" y="2667475"/>
            <a:ext cx="2862677" cy="3762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Obrázek 10" descr="Obsah obrázku text, elektronika, snímek obrazovky, software&#10;&#10;Popis byl vytvořen automaticky">
            <a:extLst>
              <a:ext uri="{FF2B5EF4-FFF2-40B4-BE49-F238E27FC236}">
                <a16:creationId xmlns:a16="http://schemas.microsoft.com/office/drawing/2014/main" id="{9310FEC2-168D-D543-1BBB-E015EB7CD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256" y="2919887"/>
            <a:ext cx="4970391" cy="3257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Šipka: doprava 11">
            <a:extLst>
              <a:ext uri="{FF2B5EF4-FFF2-40B4-BE49-F238E27FC236}">
                <a16:creationId xmlns:a16="http://schemas.microsoft.com/office/drawing/2014/main" id="{5A6289B9-C11F-F196-C50C-2302E4D962B8}"/>
              </a:ext>
            </a:extLst>
          </p:cNvPr>
          <p:cNvSpPr/>
          <p:nvPr/>
        </p:nvSpPr>
        <p:spPr bwMode="auto">
          <a:xfrm>
            <a:off x="4510103" y="4548662"/>
            <a:ext cx="981075" cy="133350"/>
          </a:xfrm>
          <a:prstGeom prst="rightArrow">
            <a:avLst/>
          </a:prstGeom>
          <a:ln>
            <a:headEnd/>
            <a:tailEnd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369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57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Vložení vzorce I</a:t>
            </a:r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E4CAD3E1-1F72-E12E-DECC-1C15F324D863}"/>
              </a:ext>
            </a:extLst>
          </p:cNvPr>
          <p:cNvSpPr txBox="1">
            <a:spLocks/>
          </p:cNvSpPr>
          <p:nvPr/>
        </p:nvSpPr>
        <p:spPr>
          <a:xfrm>
            <a:off x="526627" y="1640876"/>
            <a:ext cx="5545025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Přejděte na konkrétní fragment nebo místo, kam chcete vložit vzorec </a:t>
            </a:r>
            <a:r>
              <a:rPr lang="cs-CZ" dirty="0">
                <a:solidFill>
                  <a:srgbClr val="FF0000"/>
                </a:solidFill>
              </a:rPr>
              <a:t>(1)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Zvolte v menu </a:t>
            </a:r>
            <a:r>
              <a:rPr lang="cs-CZ" i="1" dirty="0"/>
              <a:t>Vložení/ Vzorec </a:t>
            </a:r>
            <a:r>
              <a:rPr lang="cs-CZ" dirty="0">
                <a:solidFill>
                  <a:srgbClr val="FF0000"/>
                </a:solidFill>
              </a:rPr>
              <a:t>(2) (3)</a:t>
            </a:r>
            <a:endParaRPr lang="cs-CZ" i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V okně systému vyberte, jakým způsobem vložíte vzorec</a:t>
            </a:r>
            <a:r>
              <a:rPr lang="cs-CZ" dirty="0">
                <a:solidFill>
                  <a:srgbClr val="FF0000"/>
                </a:solidFill>
              </a:rPr>
              <a:t>(4)</a:t>
            </a:r>
          </a:p>
          <a:p>
            <a:r>
              <a:rPr lang="cs-CZ" dirty="0"/>
              <a:t>A pokračujeme kliknutím na tlačítko </a:t>
            </a:r>
            <a:r>
              <a:rPr lang="cs-CZ" i="1" dirty="0"/>
              <a:t>Další</a:t>
            </a:r>
            <a:r>
              <a:rPr lang="cs-CZ" dirty="0"/>
              <a:t> </a:t>
            </a:r>
            <a:r>
              <a:rPr lang="cs-CZ" dirty="0">
                <a:solidFill>
                  <a:srgbClr val="FF0000"/>
                </a:solidFill>
              </a:rPr>
              <a:t>(5)</a:t>
            </a:r>
          </a:p>
          <a:p>
            <a:pPr marL="360000" lvl="1" indent="0">
              <a:buNone/>
            </a:pPr>
            <a:r>
              <a:rPr lang="cs-CZ" dirty="0"/>
              <a:t>…</a:t>
            </a:r>
            <a:b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 descr="Obsah obrázku text, snímek obrazovky, software, počítač&#10;&#10;Popis byl vytvořen automaticky">
            <a:extLst>
              <a:ext uri="{FF2B5EF4-FFF2-40B4-BE49-F238E27FC236}">
                <a16:creationId xmlns:a16="http://schemas.microsoft.com/office/drawing/2014/main" id="{190080B5-64C4-5162-4C87-F1F8A9002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465" y="1640876"/>
            <a:ext cx="5379983" cy="3429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210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6627" y="6356350"/>
            <a:ext cx="8306825" cy="365125"/>
          </a:xfrm>
        </p:spPr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58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Vložení vzorce II</a:t>
            </a:r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BFFE5E1A-0897-60C8-276B-E3BB1209AFCB}"/>
              </a:ext>
            </a:extLst>
          </p:cNvPr>
          <p:cNvSpPr txBox="1">
            <a:spLocks/>
          </p:cNvSpPr>
          <p:nvPr/>
        </p:nvSpPr>
        <p:spPr>
          <a:xfrm>
            <a:off x="526627" y="1640875"/>
            <a:ext cx="5407448" cy="4042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V okně napište vzorec, který chcete vložit </a:t>
            </a:r>
            <a:r>
              <a:rPr lang="cs-CZ" dirty="0">
                <a:solidFill>
                  <a:srgbClr val="FF0000"/>
                </a:solidFill>
              </a:rPr>
              <a:t>(6)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/>
              <a:t>Lze využít i pomocnou klávesnici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Vzorec vložíte tlačítkem </a:t>
            </a:r>
            <a:r>
              <a:rPr lang="cs-CZ" i="1" dirty="0"/>
              <a:t>Vložit </a:t>
            </a:r>
            <a:r>
              <a:rPr lang="cs-CZ" dirty="0">
                <a:solidFill>
                  <a:srgbClr val="FF0000"/>
                </a:solidFill>
              </a:rPr>
              <a:t>(7)</a:t>
            </a:r>
          </a:p>
          <a:p>
            <a:r>
              <a:rPr lang="cs-CZ" dirty="0"/>
              <a:t>Kliknutím na vzorec můžete vzorec editovat nebo smazat</a:t>
            </a:r>
          </a:p>
        </p:txBody>
      </p:sp>
      <p:pic>
        <p:nvPicPr>
          <p:cNvPr id="6" name="Obrázek 5" descr="Obsah obrázku text, snímek obrazovky, software, Počítačová ikona&#10;&#10;Popis byl vytvořen automaticky">
            <a:extLst>
              <a:ext uri="{FF2B5EF4-FFF2-40B4-BE49-F238E27FC236}">
                <a16:creationId xmlns:a16="http://schemas.microsoft.com/office/drawing/2014/main" id="{50205A47-E290-6BFC-A8D3-0AE132E66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887" y="868526"/>
            <a:ext cx="5569370" cy="35309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Obrázek 8" descr="Obsah obrázku text, snímek obrazovky, řada/pruh, bílé&#10;&#10;Popis byl vytvořen automaticky">
            <a:extLst>
              <a:ext uri="{FF2B5EF4-FFF2-40B4-BE49-F238E27FC236}">
                <a16:creationId xmlns:a16="http://schemas.microsoft.com/office/drawing/2014/main" id="{68E3F723-C4A6-B90D-F48E-718811D8A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171" y="5028326"/>
            <a:ext cx="6202086" cy="9602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871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59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Import textu</a:t>
            </a:r>
          </a:p>
        </p:txBody>
      </p:sp>
      <p:pic>
        <p:nvPicPr>
          <p:cNvPr id="8" name="Obrázek 7" descr="Obsah obrázku text, snímek obrazovky, software, Počítačová ikona&#10;&#10;Popis byl vytvořen automaticky">
            <a:extLst>
              <a:ext uri="{FF2B5EF4-FFF2-40B4-BE49-F238E27FC236}">
                <a16:creationId xmlns:a16="http://schemas.microsoft.com/office/drawing/2014/main" id="{6B64B3A4-72B9-7703-3644-01BD4B786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662" y="695195"/>
            <a:ext cx="4874477" cy="3209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Obrázek 9" descr="Obsah obrázku text, snímek obrazovky, displej, software&#10;&#10;Popis byl vytvořen automaticky">
            <a:extLst>
              <a:ext uri="{FF2B5EF4-FFF2-40B4-BE49-F238E27FC236}">
                <a16:creationId xmlns:a16="http://schemas.microsoft.com/office/drawing/2014/main" id="{1E521553-D698-5863-62C2-A336E1B3A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3651" y="3956659"/>
            <a:ext cx="2228497" cy="16742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Obrázek 11" descr="Obsah obrázku snímek obrazovky, algebra&#10;&#10;Popis byl vytvořen automaticky se střední mírou spolehlivosti">
            <a:extLst>
              <a:ext uri="{FF2B5EF4-FFF2-40B4-BE49-F238E27FC236}">
                <a16:creationId xmlns:a16="http://schemas.microsoft.com/office/drawing/2014/main" id="{DB652008-8A7C-0FDE-D3E7-1096AF7EA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8794" y="5787662"/>
            <a:ext cx="4398209" cy="725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Zástupný text 5">
            <a:extLst>
              <a:ext uri="{FF2B5EF4-FFF2-40B4-BE49-F238E27FC236}">
                <a16:creationId xmlns:a16="http://schemas.microsoft.com/office/drawing/2014/main" id="{B090D8CC-B8F3-35F9-9943-14DDB82B1764}"/>
              </a:ext>
            </a:extLst>
          </p:cNvPr>
          <p:cNvSpPr txBox="1">
            <a:spLocks/>
          </p:cNvSpPr>
          <p:nvPr/>
        </p:nvSpPr>
        <p:spPr>
          <a:xfrm>
            <a:off x="531030" y="1640876"/>
            <a:ext cx="5545025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Přejděte na místo, kam chcete text </a:t>
            </a:r>
            <a:r>
              <a:rPr lang="cs-CZ" dirty="0">
                <a:solidFill>
                  <a:srgbClr val="FF0000"/>
                </a:solidFill>
              </a:rPr>
              <a:t>(1)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Zvolte v menu </a:t>
            </a:r>
            <a:r>
              <a:rPr lang="cs-CZ" i="1" dirty="0"/>
              <a:t>Vložení/ Importovat text </a:t>
            </a:r>
            <a:r>
              <a:rPr lang="cs-CZ" dirty="0">
                <a:solidFill>
                  <a:srgbClr val="FF0000"/>
                </a:solidFill>
              </a:rPr>
              <a:t>(2) (3)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V okně systému vyberte soubor </a:t>
            </a:r>
            <a:r>
              <a:rPr lang="cs-CZ" i="1" dirty="0"/>
              <a:t>.</a:t>
            </a:r>
            <a:r>
              <a:rPr lang="cs-CZ" i="1" dirty="0" err="1"/>
              <a:t>docx</a:t>
            </a:r>
            <a:r>
              <a:rPr lang="cs-CZ" i="1" dirty="0"/>
              <a:t> </a:t>
            </a:r>
            <a:r>
              <a:rPr lang="cs-CZ" dirty="0">
                <a:solidFill>
                  <a:srgbClr val="FF0000"/>
                </a:solidFill>
              </a:rPr>
              <a:t>(4) (5)</a:t>
            </a:r>
            <a:endParaRPr lang="cs-CZ" i="1" dirty="0"/>
          </a:p>
          <a:p>
            <a:r>
              <a:rPr lang="cs-CZ" dirty="0"/>
              <a:t>Text vložíte tlačítkem </a:t>
            </a:r>
            <a:r>
              <a:rPr lang="cs-CZ" i="1" dirty="0"/>
              <a:t>Vložit </a:t>
            </a:r>
            <a:r>
              <a:rPr lang="cs-CZ" dirty="0">
                <a:solidFill>
                  <a:srgbClr val="FF0000"/>
                </a:solidFill>
              </a:rPr>
              <a:t>(6)</a:t>
            </a:r>
            <a:b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0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</a:t>
            </a:fld>
            <a:endParaRPr lang="pl-PL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E1FA7C5-4C0C-0020-4AAF-274FEB7322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Záložka </a:t>
            </a:r>
            <a:r>
              <a:rPr lang="cs-CZ" i="1" dirty="0"/>
              <a:t>Vlastnosti</a:t>
            </a:r>
          </a:p>
          <a:p>
            <a:endParaRPr 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Založení Vyhlášky III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FD77394E-810B-2694-E097-F7F07D0407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4"/>
            <a:ext cx="6674273" cy="3209175"/>
          </a:xfrm>
        </p:spPr>
        <p:txBody>
          <a:bodyPr/>
          <a:lstStyle/>
          <a:p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Vyplníme:</a:t>
            </a:r>
            <a:endParaRPr lang="cs-CZ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Krátký název</a:t>
            </a:r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endParaRPr lang="sk-SK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Název</a:t>
            </a:r>
            <a:r>
              <a:rPr lang="sk-SK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lang="sk-SK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Zkrácený</a:t>
            </a:r>
            <a:r>
              <a:rPr lang="sk-SK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název</a:t>
            </a:r>
            <a:r>
              <a:rPr lang="sk-SK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Typ účinnosti </a:t>
            </a:r>
            <a:r>
              <a:rPr lang="en-US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endParaRPr lang="sk-SK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-36000">
              <a:buNone/>
            </a:pP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8" name="Obrázek 7" descr="Obsah obrázku text, snímek obrazovky, software, Webová stránka&#10;&#10;Popis byl vytvořen automaticky">
            <a:extLst>
              <a:ext uri="{FF2B5EF4-FFF2-40B4-BE49-F238E27FC236}">
                <a16:creationId xmlns:a16="http://schemas.microsoft.com/office/drawing/2014/main" id="{0ED640EC-7B68-7D1E-D7FF-894E5A2AC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367" y="1640876"/>
            <a:ext cx="5983844" cy="36813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408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60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552" y="848200"/>
            <a:ext cx="4986984" cy="1914049"/>
          </a:xfrm>
        </p:spPr>
        <p:txBody>
          <a:bodyPr>
            <a:normAutofit/>
          </a:bodyPr>
          <a:lstStyle/>
          <a:p>
            <a:r>
              <a:rPr lang="cs-CZ" dirty="0">
                <a:latin typeface="Aptos Narrow" panose="020B0004020202020204" pitchFamily="34" charset="0"/>
              </a:rPr>
              <a:t>Práce s kontextovými informacemi a se zobrazením</a:t>
            </a:r>
            <a:endParaRPr lang="cs-CZ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372474"/>
            <a:ext cx="4986984" cy="1462925"/>
          </a:xfrm>
        </p:spPr>
        <p:txBody>
          <a:bodyPr/>
          <a:lstStyle/>
          <a:p>
            <a:pPr marL="360000" lvl="1" indent="0">
              <a:buNone/>
            </a:pPr>
            <a:endParaRPr lang="cs-CZ" dirty="0">
              <a:solidFill>
                <a:schemeClr val="accent1"/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56128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61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Kontextové informace I</a:t>
            </a:r>
          </a:p>
        </p:txBody>
      </p:sp>
      <p:sp>
        <p:nvSpPr>
          <p:cNvPr id="4" name="Zástupný text 5">
            <a:extLst>
              <a:ext uri="{FF2B5EF4-FFF2-40B4-BE49-F238E27FC236}">
                <a16:creationId xmlns:a16="http://schemas.microsoft.com/office/drawing/2014/main" id="{87641BC9-5E5E-8C94-62DE-275846C2E29D}"/>
              </a:ext>
            </a:extLst>
          </p:cNvPr>
          <p:cNvSpPr txBox="1">
            <a:spLocks/>
          </p:cNvSpPr>
          <p:nvPr/>
        </p:nvSpPr>
        <p:spPr>
          <a:xfrm>
            <a:off x="526628" y="1600666"/>
            <a:ext cx="5214673" cy="45615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Klikněte na ikonu žlutého nebo červeného vykřičníku </a:t>
            </a:r>
            <a:r>
              <a:rPr lang="cs-CZ" dirty="0">
                <a:solidFill>
                  <a:srgbClr val="FF0000"/>
                </a:solidFill>
              </a:rPr>
              <a:t>(0) </a:t>
            </a:r>
            <a:r>
              <a:rPr lang="cs-CZ" dirty="0"/>
              <a:t>nebo vyberte konkrétní fragment </a:t>
            </a:r>
            <a:r>
              <a:rPr lang="cs-CZ" dirty="0">
                <a:solidFill>
                  <a:srgbClr val="FF0000"/>
                </a:solidFill>
              </a:rPr>
              <a:t>(1)</a:t>
            </a:r>
            <a:r>
              <a:rPr lang="cs-CZ" dirty="0"/>
              <a:t> a přes menu zvolte </a:t>
            </a:r>
            <a:r>
              <a:rPr lang="cs-CZ" i="1" dirty="0"/>
              <a:t>Fragment/ Zobrazení kontextových informací </a:t>
            </a:r>
            <a:r>
              <a:rPr lang="cs-CZ" dirty="0">
                <a:solidFill>
                  <a:srgbClr val="FF0000"/>
                </a:solidFill>
              </a:rPr>
              <a:t>(2)</a:t>
            </a:r>
            <a:r>
              <a:rPr lang="cs-CZ" dirty="0"/>
              <a:t> </a:t>
            </a:r>
            <a:r>
              <a:rPr lang="cs-CZ" dirty="0">
                <a:solidFill>
                  <a:srgbClr val="FF0000"/>
                </a:solidFill>
              </a:rPr>
              <a:t>(3)</a:t>
            </a:r>
            <a:r>
              <a:rPr lang="cs-CZ" dirty="0"/>
              <a:t> </a:t>
            </a:r>
            <a:endParaRPr lang="cs-CZ" dirty="0">
              <a:solidFill>
                <a:srgbClr val="FF0000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Vyberte si v okně detail validační </a:t>
            </a:r>
            <a:br>
              <a:rPr lang="cs-CZ" dirty="0"/>
            </a:br>
            <a:r>
              <a:rPr lang="cs-CZ" dirty="0"/>
              <a:t>zprávy </a:t>
            </a:r>
            <a:r>
              <a:rPr lang="cs-CZ" dirty="0">
                <a:solidFill>
                  <a:srgbClr val="FF0000"/>
                </a:solidFill>
              </a:rPr>
              <a:t>(4)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Okno upustíte křížkem nebo tlačítkem </a:t>
            </a:r>
            <a:r>
              <a:rPr lang="cs-CZ" i="1" dirty="0"/>
              <a:t>Zrušit </a:t>
            </a:r>
            <a:r>
              <a:rPr lang="cs-CZ" dirty="0">
                <a:solidFill>
                  <a:srgbClr val="FF0000"/>
                </a:solidFill>
              </a:rPr>
              <a:t>(5)</a:t>
            </a:r>
            <a:b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Obrázek 9" descr="Obsah obrázku text, snímek obrazovky, software, Počítačová ikona&#10;&#10;Popis byl vytvořen automaticky">
            <a:extLst>
              <a:ext uri="{FF2B5EF4-FFF2-40B4-BE49-F238E27FC236}">
                <a16:creationId xmlns:a16="http://schemas.microsoft.com/office/drawing/2014/main" id="{EE5426EF-1337-15AB-78F9-274DFBC58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723" y="1600666"/>
            <a:ext cx="5684970" cy="374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246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62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Kontextové informace II</a:t>
            </a:r>
          </a:p>
        </p:txBody>
      </p:sp>
      <p:pic>
        <p:nvPicPr>
          <p:cNvPr id="11" name="Obrázek 10" descr="Obsah obrázku text, elektronika, snímek obrazovky, software&#10;&#10;Popis byl vytvořen automaticky">
            <a:extLst>
              <a:ext uri="{FF2B5EF4-FFF2-40B4-BE49-F238E27FC236}">
                <a16:creationId xmlns:a16="http://schemas.microsoft.com/office/drawing/2014/main" id="{E628CEC1-CD49-A24A-A64B-91B75AB2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59" t="43757" r="2952" b="14416"/>
          <a:stretch/>
        </p:blipFill>
        <p:spPr>
          <a:xfrm>
            <a:off x="6435044" y="2056949"/>
            <a:ext cx="5326213" cy="20965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Zástupný text 5">
            <a:extLst>
              <a:ext uri="{FF2B5EF4-FFF2-40B4-BE49-F238E27FC236}">
                <a16:creationId xmlns:a16="http://schemas.microsoft.com/office/drawing/2014/main" id="{EC2AD377-B9F3-7CBF-A2C8-0D8F0F9EDCDB}"/>
              </a:ext>
            </a:extLst>
          </p:cNvPr>
          <p:cNvSpPr txBox="1">
            <a:spLocks/>
          </p:cNvSpPr>
          <p:nvPr/>
        </p:nvSpPr>
        <p:spPr>
          <a:xfrm>
            <a:off x="526627" y="1600666"/>
            <a:ext cx="5659487" cy="45615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Příklad odstranění chyby z validace</a:t>
            </a:r>
          </a:p>
          <a:p>
            <a:r>
              <a:rPr lang="cs-CZ" dirty="0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Na základě validace proveďte opravu (např. doplnění interpunkce) </a:t>
            </a:r>
            <a:r>
              <a:rPr lang="cs-CZ" dirty="0">
                <a:solidFill>
                  <a:srgbClr val="FF0000"/>
                </a:solidFill>
              </a:rPr>
              <a:t>(1) (2)</a:t>
            </a:r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Aktualizujte fragment (např. klikněte na jiný fragment) </a:t>
            </a:r>
            <a:r>
              <a:rPr lang="cs-CZ" dirty="0">
                <a:solidFill>
                  <a:srgbClr val="FF0000"/>
                </a:solidFill>
              </a:rPr>
              <a:t>(3)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Ikona vykřičníku zmizí </a:t>
            </a:r>
            <a:r>
              <a:rPr lang="cs-CZ" dirty="0">
                <a:solidFill>
                  <a:srgbClr val="FF0000"/>
                </a:solidFill>
              </a:rPr>
              <a:t>(4)</a:t>
            </a:r>
            <a:endParaRPr lang="cs-CZ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60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63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Zobrazení textu</a:t>
            </a:r>
          </a:p>
        </p:txBody>
      </p:sp>
      <p:pic>
        <p:nvPicPr>
          <p:cNvPr id="8" name="Obrázek 7" descr="Obsah obrázku text, elektronika, snímek obrazovky, software&#10;&#10;Popis byl vytvořen automaticky">
            <a:extLst>
              <a:ext uri="{FF2B5EF4-FFF2-40B4-BE49-F238E27FC236}">
                <a16:creationId xmlns:a16="http://schemas.microsoft.com/office/drawing/2014/main" id="{DE5AA438-978B-E417-7B40-33347AC98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9663" y="2433551"/>
            <a:ext cx="6259753" cy="41523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524DEE14-B574-21EB-43A3-3BFC8D170D5B}"/>
              </a:ext>
            </a:extLst>
          </p:cNvPr>
          <p:cNvSpPr txBox="1">
            <a:spLocks/>
          </p:cNvSpPr>
          <p:nvPr/>
        </p:nvSpPr>
        <p:spPr>
          <a:xfrm>
            <a:off x="526627" y="1640876"/>
            <a:ext cx="10802789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Zvolte v menu </a:t>
            </a:r>
            <a:r>
              <a:rPr lang="cs-CZ" i="1" dirty="0"/>
              <a:t>Zobrazení/ Text </a:t>
            </a:r>
            <a:r>
              <a:rPr lang="cs-CZ" dirty="0">
                <a:solidFill>
                  <a:srgbClr val="FF0000"/>
                </a:solidFill>
              </a:rPr>
              <a:t>(1) (2)</a:t>
            </a:r>
            <a:r>
              <a:rPr lang="cs-CZ" i="1" dirty="0">
                <a:solidFill>
                  <a:srgbClr val="FF0000"/>
                </a:solidFill>
              </a:rPr>
              <a:t> </a:t>
            </a:r>
            <a:r>
              <a:rPr lang="cs-CZ" dirty="0"/>
              <a:t>nebo ikonou </a:t>
            </a:r>
            <a:r>
              <a:rPr lang="cs-CZ" i="1" dirty="0"/>
              <a:t>T</a:t>
            </a:r>
            <a:r>
              <a:rPr lang="cs-CZ" dirty="0"/>
              <a:t> v pravé části zápatí</a:t>
            </a:r>
            <a:b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39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64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Zobrazení metadat</a:t>
            </a:r>
          </a:p>
        </p:txBody>
      </p:sp>
      <p:pic>
        <p:nvPicPr>
          <p:cNvPr id="8" name="Obrázek 7" descr="Obsah obrázku text, snímek obrazovky, software, Počítačová ikona&#10;&#10;Popis byl vytvořen automaticky">
            <a:extLst>
              <a:ext uri="{FF2B5EF4-FFF2-40B4-BE49-F238E27FC236}">
                <a16:creationId xmlns:a16="http://schemas.microsoft.com/office/drawing/2014/main" id="{CABA8958-090D-389C-0272-5F65CDBD2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6479" y="2642774"/>
            <a:ext cx="5888244" cy="38961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4D12CD8C-C166-D75B-51B2-EEFC2CA48BF9}"/>
              </a:ext>
            </a:extLst>
          </p:cNvPr>
          <p:cNvSpPr txBox="1">
            <a:spLocks/>
          </p:cNvSpPr>
          <p:nvPr/>
        </p:nvSpPr>
        <p:spPr>
          <a:xfrm>
            <a:off x="526627" y="1640876"/>
            <a:ext cx="10802789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Zvolte v menu </a:t>
            </a:r>
            <a:r>
              <a:rPr lang="cs-CZ" i="1" dirty="0"/>
              <a:t>Zobrazení/ Metadata </a:t>
            </a:r>
            <a:r>
              <a:rPr lang="cs-CZ" dirty="0">
                <a:solidFill>
                  <a:srgbClr val="FF0000"/>
                </a:solidFill>
              </a:rPr>
              <a:t>(1) (2)</a:t>
            </a:r>
            <a:r>
              <a:rPr lang="cs-CZ" i="1" dirty="0">
                <a:solidFill>
                  <a:srgbClr val="FF0000"/>
                </a:solidFill>
              </a:rPr>
              <a:t> </a:t>
            </a:r>
            <a:r>
              <a:rPr lang="cs-CZ" dirty="0"/>
              <a:t>nebo ikonou </a:t>
            </a:r>
            <a:r>
              <a:rPr lang="cs-CZ" i="1" dirty="0"/>
              <a:t>M </a:t>
            </a:r>
            <a:r>
              <a:rPr lang="cs-CZ" dirty="0"/>
              <a:t>v pravé části zápatí</a:t>
            </a:r>
            <a:b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96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65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Zobrazení účinnosti</a:t>
            </a:r>
          </a:p>
        </p:txBody>
      </p:sp>
      <p:pic>
        <p:nvPicPr>
          <p:cNvPr id="8" name="Obrázek 7" descr="Obsah obrázku text, software, počítač, Počítačová ikona&#10;&#10;Popis byl vytvořen automaticky">
            <a:extLst>
              <a:ext uri="{FF2B5EF4-FFF2-40B4-BE49-F238E27FC236}">
                <a16:creationId xmlns:a16="http://schemas.microsoft.com/office/drawing/2014/main" id="{C079A792-DC06-9122-A591-55E928BBA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6339" y="2428163"/>
            <a:ext cx="5998999" cy="39722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A014E8E0-0A65-DDC2-8CAB-D7B51CEDB32D}"/>
              </a:ext>
            </a:extLst>
          </p:cNvPr>
          <p:cNvSpPr txBox="1">
            <a:spLocks/>
          </p:cNvSpPr>
          <p:nvPr/>
        </p:nvSpPr>
        <p:spPr>
          <a:xfrm>
            <a:off x="526627" y="1640876"/>
            <a:ext cx="10802789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Zvolte v menu </a:t>
            </a:r>
            <a:r>
              <a:rPr lang="cs-CZ" i="1" dirty="0"/>
              <a:t>Zobrazení/ Účinnost </a:t>
            </a:r>
            <a:r>
              <a:rPr lang="cs-CZ" dirty="0">
                <a:solidFill>
                  <a:srgbClr val="FF0000"/>
                </a:solidFill>
              </a:rPr>
              <a:t>(1) (2)</a:t>
            </a:r>
            <a:r>
              <a:rPr lang="cs-CZ" i="1" dirty="0">
                <a:solidFill>
                  <a:srgbClr val="FF0000"/>
                </a:solidFill>
              </a:rPr>
              <a:t> </a:t>
            </a:r>
            <a:r>
              <a:rPr lang="cs-CZ" dirty="0"/>
              <a:t>nebo ikonou </a:t>
            </a:r>
            <a:r>
              <a:rPr lang="cs-CZ" i="1" dirty="0"/>
              <a:t>Ú </a:t>
            </a:r>
            <a:r>
              <a:rPr lang="cs-CZ" dirty="0"/>
              <a:t>v pravé části zápatí</a:t>
            </a:r>
            <a:b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6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66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Nová </a:t>
            </a:r>
            <a:r>
              <a:rPr lang="cs-CZ" dirty="0" err="1"/>
              <a:t>účinnostní</a:t>
            </a:r>
            <a:r>
              <a:rPr lang="cs-CZ" dirty="0"/>
              <a:t> verze I</a:t>
            </a:r>
          </a:p>
        </p:txBody>
      </p:sp>
      <p:pic>
        <p:nvPicPr>
          <p:cNvPr id="8" name="Obrázek 7" descr="Obsah obrázku snímek obrazovky, text, software, Počítačová ikona&#10;&#10;Popis byl vytvořen automaticky">
            <a:extLst>
              <a:ext uri="{FF2B5EF4-FFF2-40B4-BE49-F238E27FC236}">
                <a16:creationId xmlns:a16="http://schemas.microsoft.com/office/drawing/2014/main" id="{1CDD9B5C-98FA-3AAA-7E2A-9D188E504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300" y="2177708"/>
            <a:ext cx="5541542" cy="3641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0CD0F4B3-C55F-9EDC-5A1C-DEE883801BA1}"/>
              </a:ext>
            </a:extLst>
          </p:cNvPr>
          <p:cNvSpPr txBox="1">
            <a:spLocks/>
          </p:cNvSpPr>
          <p:nvPr/>
        </p:nvSpPr>
        <p:spPr>
          <a:xfrm>
            <a:off x="526628" y="1600666"/>
            <a:ext cx="5874172" cy="45615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V menu zvolte </a:t>
            </a:r>
            <a:r>
              <a:rPr lang="cs-CZ" i="1" dirty="0"/>
              <a:t>Zobrazení/ Účinnost </a:t>
            </a:r>
            <a:r>
              <a:rPr lang="cs-CZ" dirty="0">
                <a:solidFill>
                  <a:srgbClr val="FF0000"/>
                </a:solidFill>
              </a:rPr>
              <a:t>(1) (2)</a:t>
            </a:r>
            <a:r>
              <a:rPr lang="cs-CZ" i="1" dirty="0">
                <a:solidFill>
                  <a:srgbClr val="FF0000"/>
                </a:solidFill>
              </a:rPr>
              <a:t> </a:t>
            </a:r>
            <a:r>
              <a:rPr lang="cs-CZ" dirty="0"/>
              <a:t>nebo ikonou </a:t>
            </a:r>
            <a:r>
              <a:rPr lang="cs-CZ" i="1" dirty="0"/>
              <a:t>Ú </a:t>
            </a:r>
            <a:r>
              <a:rPr lang="cs-CZ" dirty="0"/>
              <a:t>v pravé části zápatí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Pokračujte tlačítkem </a:t>
            </a:r>
            <a:r>
              <a:rPr lang="cs-CZ" i="1" dirty="0"/>
              <a:t>Přidat novou účinnost </a:t>
            </a:r>
            <a:r>
              <a:rPr lang="cs-CZ" dirty="0">
                <a:solidFill>
                  <a:srgbClr val="FF0000"/>
                </a:solidFill>
              </a:rPr>
              <a:t>(3)</a:t>
            </a:r>
            <a:r>
              <a:rPr lang="cs-CZ" i="1" dirty="0"/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V okně si vyberte typ účinnosti: </a:t>
            </a:r>
            <a:r>
              <a:rPr lang="cs-CZ" dirty="0">
                <a:solidFill>
                  <a:srgbClr val="FF0000"/>
                </a:solidFill>
              </a:rPr>
              <a:t>(4) (5)</a:t>
            </a:r>
            <a:endParaRPr lang="cs-CZ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/>
              <a:t>Pevné datum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/>
              <a:t>Posun účinnosti vůči platnosti o x dní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cs-CZ" dirty="0"/>
              <a:t>Textová specifikace</a:t>
            </a:r>
            <a:endParaRPr lang="cs-CZ" dirty="0">
              <a:solidFill>
                <a:srgbClr val="FF0000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Výběr potvrdíte tlačítkem </a:t>
            </a:r>
            <a:r>
              <a:rPr lang="cs-CZ" i="1" dirty="0"/>
              <a:t>Nastavit </a:t>
            </a:r>
            <a:r>
              <a:rPr lang="cs-CZ" dirty="0">
                <a:solidFill>
                  <a:srgbClr val="FF0000"/>
                </a:solidFill>
              </a:rPr>
              <a:t>(6)</a:t>
            </a:r>
          </a:p>
        </p:txBody>
      </p:sp>
    </p:spTree>
    <p:extLst>
      <p:ext uri="{BB962C8B-B14F-4D97-AF65-F5344CB8AC3E}">
        <p14:creationId xmlns:p14="http://schemas.microsoft.com/office/powerpoint/2010/main" val="22206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67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Nová účinností verze II</a:t>
            </a:r>
          </a:p>
        </p:txBody>
      </p:sp>
      <p:pic>
        <p:nvPicPr>
          <p:cNvPr id="8" name="Obrázek 7" descr="Obsah obrázku text, snímek obrazovky, software, Multimediální software&#10;&#10;Popis byl vytvořen automaticky">
            <a:extLst>
              <a:ext uri="{FF2B5EF4-FFF2-40B4-BE49-F238E27FC236}">
                <a16:creationId xmlns:a16="http://schemas.microsoft.com/office/drawing/2014/main" id="{33D08BD4-F32E-2509-CC9C-E079AA7BB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998" y="1131087"/>
            <a:ext cx="4970372" cy="5225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A806ACAF-B911-9AF7-1F64-95E4F5B19BC8}"/>
              </a:ext>
            </a:extLst>
          </p:cNvPr>
          <p:cNvSpPr txBox="1">
            <a:spLocks/>
          </p:cNvSpPr>
          <p:nvPr/>
        </p:nvSpPr>
        <p:spPr>
          <a:xfrm>
            <a:off x="526628" y="1600666"/>
            <a:ext cx="5874172" cy="45615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Nová účinnost byla přidána a je možné s ní ve vyhlášce pracovat</a:t>
            </a:r>
          </a:p>
        </p:txBody>
      </p:sp>
    </p:spTree>
    <p:extLst>
      <p:ext uri="{BB962C8B-B14F-4D97-AF65-F5344CB8AC3E}">
        <p14:creationId xmlns:p14="http://schemas.microsoft.com/office/powerpoint/2010/main" val="320106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snímek obrazovky, text, řada/pruh&#10;&#10;Popis byl vytvořen automaticky">
            <a:extLst>
              <a:ext uri="{FF2B5EF4-FFF2-40B4-BE49-F238E27FC236}">
                <a16:creationId xmlns:a16="http://schemas.microsoft.com/office/drawing/2014/main" id="{40DAEC0B-C73D-44A9-504B-69FE4604E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916" y="4211235"/>
            <a:ext cx="6255071" cy="787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68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Nastavení účinnosti</a:t>
            </a:r>
          </a:p>
        </p:txBody>
      </p:sp>
      <p:pic>
        <p:nvPicPr>
          <p:cNvPr id="8" name="Obrázek 7" descr="Obsah obrázku text, snímek obrazovky, software, Počítačová ikona&#10;&#10;Popis byl vytvořen automaticky">
            <a:extLst>
              <a:ext uri="{FF2B5EF4-FFF2-40B4-BE49-F238E27FC236}">
                <a16:creationId xmlns:a16="http://schemas.microsoft.com/office/drawing/2014/main" id="{56F991D6-9A69-C610-F41B-CAE697A22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201" y="706856"/>
            <a:ext cx="5214010" cy="3429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Obrázek 9" descr="Obsah obrázku text, Písmo, řada/pruh, číslo&#10;&#10;Popis byl vytvořen automaticky">
            <a:extLst>
              <a:ext uri="{FF2B5EF4-FFF2-40B4-BE49-F238E27FC236}">
                <a16:creationId xmlns:a16="http://schemas.microsoft.com/office/drawing/2014/main" id="{AF4AEB39-6AA7-EF9D-93E4-EB40569B3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1717" y="5178032"/>
            <a:ext cx="7739270" cy="13608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0FC8BEF4-E0EA-9A30-66CD-6C763E399217}"/>
              </a:ext>
            </a:extLst>
          </p:cNvPr>
          <p:cNvSpPr txBox="1">
            <a:spLocks/>
          </p:cNvSpPr>
          <p:nvPr/>
        </p:nvSpPr>
        <p:spPr>
          <a:xfrm>
            <a:off x="526627" y="1640875"/>
            <a:ext cx="5466436" cy="4042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Vyberte fragment(y), které mají mít jinou účinnost </a:t>
            </a:r>
            <a:r>
              <a:rPr lang="cs-CZ" dirty="0">
                <a:solidFill>
                  <a:srgbClr val="FF0000"/>
                </a:solidFill>
              </a:rPr>
              <a:t>(1)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Zvolte v menu </a:t>
            </a:r>
            <a:r>
              <a:rPr lang="cs-CZ" i="1" dirty="0"/>
              <a:t>Fragment/ Nastavit účinnost </a:t>
            </a:r>
            <a:r>
              <a:rPr lang="cs-CZ" dirty="0">
                <a:solidFill>
                  <a:srgbClr val="FF0000"/>
                </a:solidFill>
              </a:rPr>
              <a:t>(2) (3)</a:t>
            </a:r>
            <a:endParaRPr lang="cs-CZ" i="1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V okně vyberte datum účinnosti </a:t>
            </a:r>
            <a:r>
              <a:rPr lang="cs-CZ" dirty="0">
                <a:solidFill>
                  <a:srgbClr val="FF0000"/>
                </a:solidFill>
              </a:rPr>
              <a:t>(4)</a:t>
            </a:r>
            <a:endParaRPr lang="cs-CZ" dirty="0"/>
          </a:p>
          <a:p>
            <a:r>
              <a:rPr lang="cs-CZ" dirty="0"/>
              <a:t>Nastavení dokončíte </a:t>
            </a:r>
            <a:r>
              <a:rPr lang="cs-CZ" i="1" dirty="0"/>
              <a:t>Potvrdit </a:t>
            </a:r>
            <a:r>
              <a:rPr lang="cs-CZ" dirty="0">
                <a:solidFill>
                  <a:srgbClr val="FF0000"/>
                </a:solidFill>
              </a:rPr>
              <a:t>(5)</a:t>
            </a:r>
          </a:p>
          <a:p>
            <a:r>
              <a:rPr lang="cs-CZ" dirty="0"/>
              <a:t>Fragmenty s jinou účinností jsou zvýrazněny a</a:t>
            </a:r>
            <a:br>
              <a:rPr lang="cs-CZ" dirty="0"/>
            </a:br>
            <a:r>
              <a:rPr lang="cs-CZ" dirty="0"/>
              <a:t>v paragrafu účinnosti je zanesena výjimka</a:t>
            </a:r>
          </a:p>
        </p:txBody>
      </p:sp>
    </p:spTree>
    <p:extLst>
      <p:ext uri="{BB962C8B-B14F-4D97-AF65-F5344CB8AC3E}">
        <p14:creationId xmlns:p14="http://schemas.microsoft.com/office/powerpoint/2010/main" val="333766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69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552" y="848201"/>
            <a:ext cx="4986984" cy="1010744"/>
          </a:xfrm>
        </p:spPr>
        <p:txBody>
          <a:bodyPr>
            <a:normAutofit fontScale="90000"/>
          </a:bodyPr>
          <a:lstStyle/>
          <a:p>
            <a:r>
              <a:rPr lang="cs-CZ" dirty="0">
                <a:latin typeface="Aptos Narrow" panose="020B0004020202020204" pitchFamily="34" charset="0"/>
              </a:rPr>
              <a:t>Práce s dokumentem a textem</a:t>
            </a:r>
            <a:endParaRPr lang="cs-CZ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372474"/>
            <a:ext cx="4986984" cy="1462925"/>
          </a:xfrm>
        </p:spPr>
        <p:txBody>
          <a:bodyPr/>
          <a:lstStyle/>
          <a:p>
            <a:pPr marL="360000" lvl="1" indent="0">
              <a:buNone/>
            </a:pPr>
            <a:endParaRPr lang="cs-CZ" dirty="0">
              <a:solidFill>
                <a:schemeClr val="accent1"/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43779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</a:t>
            </a:fld>
            <a:endParaRPr lang="pl-PL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E1FA7C5-4C0C-0020-4AAF-274FEB7322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Záložka </a:t>
            </a:r>
            <a:r>
              <a:rPr lang="cs-CZ" i="1" dirty="0"/>
              <a:t>Vlastnosti</a:t>
            </a:r>
          </a:p>
          <a:p>
            <a:endParaRPr 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Založení Vyhlášky IV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FD77394E-810B-2694-E097-F7F07D0407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4"/>
            <a:ext cx="5651923" cy="3209175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Dále v</a:t>
            </a:r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yplníme:</a:t>
            </a:r>
            <a:endParaRPr lang="cs-CZ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Datum </a:t>
            </a:r>
            <a:r>
              <a:rPr lang="en-US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sk-SK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pokračujeme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kliknutím na tlačítko </a:t>
            </a:r>
            <a:r>
              <a:rPr lang="cs-CZ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Pokračovat na oprávnění a další informace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sk-SK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dirty="0"/>
          </a:p>
          <a:p>
            <a:pPr marL="360000" lvl="1" indent="0">
              <a:buNone/>
            </a:pPr>
            <a:endParaRPr lang="cs-CZ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Obrázek 8" descr="Obsah obrázku text, snímek obrazovky, software, číslo&#10;&#10;Popis byl vytvořen automaticky">
            <a:extLst>
              <a:ext uri="{FF2B5EF4-FFF2-40B4-BE49-F238E27FC236}">
                <a16:creationId xmlns:a16="http://schemas.microsoft.com/office/drawing/2014/main" id="{CD7032E2-D3DF-F625-4DA0-25358D869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7496" y="1730218"/>
            <a:ext cx="5247877" cy="37861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947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70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Kopírovat/ Vložit text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FD77394E-810B-2694-E097-F7F07D0407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3258" y="1640875"/>
            <a:ext cx="5578579" cy="4368923"/>
          </a:xfrm>
        </p:spPr>
        <p:txBody>
          <a:bodyPr/>
          <a:lstStyle/>
          <a:p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fragmentu můžete vložit text z jiných zdrojů.</a:t>
            </a:r>
          </a:p>
          <a:p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Nakopírujte si text z jiného zdroje (CTRL+C).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Přejděte na fragment, kam chcete vložit text. </a:t>
            </a:r>
            <a:r>
              <a:rPr lang="cs-CZ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Přes menu </a:t>
            </a:r>
            <a:r>
              <a:rPr lang="cs-CZ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Text/ Vložit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vložíte kopírovaný text. </a:t>
            </a:r>
            <a:r>
              <a:rPr lang="cs-CZ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</a:p>
          <a:p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Akci lze i přes kontextové menu pravým tlačítkem nebo klávesovou zkratkou (CTRL+V).</a:t>
            </a:r>
            <a:r>
              <a:rPr lang="cs-CZ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</a:p>
          <a:p>
            <a:endParaRPr lang="cs-CZ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-36000">
              <a:buNone/>
            </a:pPr>
            <a:endParaRPr lang="cs-CZ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cs-CZ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cs-CZ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lvl="1" indent="0">
              <a:buNone/>
            </a:pPr>
            <a:br>
              <a:rPr lang="cs-CZ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  <a:p>
            <a:pPr marL="360000" lvl="1" indent="0">
              <a:buNone/>
            </a:pPr>
            <a:endParaRPr lang="cs-CZ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rázek 7" descr="Obsah obrázku text, snímek obrazovky, software, Počítačová ikona&#10;&#10;Popis byl vytvořen automaticky">
            <a:extLst>
              <a:ext uri="{FF2B5EF4-FFF2-40B4-BE49-F238E27FC236}">
                <a16:creationId xmlns:a16="http://schemas.microsoft.com/office/drawing/2014/main" id="{9D9AF410-C022-C61F-26A3-E3304A625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945" y="1244538"/>
            <a:ext cx="5774797" cy="40307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Obrázek 10" descr="Obsah obrázku text, řada/pruh, Písmo, snímek obrazovky&#10;&#10;Popis byl vytvořen automaticky">
            <a:extLst>
              <a:ext uri="{FF2B5EF4-FFF2-40B4-BE49-F238E27FC236}">
                <a16:creationId xmlns:a16="http://schemas.microsoft.com/office/drawing/2014/main" id="{89A80782-E751-C9F2-3237-2C60686DF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073" y="5275269"/>
            <a:ext cx="5342758" cy="11473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901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71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Vrátit zpět/ Znovu provést</a:t>
            </a:r>
          </a:p>
        </p:txBody>
      </p:sp>
      <p:pic>
        <p:nvPicPr>
          <p:cNvPr id="8" name="Obrázek 7" descr="Obsah obrázku text, elektronika, snímek obrazovky, software&#10;&#10;Popis byl vytvořen automaticky">
            <a:extLst>
              <a:ext uri="{FF2B5EF4-FFF2-40B4-BE49-F238E27FC236}">
                <a16:creationId xmlns:a16="http://schemas.microsoft.com/office/drawing/2014/main" id="{DA1EF4DB-110C-1E49-0174-9BB037EE6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091" y="972135"/>
            <a:ext cx="5660120" cy="37291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Obrázek 9" descr="Obsah obrázku text, snímek obrazovky, software, Webová stránka&#10;&#10;Popis byl vytvořen automaticky">
            <a:extLst>
              <a:ext uri="{FF2B5EF4-FFF2-40B4-BE49-F238E27FC236}">
                <a16:creationId xmlns:a16="http://schemas.microsoft.com/office/drawing/2014/main" id="{47A1E4D0-76C8-0E1A-1EA5-ECB4B4613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493" y="4725150"/>
            <a:ext cx="5345927" cy="18767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3093A109-A053-B1B3-299B-675D06246B62}"/>
              </a:ext>
            </a:extLst>
          </p:cNvPr>
          <p:cNvSpPr txBox="1">
            <a:spLocks/>
          </p:cNvSpPr>
          <p:nvPr/>
        </p:nvSpPr>
        <p:spPr>
          <a:xfrm>
            <a:off x="273258" y="1640875"/>
            <a:ext cx="5578579" cy="436892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Stejná funkcionalita jako v kancelářských balících</a:t>
            </a:r>
          </a:p>
          <a:p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Uživatel může vrátit po krocích zpět, případně znovu provést </a:t>
            </a:r>
            <a:r>
              <a:rPr lang="cs-CZ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 (2)</a:t>
            </a:r>
          </a:p>
          <a:p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Akci lze i přes klávesovou zkratkou: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CTRL+Z 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 vzít zpět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i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CTRL+Shift+Z</a:t>
            </a:r>
            <a:r>
              <a:rPr lang="cs-CZ" i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pro znovu provést</a:t>
            </a: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-36000">
              <a:buFont typeface="Calibri" panose="020F0502020204030204" pitchFamily="34" charset="0"/>
              <a:buNone/>
            </a:pPr>
            <a:endParaRPr lang="cs-CZ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cs-CZ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cs-CZ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lvl="1" indent="0">
              <a:buFont typeface="Calibri" panose="020F0502020204030204" pitchFamily="34" charset="0"/>
              <a:buNone/>
            </a:pPr>
            <a:b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  <a:p>
            <a:pPr marL="360000" lvl="1" indent="0">
              <a:buFont typeface="Calibri" panose="020F0502020204030204" pitchFamily="34" charset="0"/>
              <a:buNone/>
            </a:pP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35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72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Hledat a nahradit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C8A8F04-6E5A-1B9F-303D-D117DBD42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055" y="984396"/>
            <a:ext cx="6492018" cy="3747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Obrázek 10" descr="Obsah obrázku text, elektronika, snímek obrazovky, software&#10;&#10;Popis byl vytvořen automaticky">
            <a:extLst>
              <a:ext uri="{FF2B5EF4-FFF2-40B4-BE49-F238E27FC236}">
                <a16:creationId xmlns:a16="http://schemas.microsoft.com/office/drawing/2014/main" id="{8B28CF42-34F9-E77F-125C-FB3337EBB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394" y="1593251"/>
            <a:ext cx="4812235" cy="3429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Obrázek 6" descr="Obsah obrázku text, Písmo, software, číslo&#10;&#10;Popis byl vytvořen automaticky">
            <a:extLst>
              <a:ext uri="{FF2B5EF4-FFF2-40B4-BE49-F238E27FC236}">
                <a16:creationId xmlns:a16="http://schemas.microsoft.com/office/drawing/2014/main" id="{36805429-C072-CA5E-2CCF-4ADEA4918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2811" y="5137551"/>
            <a:ext cx="3677399" cy="14013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Zástupný text 5">
            <a:extLst>
              <a:ext uri="{FF2B5EF4-FFF2-40B4-BE49-F238E27FC236}">
                <a16:creationId xmlns:a16="http://schemas.microsoft.com/office/drawing/2014/main" id="{77F3530B-1406-F810-C419-7A09F8C31E7F}"/>
              </a:ext>
            </a:extLst>
          </p:cNvPr>
          <p:cNvSpPr txBox="1">
            <a:spLocks/>
          </p:cNvSpPr>
          <p:nvPr/>
        </p:nvSpPr>
        <p:spPr>
          <a:xfrm>
            <a:off x="517639" y="1640876"/>
            <a:ext cx="5545025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V menu zvolte </a:t>
            </a:r>
            <a:r>
              <a:rPr lang="cs-CZ" i="1" dirty="0"/>
              <a:t>Text/ Najít / Nahradit </a:t>
            </a:r>
            <a:r>
              <a:rPr lang="cs-CZ" dirty="0">
                <a:solidFill>
                  <a:srgbClr val="FF0000"/>
                </a:solidFill>
              </a:rPr>
              <a:t>(1) (2)</a:t>
            </a:r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V okně napište hledaný výraz </a:t>
            </a:r>
            <a:r>
              <a:rPr lang="cs-CZ" dirty="0">
                <a:solidFill>
                  <a:srgbClr val="FF0000"/>
                </a:solidFill>
              </a:rPr>
              <a:t>(3)</a:t>
            </a:r>
            <a:r>
              <a:rPr lang="cs-CZ" dirty="0"/>
              <a:t> a výraz, kterým ho nahradíte </a:t>
            </a:r>
            <a:r>
              <a:rPr lang="cs-CZ" dirty="0">
                <a:solidFill>
                  <a:srgbClr val="FF0000"/>
                </a:solidFill>
              </a:rPr>
              <a:t>(4)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Vyhledáním a nahrazením provedete tlačítkem </a:t>
            </a:r>
            <a:r>
              <a:rPr lang="cs-CZ" i="1" dirty="0"/>
              <a:t>Nahradit a hledat </a:t>
            </a:r>
            <a:r>
              <a:rPr lang="cs-CZ" dirty="0">
                <a:solidFill>
                  <a:srgbClr val="FF0000"/>
                </a:solidFill>
              </a:rPr>
              <a:t>(5)</a:t>
            </a:r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O úspěšném nahrazení budete informováni hláškou </a:t>
            </a:r>
            <a:r>
              <a:rPr lang="cs-CZ" dirty="0">
                <a:solidFill>
                  <a:srgbClr val="FF0000"/>
                </a:solidFill>
              </a:rPr>
              <a:t>(6)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Můžete pokračovat v hledání a nahrazování</a:t>
            </a:r>
          </a:p>
          <a:p>
            <a:r>
              <a:rPr lang="cs-CZ" dirty="0"/>
              <a:t>Po dokončení práce opustíte okno tlačítkem Hotovo </a:t>
            </a:r>
            <a:r>
              <a:rPr lang="cs-CZ" dirty="0">
                <a:solidFill>
                  <a:srgbClr val="FF0000"/>
                </a:solidFill>
              </a:rPr>
              <a:t>(7)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2400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73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Načíst změny</a:t>
            </a:r>
          </a:p>
        </p:txBody>
      </p:sp>
      <p:sp>
        <p:nvSpPr>
          <p:cNvPr id="14" name="Zástupný text 10">
            <a:extLst>
              <a:ext uri="{FF2B5EF4-FFF2-40B4-BE49-F238E27FC236}">
                <a16:creationId xmlns:a16="http://schemas.microsoft.com/office/drawing/2014/main" id="{443195FE-3990-7EDA-6648-1968518BC0CA}"/>
              </a:ext>
            </a:extLst>
          </p:cNvPr>
          <p:cNvSpPr txBox="1">
            <a:spLocks/>
          </p:cNvSpPr>
          <p:nvPr/>
        </p:nvSpPr>
        <p:spPr>
          <a:xfrm>
            <a:off x="526626" y="1771991"/>
            <a:ext cx="5064549" cy="16570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Načte změny v datech, např. od jiných spoluautorů</a:t>
            </a:r>
          </a:p>
          <a:p>
            <a:r>
              <a:rPr lang="cs-CZ" dirty="0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Zvolte v menu </a:t>
            </a:r>
            <a:r>
              <a:rPr lang="cs-CZ" i="1" dirty="0"/>
              <a:t>Dokument/ Načíst změny </a:t>
            </a:r>
            <a:r>
              <a:rPr lang="cs-CZ" dirty="0">
                <a:solidFill>
                  <a:srgbClr val="FF0000"/>
                </a:solidFill>
              </a:rPr>
              <a:t>(2) (3)</a:t>
            </a:r>
            <a:endParaRPr lang="cs-CZ" i="1" dirty="0"/>
          </a:p>
          <a:p>
            <a:r>
              <a:rPr lang="cs-CZ" dirty="0"/>
              <a:t>Obsah se aktualizuje</a:t>
            </a:r>
          </a:p>
          <a:p>
            <a:endParaRPr lang="cs-CZ" i="1" dirty="0"/>
          </a:p>
          <a:p>
            <a:pPr marL="0" indent="0">
              <a:buFont typeface="Calibri" panose="020F0502020204030204" pitchFamily="34" charset="0"/>
              <a:buNone/>
            </a:pPr>
            <a:endParaRPr lang="cs-CZ" dirty="0"/>
          </a:p>
        </p:txBody>
      </p:sp>
      <p:pic>
        <p:nvPicPr>
          <p:cNvPr id="6" name="Obrázek 5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DB79A3B3-0CA1-EC4D-1ED0-16389771F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36" y="4146463"/>
            <a:ext cx="3904422" cy="21381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Obrázek 8" descr="Obsah obrázku text, elektronika, snímek obrazovky, software&#10;&#10;Popis byl vytvořen automaticky">
            <a:extLst>
              <a:ext uri="{FF2B5EF4-FFF2-40B4-BE49-F238E27FC236}">
                <a16:creationId xmlns:a16="http://schemas.microsoft.com/office/drawing/2014/main" id="{686DF73E-2A08-195E-AC57-C57074899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092" y="1804675"/>
            <a:ext cx="6536441" cy="44799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Šipka: doprava 9">
            <a:extLst>
              <a:ext uri="{FF2B5EF4-FFF2-40B4-BE49-F238E27FC236}">
                <a16:creationId xmlns:a16="http://schemas.microsoft.com/office/drawing/2014/main" id="{7AEF1D0C-9A5B-DAEF-3632-BF12F7266C4F}"/>
              </a:ext>
            </a:extLst>
          </p:cNvPr>
          <p:cNvSpPr/>
          <p:nvPr/>
        </p:nvSpPr>
        <p:spPr bwMode="auto">
          <a:xfrm>
            <a:off x="4257675" y="4838700"/>
            <a:ext cx="981075" cy="133350"/>
          </a:xfrm>
          <a:prstGeom prst="rightArrow">
            <a:avLst/>
          </a:prstGeom>
          <a:ln>
            <a:headEnd/>
            <a:tailEnd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939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74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Kontrola pravopisu</a:t>
            </a:r>
          </a:p>
        </p:txBody>
      </p:sp>
      <p:pic>
        <p:nvPicPr>
          <p:cNvPr id="8" name="Obrázek 7" descr="Obsah obrázku text, elektronika, snímek obrazovky, software&#10;&#10;Popis byl vytvořen automaticky">
            <a:extLst>
              <a:ext uri="{FF2B5EF4-FFF2-40B4-BE49-F238E27FC236}">
                <a16:creationId xmlns:a16="http://schemas.microsoft.com/office/drawing/2014/main" id="{7F2466E7-D816-AC63-9C73-5271B1EC5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522" y="1612127"/>
            <a:ext cx="5491689" cy="36337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EFFED61C-9E0E-29A6-8A14-AA43C3BC61E6}"/>
              </a:ext>
            </a:extLst>
          </p:cNvPr>
          <p:cNvSpPr txBox="1">
            <a:spLocks/>
          </p:cNvSpPr>
          <p:nvPr/>
        </p:nvSpPr>
        <p:spPr>
          <a:xfrm>
            <a:off x="517639" y="1640876"/>
            <a:ext cx="5545025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V menu zvolte </a:t>
            </a:r>
            <a:r>
              <a:rPr lang="cs-CZ" i="1" dirty="0"/>
              <a:t>Zobrazení/ Zobrazit kontrolu pravopisu </a:t>
            </a:r>
            <a:r>
              <a:rPr lang="cs-CZ" dirty="0">
                <a:solidFill>
                  <a:srgbClr val="FF0000"/>
                </a:solidFill>
              </a:rPr>
              <a:t>(1) (2)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Zvýrazní se slova obsahující gramatické chyby </a:t>
            </a:r>
            <a:r>
              <a:rPr lang="cs-CZ" dirty="0">
                <a:solidFill>
                  <a:srgbClr val="FF0000"/>
                </a:solidFill>
              </a:rPr>
              <a:t>(3)</a:t>
            </a:r>
          </a:p>
          <a:p>
            <a:r>
              <a:rPr lang="cs-CZ" dirty="0"/>
              <a:t>Opětovné stisknutí </a:t>
            </a:r>
            <a:r>
              <a:rPr lang="cs-CZ" i="1" dirty="0"/>
              <a:t>Zobrazit kontrolu pravopisu</a:t>
            </a:r>
            <a:r>
              <a:rPr lang="cs-CZ" dirty="0"/>
              <a:t> vypne kontrolu</a:t>
            </a:r>
          </a:p>
        </p:txBody>
      </p:sp>
    </p:spTree>
    <p:extLst>
      <p:ext uri="{BB962C8B-B14F-4D97-AF65-F5344CB8AC3E}">
        <p14:creationId xmlns:p14="http://schemas.microsoft.com/office/powerpoint/2010/main" val="360328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75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Export dokumentu</a:t>
            </a:r>
          </a:p>
        </p:txBody>
      </p:sp>
      <p:pic>
        <p:nvPicPr>
          <p:cNvPr id="8" name="Obrázek 7" descr="Obsah obrázku text, snímek obrazovky, software, Počítačová ikona&#10;&#10;Popis byl vytvořen automaticky">
            <a:extLst>
              <a:ext uri="{FF2B5EF4-FFF2-40B4-BE49-F238E27FC236}">
                <a16:creationId xmlns:a16="http://schemas.microsoft.com/office/drawing/2014/main" id="{5A956F0B-51E3-18D1-DD27-1A51C8F8D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7825" y="1276351"/>
            <a:ext cx="4591557" cy="30294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FB9A927-E1E7-EC52-DA54-1D9A8D2BE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6207" y="4916678"/>
            <a:ext cx="1914792" cy="276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B830AB7A-79D4-FB20-5F1D-3B37801F6006}"/>
              </a:ext>
            </a:extLst>
          </p:cNvPr>
          <p:cNvSpPr txBox="1">
            <a:spLocks/>
          </p:cNvSpPr>
          <p:nvPr/>
        </p:nvSpPr>
        <p:spPr>
          <a:xfrm>
            <a:off x="517639" y="1640876"/>
            <a:ext cx="5545025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V menu zvolte </a:t>
            </a:r>
            <a:r>
              <a:rPr lang="cs-CZ" i="1" dirty="0"/>
              <a:t>Dokument/ Export </a:t>
            </a:r>
            <a:r>
              <a:rPr lang="cs-CZ" dirty="0">
                <a:solidFill>
                  <a:srgbClr val="FF0000"/>
                </a:solidFill>
              </a:rPr>
              <a:t>(1) (2)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V okně vyberte výsledný souborový formát </a:t>
            </a:r>
            <a:r>
              <a:rPr lang="cs-CZ" dirty="0">
                <a:solidFill>
                  <a:srgbClr val="FF0000"/>
                </a:solidFill>
              </a:rPr>
              <a:t>(3)</a:t>
            </a:r>
          </a:p>
          <a:p>
            <a:r>
              <a:rPr lang="cs-CZ" dirty="0"/>
              <a:t>Stisknutím tlačítka </a:t>
            </a:r>
            <a:r>
              <a:rPr lang="cs-CZ" i="1" dirty="0"/>
              <a:t>Potvrdit </a:t>
            </a:r>
            <a:r>
              <a:rPr lang="cs-CZ" dirty="0"/>
              <a:t>začne exportovat dokument </a:t>
            </a:r>
            <a:r>
              <a:rPr lang="cs-CZ" dirty="0">
                <a:solidFill>
                  <a:srgbClr val="FF0000"/>
                </a:solidFill>
              </a:rPr>
              <a:t>(4)</a:t>
            </a:r>
          </a:p>
        </p:txBody>
      </p:sp>
    </p:spTree>
    <p:extLst>
      <p:ext uri="{BB962C8B-B14F-4D97-AF65-F5344CB8AC3E}">
        <p14:creationId xmlns:p14="http://schemas.microsoft.com/office/powerpoint/2010/main" val="109124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52177D-B636-4CB0-8BD3-6520D1066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76</a:t>
            </a:fld>
            <a:endParaRPr lang="pl-P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EBE802-6556-4407-B41E-41835B163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552" y="848201"/>
            <a:ext cx="4986984" cy="1010744"/>
          </a:xfrm>
        </p:spPr>
        <p:txBody>
          <a:bodyPr>
            <a:normAutofit/>
          </a:bodyPr>
          <a:lstStyle/>
          <a:p>
            <a:r>
              <a:rPr lang="cs-CZ" dirty="0">
                <a:latin typeface="Aptos Narrow" panose="020B0004020202020204" pitchFamily="34" charset="0"/>
              </a:rPr>
              <a:t>Práce s verzí návrhu</a:t>
            </a:r>
            <a:endParaRPr lang="cs-CZ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E8A969-FE77-4591-800E-3F6136C9DB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58552" y="2372474"/>
            <a:ext cx="4986984" cy="1462925"/>
          </a:xfrm>
        </p:spPr>
        <p:txBody>
          <a:bodyPr/>
          <a:lstStyle/>
          <a:p>
            <a:pPr marL="360000" lvl="1" indent="0">
              <a:buNone/>
            </a:pPr>
            <a:endParaRPr lang="cs-CZ" dirty="0">
              <a:solidFill>
                <a:schemeClr val="accent1"/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BEADB279-6B65-47C1-8089-6CF7F0600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>
            <a:fillRect/>
          </a:stretch>
        </p:blipFill>
        <p:spPr>
          <a:xfrm>
            <a:off x="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99028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77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Co je verze návrhu?</a:t>
            </a:r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B5B9C1BA-EF31-9BF2-2B3C-E397DFB1C3BF}"/>
              </a:ext>
            </a:extLst>
          </p:cNvPr>
          <p:cNvSpPr txBox="1">
            <a:spLocks/>
          </p:cNvSpPr>
          <p:nvPr/>
        </p:nvSpPr>
        <p:spPr>
          <a:xfrm>
            <a:off x="517638" y="1640876"/>
            <a:ext cx="9966212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3850" indent="-323850">
              <a:spcAft>
                <a:spcPts val="0"/>
              </a:spcAft>
            </a:pPr>
            <a:r>
              <a:rPr lang="cs-CZ" sz="1600" dirty="0"/>
              <a:t>Zachycuje všechny dokumenty a jejich revize v určitém bodě životního cyklu právního aktu</a:t>
            </a:r>
          </a:p>
          <a:p>
            <a:pPr marL="719850" lvl="1" indent="-32385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600" dirty="0"/>
              <a:t>Dokumenty: vyhláška, Informativní přehled k VPP, důvodová zpráva</a:t>
            </a:r>
          </a:p>
          <a:p>
            <a:pPr marL="719850" lvl="1" indent="-32385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600" dirty="0"/>
              <a:t>Body životního cyklu: Tvorba, Připomínkové řízení, Publikace</a:t>
            </a:r>
          </a:p>
        </p:txBody>
      </p:sp>
      <p:pic>
        <p:nvPicPr>
          <p:cNvPr id="6" name="Grafický objekt 5" descr="Úložný box archiv se souvislou výplní">
            <a:extLst>
              <a:ext uri="{FF2B5EF4-FFF2-40B4-BE49-F238E27FC236}">
                <a16:creationId xmlns:a16="http://schemas.microsoft.com/office/drawing/2014/main" id="{EEE7D215-8413-E521-7E70-D171C1C7D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70475" y="4275004"/>
            <a:ext cx="914400" cy="914400"/>
          </a:xfrm>
          <a:prstGeom prst="rect">
            <a:avLst/>
          </a:prstGeom>
        </p:spPr>
      </p:pic>
      <p:pic>
        <p:nvPicPr>
          <p:cNvPr id="9" name="Grafický objekt 8" descr="Dokument se souvislou výplní">
            <a:extLst>
              <a:ext uri="{FF2B5EF4-FFF2-40B4-BE49-F238E27FC236}">
                <a16:creationId xmlns:a16="http://schemas.microsoft.com/office/drawing/2014/main" id="{93A437B6-63AD-80D8-B3D6-BEA509D040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4100" y="2722824"/>
            <a:ext cx="914400" cy="914400"/>
          </a:xfrm>
          <a:prstGeom prst="rect">
            <a:avLst/>
          </a:prstGeom>
        </p:spPr>
      </p:pic>
      <p:pic>
        <p:nvPicPr>
          <p:cNvPr id="12" name="Grafický objekt 11" descr="Papír se souvislou výplní">
            <a:extLst>
              <a:ext uri="{FF2B5EF4-FFF2-40B4-BE49-F238E27FC236}">
                <a16:creationId xmlns:a16="http://schemas.microsoft.com/office/drawing/2014/main" id="{84B3C28F-9472-140A-7775-62648177B8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49775" y="2746627"/>
            <a:ext cx="914400" cy="914400"/>
          </a:xfrm>
          <a:prstGeom prst="rect">
            <a:avLst/>
          </a:prstGeom>
        </p:spPr>
      </p:pic>
      <p:pic>
        <p:nvPicPr>
          <p:cNvPr id="15" name="Grafický objekt 14" descr="Kontrolní seznam se souvislou výplní">
            <a:extLst>
              <a:ext uri="{FF2B5EF4-FFF2-40B4-BE49-F238E27FC236}">
                <a16:creationId xmlns:a16="http://schemas.microsoft.com/office/drawing/2014/main" id="{D5B592B2-74CF-EAED-68A5-FBA1AA2E82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05450" y="2757497"/>
            <a:ext cx="914400" cy="914400"/>
          </a:xfrm>
          <a:prstGeom prst="rect">
            <a:avLst/>
          </a:prstGeom>
        </p:spPr>
      </p:pic>
      <p:pic>
        <p:nvPicPr>
          <p:cNvPr id="17" name="Grafický objekt 16" descr="Seznam se souvislou výplní">
            <a:extLst>
              <a:ext uri="{FF2B5EF4-FFF2-40B4-BE49-F238E27FC236}">
                <a16:creationId xmlns:a16="http://schemas.microsoft.com/office/drawing/2014/main" id="{73FE2D06-E900-B1F6-CB98-D5C600B814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59594" y="2759094"/>
            <a:ext cx="914400" cy="914400"/>
          </a:xfrm>
          <a:prstGeom prst="rect">
            <a:avLst/>
          </a:prstGeom>
        </p:spPr>
      </p:pic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C0C551CD-BB93-DF87-FA99-0ADC1A548EF1}"/>
              </a:ext>
            </a:extLst>
          </p:cNvPr>
          <p:cNvCxnSpPr>
            <a:cxnSpLocks/>
          </p:cNvCxnSpPr>
          <p:nvPr/>
        </p:nvCxnSpPr>
        <p:spPr bwMode="gray">
          <a:xfrm>
            <a:off x="4146550" y="3742878"/>
            <a:ext cx="781050" cy="814046"/>
          </a:xfrm>
          <a:prstGeom prst="straightConnector1">
            <a:avLst/>
          </a:prstGeom>
          <a:noFill/>
          <a:ln w="9525">
            <a:solidFill>
              <a:srgbClr val="808080"/>
            </a:solidFill>
            <a:prstDash val="solid"/>
            <a:round/>
            <a:headEnd/>
            <a:tailEnd type="triangle"/>
          </a:ln>
        </p:spPr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015F6ED6-F8CD-335E-36B0-D4D15247BBB3}"/>
              </a:ext>
            </a:extLst>
          </p:cNvPr>
          <p:cNvCxnSpPr>
            <a:cxnSpLocks/>
          </p:cNvCxnSpPr>
          <p:nvPr/>
        </p:nvCxnSpPr>
        <p:spPr bwMode="gray">
          <a:xfrm>
            <a:off x="5070475" y="3732008"/>
            <a:ext cx="242943" cy="645324"/>
          </a:xfrm>
          <a:prstGeom prst="straightConnector1">
            <a:avLst/>
          </a:prstGeom>
          <a:noFill/>
          <a:ln w="9525">
            <a:solidFill>
              <a:srgbClr val="808080"/>
            </a:solidFill>
            <a:prstDash val="solid"/>
            <a:round/>
            <a:headEnd/>
            <a:tailEnd type="triangle"/>
          </a:ln>
        </p:spPr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C0D91FE4-628F-8A2B-51B7-13B9B20F37E0}"/>
              </a:ext>
            </a:extLst>
          </p:cNvPr>
          <p:cNvCxnSpPr>
            <a:cxnSpLocks/>
          </p:cNvCxnSpPr>
          <p:nvPr/>
        </p:nvCxnSpPr>
        <p:spPr bwMode="gray">
          <a:xfrm flipH="1">
            <a:off x="5721350" y="3742878"/>
            <a:ext cx="406400" cy="634454"/>
          </a:xfrm>
          <a:prstGeom prst="straightConnector1">
            <a:avLst/>
          </a:prstGeom>
          <a:noFill/>
          <a:ln w="9525">
            <a:solidFill>
              <a:srgbClr val="808080"/>
            </a:solidFill>
            <a:prstDash val="solid"/>
            <a:round/>
            <a:headEnd/>
            <a:tailEnd type="triangle"/>
          </a:ln>
        </p:spPr>
      </p:cxnSp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CC88F9FE-5D84-CD17-1020-36D0E88F8020}"/>
              </a:ext>
            </a:extLst>
          </p:cNvPr>
          <p:cNvCxnSpPr>
            <a:cxnSpLocks/>
          </p:cNvCxnSpPr>
          <p:nvPr/>
        </p:nvCxnSpPr>
        <p:spPr bwMode="gray">
          <a:xfrm flipH="1">
            <a:off x="5984875" y="3749910"/>
            <a:ext cx="931919" cy="807014"/>
          </a:xfrm>
          <a:prstGeom prst="straightConnector1">
            <a:avLst/>
          </a:prstGeom>
          <a:noFill/>
          <a:ln w="9525">
            <a:solidFill>
              <a:srgbClr val="808080"/>
            </a:solidFill>
            <a:prstDash val="solid"/>
            <a:round/>
            <a:headEnd/>
            <a:tailEnd type="triangle"/>
          </a:ln>
        </p:spPr>
      </p:cxnSp>
    </p:spTree>
    <p:extLst>
      <p:ext uri="{BB962C8B-B14F-4D97-AF65-F5344CB8AC3E}">
        <p14:creationId xmlns:p14="http://schemas.microsoft.com/office/powerpoint/2010/main" val="362068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78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Uzavření verze I</a:t>
            </a:r>
          </a:p>
        </p:txBody>
      </p:sp>
      <p:pic>
        <p:nvPicPr>
          <p:cNvPr id="8" name="Obrázek 7" descr="Obsah obrázku text, elektronika, snímek obrazovky, software&#10;&#10;Popis byl vytvořen automaticky">
            <a:extLst>
              <a:ext uri="{FF2B5EF4-FFF2-40B4-BE49-F238E27FC236}">
                <a16:creationId xmlns:a16="http://schemas.microsoft.com/office/drawing/2014/main" id="{9B3A51D9-3F84-48A6-F813-E8B221D9F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886" y="848201"/>
            <a:ext cx="4893644" cy="3209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Obrázek 9" descr="Obsah obrázku text, snímek obrazovky, software, Webová stránka&#10;&#10;Popis byl vytvořen automaticky">
            <a:extLst>
              <a:ext uri="{FF2B5EF4-FFF2-40B4-BE49-F238E27FC236}">
                <a16:creationId xmlns:a16="http://schemas.microsoft.com/office/drawing/2014/main" id="{DB0EEC9C-F777-E4C5-BE36-713FAAA0C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8110" y="4224894"/>
            <a:ext cx="3227196" cy="23140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B5B9C1BA-EF31-9BF2-2B3C-E397DFB1C3BF}"/>
              </a:ext>
            </a:extLst>
          </p:cNvPr>
          <p:cNvSpPr txBox="1">
            <a:spLocks/>
          </p:cNvSpPr>
          <p:nvPr/>
        </p:nvSpPr>
        <p:spPr>
          <a:xfrm>
            <a:off x="517638" y="1640876"/>
            <a:ext cx="5997461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V menu zvolte </a:t>
            </a:r>
            <a:r>
              <a:rPr lang="cs-CZ" i="1" dirty="0"/>
              <a:t>Verze návrhu/ Uzavřít verzi </a:t>
            </a:r>
            <a:r>
              <a:rPr lang="cs-CZ" dirty="0">
                <a:solidFill>
                  <a:srgbClr val="FF0000"/>
                </a:solidFill>
              </a:rPr>
              <a:t>(1) (2)</a:t>
            </a:r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Systém spustí aktualizaci generovaného obsahu </a:t>
            </a:r>
            <a:r>
              <a:rPr lang="cs-CZ" dirty="0">
                <a:solidFill>
                  <a:srgbClr val="FF0000"/>
                </a:solidFill>
              </a:rPr>
              <a:t>(3)</a:t>
            </a:r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V okně se zobrazí výsledky validace obsahu </a:t>
            </a:r>
            <a:r>
              <a:rPr lang="cs-CZ" dirty="0">
                <a:solidFill>
                  <a:srgbClr val="FF0000"/>
                </a:solidFill>
              </a:rPr>
              <a:t>(4)</a:t>
            </a:r>
            <a:endParaRPr lang="cs-CZ" dirty="0"/>
          </a:p>
          <a:p>
            <a:pPr marL="324000" lvl="1" indent="-324000"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dirty="0"/>
              <a:t>Tlačítkem </a:t>
            </a:r>
            <a:r>
              <a:rPr lang="cs-CZ" i="1" dirty="0"/>
              <a:t>Uzavřít (včetně chyb) </a:t>
            </a:r>
            <a:r>
              <a:rPr lang="cs-CZ" dirty="0"/>
              <a:t>uzavřete verzi </a:t>
            </a:r>
            <a:r>
              <a:rPr lang="cs-CZ" dirty="0">
                <a:solidFill>
                  <a:srgbClr val="FF0000"/>
                </a:solidFill>
              </a:rPr>
              <a:t>(5)</a:t>
            </a:r>
            <a:br>
              <a:rPr lang="cs-CZ" dirty="0"/>
            </a:br>
            <a:r>
              <a:rPr lang="cs-CZ" dirty="0"/>
              <a:t>(V případě oprav zrušíte uzavírání tlačítkem </a:t>
            </a:r>
            <a:r>
              <a:rPr lang="cs-CZ" i="1" dirty="0"/>
              <a:t>Zrušit)</a:t>
            </a:r>
          </a:p>
        </p:txBody>
      </p:sp>
    </p:spTree>
    <p:extLst>
      <p:ext uri="{BB962C8B-B14F-4D97-AF65-F5344CB8AC3E}">
        <p14:creationId xmlns:p14="http://schemas.microsoft.com/office/powerpoint/2010/main" val="352964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79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Uzavření</a:t>
            </a:r>
            <a:r>
              <a:rPr lang="sk-SK" dirty="0"/>
              <a:t> </a:t>
            </a:r>
            <a:r>
              <a:rPr lang="cs-CZ" dirty="0"/>
              <a:t>verze</a:t>
            </a:r>
            <a:r>
              <a:rPr lang="sk-SK" dirty="0"/>
              <a:t> II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FD77394E-810B-2694-E097-F7F07D0407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1639773"/>
            <a:ext cx="10760498" cy="3209175"/>
          </a:xfrm>
        </p:spPr>
        <p:txBody>
          <a:bodyPr/>
          <a:lstStyle/>
          <a:p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Uzavřená verze je v záhlaví označena textem </a:t>
            </a:r>
            <a:r>
              <a:rPr lang="cs-CZ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UZAVŘENÁ VERZE.</a:t>
            </a:r>
          </a:p>
          <a:p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Uzavřená verze je pouze pro čtení</a:t>
            </a:r>
          </a:p>
          <a:p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Stisknutím tlačítka </a:t>
            </a:r>
            <a:r>
              <a:rPr lang="cs-CZ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Zpět na PORTÁL </a:t>
            </a:r>
            <a:r>
              <a:rPr lang="cs-CZ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zavřete editor a vrátíte se Portál</a:t>
            </a:r>
          </a:p>
          <a:p>
            <a:pPr marL="360000" lvl="1" indent="0">
              <a:buNone/>
            </a:pPr>
            <a:br>
              <a:rPr lang="cs-CZ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dirty="0"/>
          </a:p>
          <a:p>
            <a:pPr marL="360000" lvl="1" indent="0">
              <a:buNone/>
            </a:pPr>
            <a:endParaRPr lang="cs-CZ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rázek 7" descr="Obsah obrázku text, snímek obrazovky, software, Webová stránka&#10;&#10;Popis byl vytvořen automaticky">
            <a:extLst>
              <a:ext uri="{FF2B5EF4-FFF2-40B4-BE49-F238E27FC236}">
                <a16:creationId xmlns:a16="http://schemas.microsoft.com/office/drawing/2014/main" id="{851AD7F5-169C-B89D-F1D9-499335CD7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020" y="3217580"/>
            <a:ext cx="8953960" cy="1987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063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584CA30-B9D6-7673-6370-14799BCA8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8A95FF9-89CE-85E9-B3F3-727974C86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8</a:t>
            </a:fld>
            <a:endParaRPr lang="pl-PL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1ADDDF9-9C55-2AB0-77C5-48754CB5D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Záložka </a:t>
            </a:r>
            <a:r>
              <a:rPr lang="cs-CZ" i="1" dirty="0"/>
              <a:t>Oprávnění a další informace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E98825F-A22A-F21A-9BD6-437DB2460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Založení Vyhlášky V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AEC6148C-BF0B-0117-FEE1-66F912BA63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6627" y="2372475"/>
            <a:ext cx="6388523" cy="2971050"/>
          </a:xfrm>
        </p:spPr>
        <p:txBody>
          <a:bodyPr/>
          <a:lstStyle/>
          <a:p>
            <a:r>
              <a:rPr lang="cs-CZ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Vyplníme: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Název úvodní verze návrhu </a:t>
            </a:r>
            <a:r>
              <a:rPr lang="cs-CZ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ů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</a:rPr>
              <a:t>vod 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</a:rPr>
              <a:t>předložení</a:t>
            </a: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Popis</a:t>
            </a:r>
            <a:r>
              <a:rPr lang="cs-CZ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Autoři/ Vlastníci </a:t>
            </a:r>
            <a:r>
              <a:rPr lang="cs-CZ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(4</a:t>
            </a:r>
            <a:r>
              <a:rPr lang="cs-CZ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Tlačítkem Dokončit a uložit založíme vyhlášku </a:t>
            </a:r>
            <a:r>
              <a:rPr lang="cs-CZ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(5)</a:t>
            </a:r>
          </a:p>
        </p:txBody>
      </p:sp>
      <p:pic>
        <p:nvPicPr>
          <p:cNvPr id="9" name="Obrázek 8" descr="Obsah obrázku text, snímek obrazovky, software, číslo&#10;&#10;Popis byl vytvořen automaticky">
            <a:extLst>
              <a:ext uri="{FF2B5EF4-FFF2-40B4-BE49-F238E27FC236}">
                <a16:creationId xmlns:a16="http://schemas.microsoft.com/office/drawing/2014/main" id="{3A9F3638-6415-7F40-1FD3-D27564E4A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095" y="631722"/>
            <a:ext cx="4689116" cy="50035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Obrázek 10" descr="Obsah obrázku text, vizitka, Písmo, Obdélník&#10;&#10;Popis byl vytvořen automaticky">
            <a:extLst>
              <a:ext uri="{FF2B5EF4-FFF2-40B4-BE49-F238E27FC236}">
                <a16:creationId xmlns:a16="http://schemas.microsoft.com/office/drawing/2014/main" id="{E1BFFEBC-F8BD-02A7-84F8-68796CB95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607" y="5343525"/>
            <a:ext cx="2120890" cy="13432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5" name="Picture 1">
            <a:extLst>
              <a:ext uri="{FF2B5EF4-FFF2-40B4-BE49-F238E27FC236}">
                <a16:creationId xmlns:a16="http://schemas.microsoft.com/office/drawing/2014/main" id="{5F3B677C-16DE-4ADF-94C0-66D1906EC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27" y="5860810"/>
            <a:ext cx="7728373" cy="4076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00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80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Vytvoření kopie verze návrhu I</a:t>
            </a:r>
          </a:p>
        </p:txBody>
      </p:sp>
      <p:pic>
        <p:nvPicPr>
          <p:cNvPr id="8" name="Obrázek 7" descr="Obsah obrázku text, snímek obrazovky, software, Počítačová ikona&#10;&#10;Popis byl vytvořen automaticky">
            <a:extLst>
              <a:ext uri="{FF2B5EF4-FFF2-40B4-BE49-F238E27FC236}">
                <a16:creationId xmlns:a16="http://schemas.microsoft.com/office/drawing/2014/main" id="{729CC646-1E94-36CE-27CB-0D1DF4B4D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335" y="1640876"/>
            <a:ext cx="6079876" cy="40100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205A911C-AC85-4069-A988-D9A32B2DE2D7}"/>
              </a:ext>
            </a:extLst>
          </p:cNvPr>
          <p:cNvSpPr txBox="1">
            <a:spLocks/>
          </p:cNvSpPr>
          <p:nvPr/>
        </p:nvSpPr>
        <p:spPr>
          <a:xfrm>
            <a:off x="517639" y="1640876"/>
            <a:ext cx="4930662" cy="39281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24000" indent="-324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indent="-360000" algn="l" defTabSz="121917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00" indent="-252000" algn="l" defTabSz="1077357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chemeClr val="accent4">
                  <a:lumMod val="75000"/>
                </a:schemeClr>
              </a:buClr>
              <a:buSzPct val="90000"/>
              <a:buFont typeface="Calibri" panose="020F050202020403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60943" indent="-245527" algn="l" defTabSz="121917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5887" indent="-234945" algn="l" defTabSz="121917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Pro pokračování práce na vyhlášce založte novou verzi</a:t>
            </a:r>
          </a:p>
          <a:p>
            <a:r>
              <a:rPr lang="cs-CZ" dirty="0"/>
              <a:t>Postup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V menu zvolte </a:t>
            </a:r>
            <a:r>
              <a:rPr lang="cs-CZ" i="1" dirty="0"/>
              <a:t>Verze návrhu/ Vytvořit kopii verze návrhu </a:t>
            </a:r>
            <a:r>
              <a:rPr lang="cs-CZ" dirty="0">
                <a:solidFill>
                  <a:srgbClr val="FF0000"/>
                </a:solidFill>
              </a:rPr>
              <a:t>(1) (2)</a:t>
            </a:r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V okně vyplňte </a:t>
            </a:r>
            <a:r>
              <a:rPr lang="cs-CZ" i="1" dirty="0"/>
              <a:t>Název nové verze,</a:t>
            </a:r>
            <a:r>
              <a:rPr lang="cs-CZ" dirty="0"/>
              <a:t> </a:t>
            </a:r>
            <a:r>
              <a:rPr lang="cs-CZ" i="1" dirty="0"/>
              <a:t>Číslo jednací předkladatele </a:t>
            </a:r>
            <a:r>
              <a:rPr lang="cs-CZ" dirty="0">
                <a:solidFill>
                  <a:srgbClr val="FF0000"/>
                </a:solidFill>
              </a:rPr>
              <a:t>(3)</a:t>
            </a:r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V okně můžete označit cílovou verzi jako pracovní </a:t>
            </a:r>
            <a:r>
              <a:rPr lang="cs-CZ" dirty="0">
                <a:solidFill>
                  <a:srgbClr val="FF0000"/>
                </a:solidFill>
              </a:rPr>
              <a:t>(4)</a:t>
            </a:r>
            <a:endParaRPr lang="cs-CZ" dirty="0"/>
          </a:p>
          <a:p>
            <a:pPr marL="324000" lvl="1" indent="-324000"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dirty="0"/>
              <a:t>Tlačítkem </a:t>
            </a:r>
            <a:r>
              <a:rPr lang="cs-CZ" i="1" dirty="0"/>
              <a:t>Vytvořit a otevřít kopii </a:t>
            </a:r>
            <a:r>
              <a:rPr lang="cs-CZ" dirty="0"/>
              <a:t>vytvoříte novou kopii návrhu </a:t>
            </a:r>
            <a:r>
              <a:rPr lang="cs-CZ" dirty="0">
                <a:solidFill>
                  <a:srgbClr val="FF0000"/>
                </a:solidFill>
              </a:rPr>
              <a:t>(5)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2315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43EC3851-9C29-143F-7C00-554E6A611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z="1000"/>
              <a:t>Informační systém e-Sbírka a e-Legislativa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3E0A766-C722-11B3-F8BC-B0C290424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81</a:t>
            </a:fld>
            <a:endParaRPr lang="pl-PL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2F419D9D-5224-B33F-D2F9-39408DC7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Vytvoření kopie verze návrhu II</a:t>
            </a:r>
          </a:p>
        </p:txBody>
      </p:sp>
      <p:pic>
        <p:nvPicPr>
          <p:cNvPr id="10" name="Obrázek 9" descr="Obsah obrázku text, snímek obrazovky, software, Operační systém&#10;&#10;Popis byl vytvořen automaticky">
            <a:extLst>
              <a:ext uri="{FF2B5EF4-FFF2-40B4-BE49-F238E27FC236}">
                <a16:creationId xmlns:a16="http://schemas.microsoft.com/office/drawing/2014/main" id="{184C941F-1B95-71DA-E03E-0A6CBE4E1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363" y="3166695"/>
            <a:ext cx="3067208" cy="21527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Obrázek 11" descr="Obsah obrázku text, elektronika, snímek obrazovky, software&#10;&#10;Popis byl vytvořen automaticky">
            <a:extLst>
              <a:ext uri="{FF2B5EF4-FFF2-40B4-BE49-F238E27FC236}">
                <a16:creationId xmlns:a16="http://schemas.microsoft.com/office/drawing/2014/main" id="{C4E1EFDF-28E3-833B-0621-54C727128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609" y="2389180"/>
            <a:ext cx="5631685" cy="3707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0AFB098-CA1B-0C5B-F623-4544F87B9A71}"/>
              </a:ext>
            </a:extLst>
          </p:cNvPr>
          <p:cNvSpPr txBox="1"/>
          <p:nvPr/>
        </p:nvSpPr>
        <p:spPr>
          <a:xfrm>
            <a:off x="526627" y="1647193"/>
            <a:ext cx="10598573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24000" indent="-324000">
              <a:lnSpc>
                <a:spcPct val="95000"/>
              </a:lnSpc>
              <a:spcAft>
                <a:spcPts val="800"/>
              </a:spcAft>
              <a:buClr>
                <a:schemeClr val="accent4"/>
              </a:buClr>
              <a:buSzPct val="100000"/>
              <a:buFont typeface="Calibri" panose="020F0502020204030204" pitchFamily="34" charset="0"/>
              <a:buChar char="•"/>
            </a:pPr>
            <a:r>
              <a:rPr lang="cs-CZ" sz="2000" dirty="0"/>
              <a:t>Při otvírání editoru si v dialogovém okně vyberete dokumenty </a:t>
            </a:r>
            <a:r>
              <a:rPr lang="cs-CZ" sz="2000" dirty="0">
                <a:solidFill>
                  <a:srgbClr val="FF0000"/>
                </a:solidFill>
              </a:rPr>
              <a:t>(6) </a:t>
            </a:r>
            <a:r>
              <a:rPr lang="cs-CZ" sz="2000" dirty="0"/>
              <a:t>a potvrdíte tlačítkem </a:t>
            </a:r>
            <a:r>
              <a:rPr lang="cs-CZ" sz="2000" i="1" dirty="0"/>
              <a:t>Otevřít</a:t>
            </a:r>
            <a:r>
              <a:rPr lang="cs-CZ" sz="2000" dirty="0"/>
              <a:t> </a:t>
            </a:r>
            <a:r>
              <a:rPr lang="cs-CZ" sz="2000" dirty="0">
                <a:solidFill>
                  <a:srgbClr val="FF0000"/>
                </a:solidFill>
              </a:rPr>
              <a:t>(7)</a:t>
            </a:r>
          </a:p>
        </p:txBody>
      </p:sp>
    </p:spTree>
    <p:extLst>
      <p:ext uri="{BB962C8B-B14F-4D97-AF65-F5344CB8AC3E}">
        <p14:creationId xmlns:p14="http://schemas.microsoft.com/office/powerpoint/2010/main" val="122574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DD468FC-5A1F-4D93-9266-BF44BB17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82</a:t>
            </a:fld>
            <a:endParaRPr lang="pl-PL"/>
          </a:p>
        </p:txBody>
      </p:sp>
      <p:pic>
        <p:nvPicPr>
          <p:cNvPr id="8" name="Symbol zastępczy obrazu 8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744A9715-BFBD-4CD0-B460-B81896994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2AD50B7D-FE5C-4529-8057-8AD9C6AA0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Děkuji…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74155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DDD468FC-5A1F-4D93-9266-BF44BB17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E638-3F78-4E0D-883A-B278700C48C0}" type="slidenum">
              <a:rPr lang="pl-PL" smtClean="0"/>
              <a:pPr/>
              <a:t>9</a:t>
            </a:fld>
            <a:endParaRPr lang="pl-PL"/>
          </a:p>
        </p:txBody>
      </p:sp>
      <p:pic>
        <p:nvPicPr>
          <p:cNvPr id="8" name="Symbol zastępczy obrazu 8" descr="Obraz zawierający sprzęt elektroniczny, obwód&#10;&#10;Opis wygenerowany automatycznie">
            <a:extLst>
              <a:ext uri="{FF2B5EF4-FFF2-40B4-BE49-F238E27FC236}">
                <a16:creationId xmlns:a16="http://schemas.microsoft.com/office/drawing/2014/main" id="{744A9715-BFBD-4CD0-B460-B81896994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47616" y="0"/>
            <a:ext cx="3744384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2AD50B7D-FE5C-4529-8057-8AD9C6AA0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/>
              <a:t>Jak otevřít Editor?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41564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szablon_prezentacji_16x9">
  <a:themeElements>
    <a:clrScheme name="asseco">
      <a:dk1>
        <a:srgbClr val="000000"/>
      </a:dk1>
      <a:lt1>
        <a:srgbClr val="FFFFFF"/>
      </a:lt1>
      <a:dk2>
        <a:srgbClr val="00A4E0"/>
      </a:dk2>
      <a:lt2>
        <a:srgbClr val="5EC3AF"/>
      </a:lt2>
      <a:accent1>
        <a:srgbClr val="00AEE8"/>
      </a:accent1>
      <a:accent2>
        <a:srgbClr val="00A13C"/>
      </a:accent2>
      <a:accent3>
        <a:srgbClr val="5C53BD"/>
      </a:accent3>
      <a:accent4>
        <a:srgbClr val="AAAFAF"/>
      </a:accent4>
      <a:accent5>
        <a:srgbClr val="FF3300"/>
      </a:accent5>
      <a:accent6>
        <a:srgbClr val="FFC800"/>
      </a:accent6>
      <a:hlink>
        <a:srgbClr val="00AEE8"/>
      </a:hlink>
      <a:folHlink>
        <a:srgbClr val="AAAFAF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iatka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>
          <a:solidFill>
            <a:schemeClr val="accent1"/>
          </a:solidFill>
          <a:round/>
          <a:headEnd/>
          <a:tailEnd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/>
        </a:defPPr>
      </a:lstStyle>
    </a:spDef>
    <a:lnDef>
      <a:spPr bwMode="gray">
        <a:noFill/>
        <a:ln w="9525">
          <a:solidFill>
            <a:srgbClr val="808080"/>
          </a:solidFill>
          <a:prstDash val="solid"/>
          <a:round/>
          <a:headEnd/>
          <a:tailEnd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marL="288000" indent="-288000">
          <a:lnSpc>
            <a:spcPct val="95000"/>
          </a:lnSpc>
          <a:spcAft>
            <a:spcPts val="800"/>
          </a:spcAft>
          <a:buClr>
            <a:schemeClr val="accent1"/>
          </a:buClr>
          <a:buSzPct val="120000"/>
          <a:buFont typeface="Arial" panose="020B0604020202020204" pitchFamily="34" charset="0"/>
          <a:buChar char="•"/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sseco CE presentation template.pptx" id="{DBABACC2-696F-47FF-B160-1A64B801EDC4}" vid="{8FAB6A51-56D0-4945-9C37-E9F244AF6ED1}"/>
    </a:ext>
  </a:extLst>
</a:theme>
</file>

<file path=ppt/theme/theme2.xml><?xml version="1.0" encoding="utf-8"?>
<a:theme xmlns:a="http://schemas.openxmlformats.org/drawingml/2006/main" name="1_szablon_prezentacji_16x9">
  <a:themeElements>
    <a:clrScheme name="asseco">
      <a:dk1>
        <a:srgbClr val="000000"/>
      </a:dk1>
      <a:lt1>
        <a:srgbClr val="FFFFFF"/>
      </a:lt1>
      <a:dk2>
        <a:srgbClr val="00A4E0"/>
      </a:dk2>
      <a:lt2>
        <a:srgbClr val="5EC3AF"/>
      </a:lt2>
      <a:accent1>
        <a:srgbClr val="00AEE8"/>
      </a:accent1>
      <a:accent2>
        <a:srgbClr val="00A13C"/>
      </a:accent2>
      <a:accent3>
        <a:srgbClr val="5C53BD"/>
      </a:accent3>
      <a:accent4>
        <a:srgbClr val="AAAFAF"/>
      </a:accent4>
      <a:accent5>
        <a:srgbClr val="FF3300"/>
      </a:accent5>
      <a:accent6>
        <a:srgbClr val="FFC800"/>
      </a:accent6>
      <a:hlink>
        <a:srgbClr val="00AEE8"/>
      </a:hlink>
      <a:folHlink>
        <a:srgbClr val="AAAFAF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iatka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>
          <a:solidFill>
            <a:schemeClr val="accent1"/>
          </a:solidFill>
          <a:round/>
          <a:headEnd/>
          <a:tailEnd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/>
        </a:defPPr>
      </a:lstStyle>
    </a:spDef>
    <a:lnDef>
      <a:spPr bwMode="gray">
        <a:noFill/>
        <a:ln w="9525">
          <a:solidFill>
            <a:srgbClr val="808080"/>
          </a:solidFill>
          <a:prstDash val="solid"/>
          <a:round/>
          <a:headEnd/>
          <a:tailEnd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marL="288000" indent="-288000">
          <a:lnSpc>
            <a:spcPct val="95000"/>
          </a:lnSpc>
          <a:spcAft>
            <a:spcPts val="800"/>
          </a:spcAft>
          <a:buClr>
            <a:schemeClr val="accent1"/>
          </a:buClr>
          <a:buSzPct val="120000"/>
          <a:buFont typeface="Arial" panose="020B0604020202020204" pitchFamily="34" charset="0"/>
          <a:buChar char="•"/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sseco CE presentation template.pptx" id="{DBABACC2-696F-47FF-B160-1A64B801EDC4}" vid="{9937547C-5FBF-400E-9681-C42A71264088}"/>
    </a:ext>
  </a:extLst>
</a:theme>
</file>

<file path=ppt/theme/theme3.xml><?xml version="1.0" encoding="utf-8"?>
<a:theme xmlns:a="http://schemas.openxmlformats.org/drawingml/2006/main" name="Motyw pakietu Office">
  <a:themeElements>
    <a:clrScheme name="Asseco">
      <a:dk1>
        <a:srgbClr val="58595B"/>
      </a:dk1>
      <a:lt1>
        <a:srgbClr val="FFFFFF"/>
      </a:lt1>
      <a:dk2>
        <a:srgbClr val="4F8CFB"/>
      </a:dk2>
      <a:lt2>
        <a:srgbClr val="BBBEC0"/>
      </a:lt2>
      <a:accent1>
        <a:srgbClr val="6298FC"/>
      </a:accent1>
      <a:accent2>
        <a:srgbClr val="337AFB"/>
      </a:accent2>
      <a:accent3>
        <a:srgbClr val="0449C4"/>
      </a:accent3>
      <a:accent4>
        <a:srgbClr val="9B9FA1"/>
      </a:accent4>
      <a:accent5>
        <a:srgbClr val="30B31F"/>
      </a:accent5>
      <a:accent6>
        <a:srgbClr val="F79646"/>
      </a:accent6>
      <a:hlink>
        <a:srgbClr val="3155EF"/>
      </a:hlink>
      <a:folHlink>
        <a:srgbClr val="2846C5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Motyw pakietu Office">
  <a:themeElements>
    <a:clrScheme name="Asseco">
      <a:dk1>
        <a:srgbClr val="58595B"/>
      </a:dk1>
      <a:lt1>
        <a:srgbClr val="FFFFFF"/>
      </a:lt1>
      <a:dk2>
        <a:srgbClr val="4F8CFB"/>
      </a:dk2>
      <a:lt2>
        <a:srgbClr val="BBBEC0"/>
      </a:lt2>
      <a:accent1>
        <a:srgbClr val="6298FC"/>
      </a:accent1>
      <a:accent2>
        <a:srgbClr val="337AFB"/>
      </a:accent2>
      <a:accent3>
        <a:srgbClr val="0449C4"/>
      </a:accent3>
      <a:accent4>
        <a:srgbClr val="9B9FA1"/>
      </a:accent4>
      <a:accent5>
        <a:srgbClr val="30B31F"/>
      </a:accent5>
      <a:accent6>
        <a:srgbClr val="F79646"/>
      </a:accent6>
      <a:hlink>
        <a:srgbClr val="3155EF"/>
      </a:hlink>
      <a:folHlink>
        <a:srgbClr val="2846C5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41C87391C598B4287D61C3E034102C7" ma:contentTypeVersion="0" ma:contentTypeDescription="Vytvoří nový dokument" ma:contentTypeScope="" ma:versionID="72cb97146b1bc96e342b984547456b6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2ecb93c72f33e94aa0d8973920a8bbe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F424C30-DE55-46BB-A6F1-F73644F418D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65DA6C9-F14C-4EFB-AD47-FFBF4EE96E59}">
  <ds:schemaRefs>
    <ds:schemaRef ds:uri="http://schemas.microsoft.com/office/infopath/2007/PartnerControls"/>
    <ds:schemaRef ds:uri="http://purl.org/dc/terms/"/>
    <ds:schemaRef ds:uri="http://purl.org/dc/elements/1.1/"/>
    <ds:schemaRef ds:uri="http://purl.org/dc/dcmitype/"/>
    <ds:schemaRef ds:uri="http://schemas.openxmlformats.org/package/2006/metadata/core-properties"/>
    <ds:schemaRef ds:uri="99df7024-77c3-464a-ad9d-ac6dc0088db4"/>
    <ds:schemaRef ds:uri="http://schemas.microsoft.com/office/2006/documentManagement/types"/>
    <ds:schemaRef ds:uri="http://schemas.microsoft.com/office/2006/metadata/properties"/>
    <ds:schemaRef ds:uri="2d78ead9-6c77-4367-b017-694c57707dcb"/>
    <ds:schemaRef ds:uri="http://schemas.microsoft.com/sharepoint/v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0AC7504-2359-4BBB-BD50-7D6343163C4E}"/>
</file>

<file path=docMetadata/LabelInfo.xml><?xml version="1.0" encoding="utf-8"?>
<clbl:labelList xmlns:clbl="http://schemas.microsoft.com/office/2020/mipLabelMetadata">
  <clbl:label id="{c84226ac-d152-4259-96d9-9ea797342374}" enabled="1" method="Standard" siteId="{6573a299-ce07-4046-aaa3-db180daff1ae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2021 Asseco CE presentation template</Template>
  <TotalTime>8496</TotalTime>
  <Words>3348</Words>
  <Application>Microsoft Office PowerPoint</Application>
  <PresentationFormat>Širokoúhlá obrazovka</PresentationFormat>
  <Paragraphs>581</Paragraphs>
  <Slides>82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82</vt:i4>
      </vt:variant>
    </vt:vector>
  </HeadingPairs>
  <TitlesOfParts>
    <vt:vector size="92" baseType="lpstr">
      <vt:lpstr>Aptos Narrow</vt:lpstr>
      <vt:lpstr>Arial</vt:lpstr>
      <vt:lpstr>Calibri</vt:lpstr>
      <vt:lpstr>Calibri Light</vt:lpstr>
      <vt:lpstr>Courier New</vt:lpstr>
      <vt:lpstr>Geomanist Book</vt:lpstr>
      <vt:lpstr>Symbol</vt:lpstr>
      <vt:lpstr>Wingdings</vt:lpstr>
      <vt:lpstr>szablon_prezentacji_16x9</vt:lpstr>
      <vt:lpstr>1_szablon_prezentacji_16x9</vt:lpstr>
      <vt:lpstr>TVORBA A PROCES PODZÁKONNÝCH PR</vt:lpstr>
      <vt:lpstr>Agenda</vt:lpstr>
      <vt:lpstr>Jak vytvořit Vyhlášku? Nový předpis bez novely</vt:lpstr>
      <vt:lpstr>Založení Vyhlášky I</vt:lpstr>
      <vt:lpstr>Založení Vyhlášky II</vt:lpstr>
      <vt:lpstr>Založení Vyhlášky III</vt:lpstr>
      <vt:lpstr>Založení Vyhlášky IV</vt:lpstr>
      <vt:lpstr>Založení Vyhlášky V</vt:lpstr>
      <vt:lpstr>Jak otevřít Editor?</vt:lpstr>
      <vt:lpstr>Otevření Editoru I</vt:lpstr>
      <vt:lpstr>Otevření Editoru II</vt:lpstr>
      <vt:lpstr>Otevření Editoru III – Otevření dokumentů</vt:lpstr>
      <vt:lpstr>Otevření Editoru IV</vt:lpstr>
      <vt:lpstr>Jak pracovat s Editorem?</vt:lpstr>
      <vt:lpstr>Způsob spuštění</vt:lpstr>
      <vt:lpstr>Práce s fragmentem a hierarchií</vt:lpstr>
      <vt:lpstr>Co je fragment?</vt:lpstr>
      <vt:lpstr>Vložení fragmentu - Vložit pod</vt:lpstr>
      <vt:lpstr>Vložení fragmentů</vt:lpstr>
      <vt:lpstr>Změna typu fragmentu</vt:lpstr>
      <vt:lpstr>Kopírování fragmentů</vt:lpstr>
      <vt:lpstr>Mazání Fragmentu</vt:lpstr>
      <vt:lpstr>Hierarchie fragmentů</vt:lpstr>
      <vt:lpstr>Zanoření fragmentů</vt:lpstr>
      <vt:lpstr>Vynoření fragmentů</vt:lpstr>
      <vt:lpstr>Posunutí fragmentů</vt:lpstr>
      <vt:lpstr>Vložení potomka</vt:lpstr>
      <vt:lpstr>Aktivování předcházejícího/ následujícího fragmentu</vt:lpstr>
      <vt:lpstr>Vložení předcházejícího/ následujícího fragmentu</vt:lpstr>
      <vt:lpstr>Sloučení a rozdělení fragmentů</vt:lpstr>
      <vt:lpstr>Zamknout fragment I</vt:lpstr>
      <vt:lpstr>Zámek fragmentu</vt:lpstr>
      <vt:lpstr>Odemčení fragmentu</vt:lpstr>
      <vt:lpstr>Práce s vkládáním</vt:lpstr>
      <vt:lpstr>Vložení poznámky pod čarou</vt:lpstr>
      <vt:lpstr>Vložení odkazu na právní akt EU I</vt:lpstr>
      <vt:lpstr>Vložení odkazu na právní akt EU II</vt:lpstr>
      <vt:lpstr>Vložení odkazu na právní akt EU III</vt:lpstr>
      <vt:lpstr>Přejít na odkaz</vt:lpstr>
      <vt:lpstr>Odkaz na zmocnění I</vt:lpstr>
      <vt:lpstr>Odkaz na zmocnění II</vt:lpstr>
      <vt:lpstr>Odkaz na zmocnění III</vt:lpstr>
      <vt:lpstr>Vložení interního odkazu I</vt:lpstr>
      <vt:lpstr>Vložení interního odkazu II</vt:lpstr>
      <vt:lpstr>Vložení legislativní zkratky I</vt:lpstr>
      <vt:lpstr>Vložení legislativní zkratky II</vt:lpstr>
      <vt:lpstr>Vložení legislativní zkratky III</vt:lpstr>
      <vt:lpstr>Vložení legislativní zkratky IV</vt:lpstr>
      <vt:lpstr>Zobrazení a editace legislativních zkratek</vt:lpstr>
      <vt:lpstr>Vložení účinnostního ustanovení</vt:lpstr>
      <vt:lpstr>Vložení přílohy I</vt:lpstr>
      <vt:lpstr>Vložení přílohy II</vt:lpstr>
      <vt:lpstr>Vložení obrázku I</vt:lpstr>
      <vt:lpstr>Vložení obrázku II</vt:lpstr>
      <vt:lpstr>Vložení tabulky I</vt:lpstr>
      <vt:lpstr>Vložení tabulky II</vt:lpstr>
      <vt:lpstr>Vložení vzorce I</vt:lpstr>
      <vt:lpstr>Vložení vzorce II</vt:lpstr>
      <vt:lpstr>Import textu</vt:lpstr>
      <vt:lpstr>Práce s kontextovými informacemi a se zobrazením</vt:lpstr>
      <vt:lpstr>Kontextové informace I</vt:lpstr>
      <vt:lpstr>Kontextové informace II</vt:lpstr>
      <vt:lpstr>Zobrazení textu</vt:lpstr>
      <vt:lpstr>Zobrazení metadat</vt:lpstr>
      <vt:lpstr>Zobrazení účinnosti</vt:lpstr>
      <vt:lpstr>Nová účinnostní verze I</vt:lpstr>
      <vt:lpstr>Nová účinností verze II</vt:lpstr>
      <vt:lpstr>Nastavení účinnosti</vt:lpstr>
      <vt:lpstr>Práce s dokumentem a textem</vt:lpstr>
      <vt:lpstr>Kopírovat/ Vložit text</vt:lpstr>
      <vt:lpstr>Vrátit zpět/ Znovu provést</vt:lpstr>
      <vt:lpstr>Hledat a nahradit</vt:lpstr>
      <vt:lpstr>Načíst změny</vt:lpstr>
      <vt:lpstr>Kontrola pravopisu</vt:lpstr>
      <vt:lpstr>Export dokumentu</vt:lpstr>
      <vt:lpstr>Práce s verzí návrhu</vt:lpstr>
      <vt:lpstr>Co je verze návrhu?</vt:lpstr>
      <vt:lpstr>Uzavření verze I</vt:lpstr>
      <vt:lpstr>Uzavření verze II</vt:lpstr>
      <vt:lpstr>Vytvoření kopie verze návrhu I</vt:lpstr>
      <vt:lpstr>Vytvoření kopie verze návrhu II</vt:lpstr>
      <vt:lpstr>Děkuji…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BUTOR Tomáš</dc:creator>
  <cp:lastModifiedBy>VLACH Miroslav</cp:lastModifiedBy>
  <cp:revision>55</cp:revision>
  <cp:lastPrinted>2013-04-25T15:22:59Z</cp:lastPrinted>
  <dcterms:created xsi:type="dcterms:W3CDTF">2021-10-19T06:50:50Z</dcterms:created>
  <dcterms:modified xsi:type="dcterms:W3CDTF">2024-10-02T14:57:51Z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b83eb73-1339-4c09-b43c-88ef2eea0029_Enabled">
    <vt:lpwstr>true</vt:lpwstr>
  </property>
  <property fmtid="{D5CDD505-2E9C-101B-9397-08002B2CF9AE}" pid="3" name="MSIP_Label_ab83eb73-1339-4c09-b43c-88ef2eea0029_SetDate">
    <vt:lpwstr>2021-02-17T09:58:34Z</vt:lpwstr>
  </property>
  <property fmtid="{D5CDD505-2E9C-101B-9397-08002B2CF9AE}" pid="4" name="MSIP_Label_ab83eb73-1339-4c09-b43c-88ef2eea0029_Method">
    <vt:lpwstr>Standard</vt:lpwstr>
  </property>
  <property fmtid="{D5CDD505-2E9C-101B-9397-08002B2CF9AE}" pid="5" name="MSIP_Label_ab83eb73-1339-4c09-b43c-88ef2eea0029_Name">
    <vt:lpwstr>Wewnętrzny Asseco</vt:lpwstr>
  </property>
  <property fmtid="{D5CDD505-2E9C-101B-9397-08002B2CF9AE}" pid="6" name="MSIP_Label_ab83eb73-1339-4c09-b43c-88ef2eea0029_SiteId">
    <vt:lpwstr>88152bde-cfa3-4a5c-b981-a785c624bb42</vt:lpwstr>
  </property>
  <property fmtid="{D5CDD505-2E9C-101B-9397-08002B2CF9AE}" pid="7" name="MSIP_Label_ab83eb73-1339-4c09-b43c-88ef2eea0029_ActionId">
    <vt:lpwstr>8d476661-4322-4f33-acf9-7a5987e4846a</vt:lpwstr>
  </property>
  <property fmtid="{D5CDD505-2E9C-101B-9397-08002B2CF9AE}" pid="8" name="MSIP_Label_ab83eb73-1339-4c09-b43c-88ef2eea0029_ContentBits">
    <vt:lpwstr>0</vt:lpwstr>
  </property>
  <property fmtid="{D5CDD505-2E9C-101B-9397-08002B2CF9AE}" pid="9" name="ContentTypeId">
    <vt:lpwstr>0x010100441C87391C598B4287D61C3E034102C7</vt:lpwstr>
  </property>
  <property fmtid="{D5CDD505-2E9C-101B-9397-08002B2CF9AE}" pid="10" name="MediaServiceImageTags">
    <vt:lpwstr/>
  </property>
  <property fmtid="{D5CDD505-2E9C-101B-9397-08002B2CF9AE}" pid="11" name="ClassificationContentMarkingHeaderLocations">
    <vt:lpwstr>szablon_prezentacji_16x9:4\1_szablon_prezentacji_16x9:4</vt:lpwstr>
  </property>
  <property fmtid="{D5CDD505-2E9C-101B-9397-08002B2CF9AE}" pid="12" name="ClassificationContentMarkingHeaderText">
    <vt:lpwstr>INTERNAL</vt:lpwstr>
  </property>
</Properties>
</file>