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8" r:id="rId4"/>
    <p:sldMasterId id="2147483833" r:id="rId5"/>
  </p:sldMasterIdLst>
  <p:notesMasterIdLst>
    <p:notesMasterId r:id="rId80"/>
  </p:notesMasterIdLst>
  <p:handoutMasterIdLst>
    <p:handoutMasterId r:id="rId81"/>
  </p:handoutMasterIdLst>
  <p:sldIdLst>
    <p:sldId id="891" r:id="rId6"/>
    <p:sldId id="3001" r:id="rId7"/>
    <p:sldId id="2884" r:id="rId8"/>
    <p:sldId id="3002" r:id="rId9"/>
    <p:sldId id="3003" r:id="rId10"/>
    <p:sldId id="1573" r:id="rId11"/>
    <p:sldId id="2848" r:id="rId12"/>
    <p:sldId id="2351" r:id="rId13"/>
    <p:sldId id="1827" r:id="rId14"/>
    <p:sldId id="1817" r:id="rId15"/>
    <p:sldId id="1602" r:id="rId16"/>
    <p:sldId id="2464" r:id="rId17"/>
    <p:sldId id="1425" r:id="rId18"/>
    <p:sldId id="2241" r:id="rId19"/>
    <p:sldId id="2242" r:id="rId20"/>
    <p:sldId id="2858" r:id="rId21"/>
    <p:sldId id="2354" r:id="rId22"/>
    <p:sldId id="2236" r:id="rId23"/>
    <p:sldId id="1828" r:id="rId24"/>
    <p:sldId id="2859" r:id="rId25"/>
    <p:sldId id="2862" r:id="rId26"/>
    <p:sldId id="2864" r:id="rId27"/>
    <p:sldId id="2861" r:id="rId28"/>
    <p:sldId id="2860" r:id="rId29"/>
    <p:sldId id="2880" r:id="rId30"/>
    <p:sldId id="2883" r:id="rId31"/>
    <p:sldId id="2882" r:id="rId32"/>
    <p:sldId id="2863" r:id="rId33"/>
    <p:sldId id="2489" r:id="rId34"/>
    <p:sldId id="3006" r:id="rId35"/>
    <p:sldId id="3007" r:id="rId36"/>
    <p:sldId id="2251" r:id="rId37"/>
    <p:sldId id="3008" r:id="rId38"/>
    <p:sldId id="3009" r:id="rId39"/>
    <p:sldId id="3010" r:id="rId40"/>
    <p:sldId id="3011" r:id="rId41"/>
    <p:sldId id="3012" r:id="rId42"/>
    <p:sldId id="3013" r:id="rId43"/>
    <p:sldId id="2868" r:id="rId44"/>
    <p:sldId id="2869" r:id="rId45"/>
    <p:sldId id="2332" r:id="rId46"/>
    <p:sldId id="1507" r:id="rId47"/>
    <p:sldId id="2355" r:id="rId48"/>
    <p:sldId id="1539" r:id="rId49"/>
    <p:sldId id="1540" r:id="rId50"/>
    <p:sldId id="1802" r:id="rId51"/>
    <p:sldId id="1541" r:id="rId52"/>
    <p:sldId id="2889" r:id="rId53"/>
    <p:sldId id="2890" r:id="rId54"/>
    <p:sldId id="2891" r:id="rId55"/>
    <p:sldId id="2892" r:id="rId56"/>
    <p:sldId id="2893" r:id="rId57"/>
    <p:sldId id="2894" r:id="rId58"/>
    <p:sldId id="2895" r:id="rId59"/>
    <p:sldId id="2896" r:id="rId60"/>
    <p:sldId id="2897" r:id="rId61"/>
    <p:sldId id="2987" r:id="rId62"/>
    <p:sldId id="2993" r:id="rId63"/>
    <p:sldId id="2994" r:id="rId64"/>
    <p:sldId id="2995" r:id="rId65"/>
    <p:sldId id="2996" r:id="rId66"/>
    <p:sldId id="2997" r:id="rId67"/>
    <p:sldId id="2998" r:id="rId68"/>
    <p:sldId id="2999" r:id="rId69"/>
    <p:sldId id="2988" r:id="rId70"/>
    <p:sldId id="2989" r:id="rId71"/>
    <p:sldId id="2990" r:id="rId72"/>
    <p:sldId id="1880" r:id="rId73"/>
    <p:sldId id="2200" r:id="rId74"/>
    <p:sldId id="2991" r:id="rId75"/>
    <p:sldId id="3000" r:id="rId76"/>
    <p:sldId id="2199" r:id="rId77"/>
    <p:sldId id="2992" r:id="rId78"/>
    <p:sldId id="2335" r:id="rId79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020"/>
    <a:srgbClr val="FF5A41"/>
    <a:srgbClr val="0099CC"/>
    <a:srgbClr val="FF9900"/>
    <a:srgbClr val="FF9800"/>
    <a:srgbClr val="E4E4E4"/>
    <a:srgbClr val="E9E9E9"/>
    <a:srgbClr val="CDCDCD"/>
    <a:srgbClr val="E8E8E8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004F2-BCBB-49CA-A2D8-98CD68D5F32B}" v="5" dt="2025-05-28T14:50:41.516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52" y="306"/>
      </p:cViewPr>
      <p:guideLst>
        <p:guide orient="horz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152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microsoft.com/office/2016/11/relationships/changesInfo" Target="changesInfos/changesInfo1.xml"/><Relationship Id="rId61" Type="http://schemas.openxmlformats.org/officeDocument/2006/relationships/slide" Target="slides/slide56.xml"/><Relationship Id="rId8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OCOVÁ Martina" userId="4d8686c2-3dda-479e-9ce8-c6458e154709" providerId="ADAL" clId="{2C575BC6-03AA-43C2-95C9-5AE330CFAAAF}"/>
    <pc:docChg chg="modSld sldOrd">
      <pc:chgData name="KLOCOVÁ Martina" userId="4d8686c2-3dda-479e-9ce8-c6458e154709" providerId="ADAL" clId="{2C575BC6-03AA-43C2-95C9-5AE330CFAAAF}" dt="2025-03-30T11:37:52.171" v="1"/>
      <pc:docMkLst>
        <pc:docMk/>
      </pc:docMkLst>
      <pc:sldChg chg="ord">
        <pc:chgData name="KLOCOVÁ Martina" userId="4d8686c2-3dda-479e-9ce8-c6458e154709" providerId="ADAL" clId="{2C575BC6-03AA-43C2-95C9-5AE330CFAAAF}" dt="2025-03-30T11:37:52.171" v="1"/>
        <pc:sldMkLst>
          <pc:docMk/>
          <pc:sldMk cId="3925041002" sldId="2661"/>
        </pc:sldMkLst>
      </pc:sldChg>
    </pc:docChg>
  </pc:docChgLst>
  <pc:docChgLst>
    <pc:chgData name="KLOCOVÁ Martina" userId="4d8686c2-3dda-479e-9ce8-c6458e154709" providerId="ADAL" clId="{DC2E863D-FD66-4639-8E6B-20C983D7F999}"/>
    <pc:docChg chg="modSld">
      <pc:chgData name="KLOCOVÁ Martina" userId="4d8686c2-3dda-479e-9ce8-c6458e154709" providerId="ADAL" clId="{DC2E863D-FD66-4639-8E6B-20C983D7F999}" dt="2025-04-04T07:20:57.561" v="26" actId="255"/>
      <pc:docMkLst>
        <pc:docMk/>
      </pc:docMkLst>
      <pc:sldChg chg="modSp mod">
        <pc:chgData name="KLOCOVÁ Martina" userId="4d8686c2-3dda-479e-9ce8-c6458e154709" providerId="ADAL" clId="{DC2E863D-FD66-4639-8E6B-20C983D7F999}" dt="2025-04-04T07:20:46.986" v="24" actId="255"/>
        <pc:sldMkLst>
          <pc:docMk/>
          <pc:sldMk cId="3524342674" sldId="2228"/>
        </pc:sldMkLst>
      </pc:sldChg>
      <pc:sldChg chg="modSp mod">
        <pc:chgData name="KLOCOVÁ Martina" userId="4d8686c2-3dda-479e-9ce8-c6458e154709" providerId="ADAL" clId="{DC2E863D-FD66-4639-8E6B-20C983D7F999}" dt="2025-04-04T07:08:24.444" v="1" actId="255"/>
        <pc:sldMkLst>
          <pc:docMk/>
          <pc:sldMk cId="1889478475" sldId="2351"/>
        </pc:sldMkLst>
        <pc:spChg chg="mod">
          <ac:chgData name="KLOCOVÁ Martina" userId="4d8686c2-3dda-479e-9ce8-c6458e154709" providerId="ADAL" clId="{DC2E863D-FD66-4639-8E6B-20C983D7F999}" dt="2025-04-04T07:08:24.444" v="1" actId="255"/>
          <ac:spMkLst>
            <pc:docMk/>
            <pc:sldMk cId="1889478475" sldId="2351"/>
            <ac:spMk id="2" creationId="{B9DF1D22-F397-691F-CA87-AE36FE605F1B}"/>
          </ac:spMkLst>
        </pc:spChg>
      </pc:sldChg>
      <pc:sldChg chg="modSp mod">
        <pc:chgData name="KLOCOVÁ Martina" userId="4d8686c2-3dda-479e-9ce8-c6458e154709" providerId="ADAL" clId="{DC2E863D-FD66-4639-8E6B-20C983D7F999}" dt="2025-04-04T07:09:18.117" v="7" actId="255"/>
        <pc:sldMkLst>
          <pc:docMk/>
          <pc:sldMk cId="3593596186" sldId="2859"/>
        </pc:sldMkLst>
        <pc:spChg chg="mod">
          <ac:chgData name="KLOCOVÁ Martina" userId="4d8686c2-3dda-479e-9ce8-c6458e154709" providerId="ADAL" clId="{DC2E863D-FD66-4639-8E6B-20C983D7F999}" dt="2025-04-04T07:09:18.117" v="7" actId="255"/>
          <ac:spMkLst>
            <pc:docMk/>
            <pc:sldMk cId="3593596186" sldId="2859"/>
            <ac:spMk id="2" creationId="{8C36F2C2-3A2D-2F7B-2B2C-1A14F8503581}"/>
          </ac:spMkLst>
        </pc:spChg>
      </pc:sldChg>
      <pc:sldChg chg="modSp mod">
        <pc:chgData name="KLOCOVÁ Martina" userId="4d8686c2-3dda-479e-9ce8-c6458e154709" providerId="ADAL" clId="{DC2E863D-FD66-4639-8E6B-20C983D7F999}" dt="2025-04-04T07:08:57.788" v="3" actId="255"/>
        <pc:sldMkLst>
          <pc:docMk/>
          <pc:sldMk cId="2009426911" sldId="2860"/>
        </pc:sldMkLst>
        <pc:spChg chg="mod">
          <ac:chgData name="KLOCOVÁ Martina" userId="4d8686c2-3dda-479e-9ce8-c6458e154709" providerId="ADAL" clId="{DC2E863D-FD66-4639-8E6B-20C983D7F999}" dt="2025-04-04T07:08:57.788" v="3" actId="255"/>
          <ac:spMkLst>
            <pc:docMk/>
            <pc:sldMk cId="2009426911" sldId="2860"/>
            <ac:spMk id="2" creationId="{80CF7DB1-3591-FE37-BB3C-2BEB1E41C42E}"/>
          </ac:spMkLst>
        </pc:spChg>
      </pc:sldChg>
      <pc:sldChg chg="modSp mod">
        <pc:chgData name="KLOCOVÁ Martina" userId="4d8686c2-3dda-479e-9ce8-c6458e154709" providerId="ADAL" clId="{DC2E863D-FD66-4639-8E6B-20C983D7F999}" dt="2025-04-04T07:09:02.725" v="4" actId="255"/>
        <pc:sldMkLst>
          <pc:docMk/>
          <pc:sldMk cId="2956448782" sldId="2861"/>
        </pc:sldMkLst>
        <pc:spChg chg="mod">
          <ac:chgData name="KLOCOVÁ Martina" userId="4d8686c2-3dda-479e-9ce8-c6458e154709" providerId="ADAL" clId="{DC2E863D-FD66-4639-8E6B-20C983D7F999}" dt="2025-04-04T07:09:02.725" v="4" actId="255"/>
          <ac:spMkLst>
            <pc:docMk/>
            <pc:sldMk cId="2956448782" sldId="2861"/>
            <ac:spMk id="2" creationId="{1204788B-DE2F-0191-67A1-F41F515EB332}"/>
          </ac:spMkLst>
        </pc:spChg>
      </pc:sldChg>
      <pc:sldChg chg="modSp mod">
        <pc:chgData name="KLOCOVÁ Martina" userId="4d8686c2-3dda-479e-9ce8-c6458e154709" providerId="ADAL" clId="{DC2E863D-FD66-4639-8E6B-20C983D7F999}" dt="2025-04-04T07:09:13.188" v="6" actId="255"/>
        <pc:sldMkLst>
          <pc:docMk/>
          <pc:sldMk cId="1560320695" sldId="2862"/>
        </pc:sldMkLst>
        <pc:spChg chg="mod">
          <ac:chgData name="KLOCOVÁ Martina" userId="4d8686c2-3dda-479e-9ce8-c6458e154709" providerId="ADAL" clId="{DC2E863D-FD66-4639-8E6B-20C983D7F999}" dt="2025-04-04T07:09:13.188" v="6" actId="255"/>
          <ac:spMkLst>
            <pc:docMk/>
            <pc:sldMk cId="1560320695" sldId="2862"/>
            <ac:spMk id="2" creationId="{7B4A333E-5246-446B-8C41-FFA5E543F924}"/>
          </ac:spMkLst>
        </pc:spChg>
      </pc:sldChg>
      <pc:sldChg chg="modSp mod">
        <pc:chgData name="KLOCOVÁ Martina" userId="4d8686c2-3dda-479e-9ce8-c6458e154709" providerId="ADAL" clId="{DC2E863D-FD66-4639-8E6B-20C983D7F999}" dt="2025-04-04T07:09:41.524" v="10" actId="255"/>
        <pc:sldMkLst>
          <pc:docMk/>
          <pc:sldMk cId="83330240" sldId="2863"/>
        </pc:sldMkLst>
        <pc:spChg chg="mod">
          <ac:chgData name="KLOCOVÁ Martina" userId="4d8686c2-3dda-479e-9ce8-c6458e154709" providerId="ADAL" clId="{DC2E863D-FD66-4639-8E6B-20C983D7F999}" dt="2025-04-04T07:09:41.524" v="10" actId="255"/>
          <ac:spMkLst>
            <pc:docMk/>
            <pc:sldMk cId="83330240" sldId="2863"/>
            <ac:spMk id="2" creationId="{95F77454-CEBB-2D6D-FEF0-54A5244A5B77}"/>
          </ac:spMkLst>
        </pc:spChg>
      </pc:sldChg>
      <pc:sldChg chg="modSp mod">
        <pc:chgData name="KLOCOVÁ Martina" userId="4d8686c2-3dda-479e-9ce8-c6458e154709" providerId="ADAL" clId="{DC2E863D-FD66-4639-8E6B-20C983D7F999}" dt="2025-04-04T07:09:07.253" v="5" actId="255"/>
        <pc:sldMkLst>
          <pc:docMk/>
          <pc:sldMk cId="3361853235" sldId="2864"/>
        </pc:sldMkLst>
        <pc:spChg chg="mod">
          <ac:chgData name="KLOCOVÁ Martina" userId="4d8686c2-3dda-479e-9ce8-c6458e154709" providerId="ADAL" clId="{DC2E863D-FD66-4639-8E6B-20C983D7F999}" dt="2025-04-04T07:09:07.253" v="5" actId="255"/>
          <ac:spMkLst>
            <pc:docMk/>
            <pc:sldMk cId="3361853235" sldId="2864"/>
            <ac:spMk id="2" creationId="{71D2E57D-EB1E-E16A-2956-1A9AE7AB01AB}"/>
          </ac:spMkLst>
        </pc:spChg>
      </pc:sldChg>
      <pc:sldChg chg="modSp mod">
        <pc:chgData name="KLOCOVÁ Martina" userId="4d8686c2-3dda-479e-9ce8-c6458e154709" providerId="ADAL" clId="{DC2E863D-FD66-4639-8E6B-20C983D7F999}" dt="2025-04-04T07:09:47.644" v="11" actId="255"/>
        <pc:sldMkLst>
          <pc:docMk/>
          <pc:sldMk cId="2312233384" sldId="2865"/>
        </pc:sldMkLst>
      </pc:sldChg>
      <pc:sldChg chg="modSp mod">
        <pc:chgData name="KLOCOVÁ Martina" userId="4d8686c2-3dda-479e-9ce8-c6458e154709" providerId="ADAL" clId="{DC2E863D-FD66-4639-8E6B-20C983D7F999}" dt="2025-04-04T07:12:06.973" v="12" actId="255"/>
        <pc:sldMkLst>
          <pc:docMk/>
          <pc:sldMk cId="2060933521" sldId="2866"/>
        </pc:sldMkLst>
      </pc:sldChg>
      <pc:sldChg chg="modSp mod">
        <pc:chgData name="KLOCOVÁ Martina" userId="4d8686c2-3dda-479e-9ce8-c6458e154709" providerId="ADAL" clId="{DC2E863D-FD66-4639-8E6B-20C983D7F999}" dt="2025-04-04T07:12:15.966" v="13" actId="255"/>
        <pc:sldMkLst>
          <pc:docMk/>
          <pc:sldMk cId="2019975409" sldId="2867"/>
        </pc:sldMkLst>
      </pc:sldChg>
      <pc:sldChg chg="modSp mod">
        <pc:chgData name="KLOCOVÁ Martina" userId="4d8686c2-3dda-479e-9ce8-c6458e154709" providerId="ADAL" clId="{DC2E863D-FD66-4639-8E6B-20C983D7F999}" dt="2025-04-04T07:12:24.326" v="14" actId="255"/>
        <pc:sldMkLst>
          <pc:docMk/>
          <pc:sldMk cId="3556647527" sldId="2869"/>
        </pc:sldMkLst>
        <pc:spChg chg="mod">
          <ac:chgData name="KLOCOVÁ Martina" userId="4d8686c2-3dda-479e-9ce8-c6458e154709" providerId="ADAL" clId="{DC2E863D-FD66-4639-8E6B-20C983D7F999}" dt="2025-04-04T07:12:24.326" v="14" actId="255"/>
          <ac:spMkLst>
            <pc:docMk/>
            <pc:sldMk cId="3556647527" sldId="2869"/>
            <ac:spMk id="2" creationId="{63079D0F-6429-9A52-8F66-73ED2304D5D0}"/>
          </ac:spMkLst>
        </pc:spChg>
      </pc:sldChg>
      <pc:sldChg chg="modSp mod">
        <pc:chgData name="KLOCOVÁ Martina" userId="4d8686c2-3dda-479e-9ce8-c6458e154709" providerId="ADAL" clId="{DC2E863D-FD66-4639-8E6B-20C983D7F999}" dt="2025-04-04T07:19:49.144" v="16" actId="255"/>
        <pc:sldMkLst>
          <pc:docMk/>
          <pc:sldMk cId="3321643151" sldId="2871"/>
        </pc:sldMkLst>
      </pc:sldChg>
      <pc:sldChg chg="modSp mod">
        <pc:chgData name="KLOCOVÁ Martina" userId="4d8686c2-3dda-479e-9ce8-c6458e154709" providerId="ADAL" clId="{DC2E863D-FD66-4639-8E6B-20C983D7F999}" dt="2025-04-04T07:19:39.792" v="15" actId="255"/>
        <pc:sldMkLst>
          <pc:docMk/>
          <pc:sldMk cId="553584206" sldId="2872"/>
        </pc:sldMkLst>
      </pc:sldChg>
      <pc:sldChg chg="modSp mod">
        <pc:chgData name="KLOCOVÁ Martina" userId="4d8686c2-3dda-479e-9ce8-c6458e154709" providerId="ADAL" clId="{DC2E863D-FD66-4639-8E6B-20C983D7F999}" dt="2025-04-04T07:19:55.232" v="17" actId="255"/>
        <pc:sldMkLst>
          <pc:docMk/>
          <pc:sldMk cId="1438189918" sldId="2873"/>
        </pc:sldMkLst>
      </pc:sldChg>
      <pc:sldChg chg="modSp mod">
        <pc:chgData name="KLOCOVÁ Martina" userId="4d8686c2-3dda-479e-9ce8-c6458e154709" providerId="ADAL" clId="{DC2E863D-FD66-4639-8E6B-20C983D7F999}" dt="2025-04-04T07:20:02.504" v="18" actId="255"/>
        <pc:sldMkLst>
          <pc:docMk/>
          <pc:sldMk cId="1037912543" sldId="2874"/>
        </pc:sldMkLst>
      </pc:sldChg>
      <pc:sldChg chg="modSp mod">
        <pc:chgData name="KLOCOVÁ Martina" userId="4d8686c2-3dda-479e-9ce8-c6458e154709" providerId="ADAL" clId="{DC2E863D-FD66-4639-8E6B-20C983D7F999}" dt="2025-04-04T07:20:09.488" v="19" actId="255"/>
        <pc:sldMkLst>
          <pc:docMk/>
          <pc:sldMk cId="4150530500" sldId="2875"/>
        </pc:sldMkLst>
      </pc:sldChg>
      <pc:sldChg chg="modSp mod">
        <pc:chgData name="KLOCOVÁ Martina" userId="4d8686c2-3dda-479e-9ce8-c6458e154709" providerId="ADAL" clId="{DC2E863D-FD66-4639-8E6B-20C983D7F999}" dt="2025-04-04T07:20:21.425" v="21" actId="255"/>
        <pc:sldMkLst>
          <pc:docMk/>
          <pc:sldMk cId="660297383" sldId="2876"/>
        </pc:sldMkLst>
      </pc:sldChg>
      <pc:sldChg chg="modSp mod">
        <pc:chgData name="KLOCOVÁ Martina" userId="4d8686c2-3dda-479e-9ce8-c6458e154709" providerId="ADAL" clId="{DC2E863D-FD66-4639-8E6B-20C983D7F999}" dt="2025-04-04T07:20:15.464" v="20" actId="255"/>
        <pc:sldMkLst>
          <pc:docMk/>
          <pc:sldMk cId="388405473" sldId="2877"/>
        </pc:sldMkLst>
      </pc:sldChg>
      <pc:sldChg chg="modSp mod">
        <pc:chgData name="KLOCOVÁ Martina" userId="4d8686c2-3dda-479e-9ce8-c6458e154709" providerId="ADAL" clId="{DC2E863D-FD66-4639-8E6B-20C983D7F999}" dt="2025-04-04T07:20:27.537" v="22" actId="255"/>
        <pc:sldMkLst>
          <pc:docMk/>
          <pc:sldMk cId="2282845576" sldId="2878"/>
        </pc:sldMkLst>
      </pc:sldChg>
      <pc:sldChg chg="modSp mod">
        <pc:chgData name="KLOCOVÁ Martina" userId="4d8686c2-3dda-479e-9ce8-c6458e154709" providerId="ADAL" clId="{DC2E863D-FD66-4639-8E6B-20C983D7F999}" dt="2025-04-04T07:08:51.733" v="2" actId="255"/>
        <pc:sldMkLst>
          <pc:docMk/>
          <pc:sldMk cId="1878562402" sldId="2880"/>
        </pc:sldMkLst>
        <pc:spChg chg="mod">
          <ac:chgData name="KLOCOVÁ Martina" userId="4d8686c2-3dda-479e-9ce8-c6458e154709" providerId="ADAL" clId="{DC2E863D-FD66-4639-8E6B-20C983D7F999}" dt="2025-04-04T07:08:51.733" v="2" actId="255"/>
          <ac:spMkLst>
            <pc:docMk/>
            <pc:sldMk cId="1878562402" sldId="2880"/>
            <ac:spMk id="2" creationId="{F92C8615-454C-00F4-635B-30AA8B94794B}"/>
          </ac:spMkLst>
        </pc:spChg>
      </pc:sldChg>
      <pc:sldChg chg="modSp mod">
        <pc:chgData name="KLOCOVÁ Martina" userId="4d8686c2-3dda-479e-9ce8-c6458e154709" providerId="ADAL" clId="{DC2E863D-FD66-4639-8E6B-20C983D7F999}" dt="2025-04-04T07:09:36.061" v="9" actId="255"/>
        <pc:sldMkLst>
          <pc:docMk/>
          <pc:sldMk cId="1619494766" sldId="2882"/>
        </pc:sldMkLst>
        <pc:spChg chg="mod">
          <ac:chgData name="KLOCOVÁ Martina" userId="4d8686c2-3dda-479e-9ce8-c6458e154709" providerId="ADAL" clId="{DC2E863D-FD66-4639-8E6B-20C983D7F999}" dt="2025-04-04T07:09:36.061" v="9" actId="255"/>
          <ac:spMkLst>
            <pc:docMk/>
            <pc:sldMk cId="1619494766" sldId="2882"/>
            <ac:spMk id="2" creationId="{CDA802B8-02D3-0940-4878-4843A345F5F6}"/>
          </ac:spMkLst>
        </pc:spChg>
      </pc:sldChg>
      <pc:sldChg chg="modSp mod">
        <pc:chgData name="KLOCOVÁ Martina" userId="4d8686c2-3dda-479e-9ce8-c6458e154709" providerId="ADAL" clId="{DC2E863D-FD66-4639-8E6B-20C983D7F999}" dt="2025-04-04T07:09:32.036" v="8" actId="255"/>
        <pc:sldMkLst>
          <pc:docMk/>
          <pc:sldMk cId="1599592045" sldId="2883"/>
        </pc:sldMkLst>
        <pc:spChg chg="mod">
          <ac:chgData name="KLOCOVÁ Martina" userId="4d8686c2-3dda-479e-9ce8-c6458e154709" providerId="ADAL" clId="{DC2E863D-FD66-4639-8E6B-20C983D7F999}" dt="2025-04-04T07:09:32.036" v="8" actId="255"/>
          <ac:spMkLst>
            <pc:docMk/>
            <pc:sldMk cId="1599592045" sldId="2883"/>
            <ac:spMk id="2" creationId="{3DB55CDF-A962-65B8-8A94-6898793CDC28}"/>
          </ac:spMkLst>
        </pc:spChg>
      </pc:sldChg>
      <pc:sldChg chg="modSp mod">
        <pc:chgData name="KLOCOVÁ Martina" userId="4d8686c2-3dda-479e-9ce8-c6458e154709" providerId="ADAL" clId="{DC2E863D-FD66-4639-8E6B-20C983D7F999}" dt="2025-04-04T07:20:52.251" v="25" actId="255"/>
        <pc:sldMkLst>
          <pc:docMk/>
          <pc:sldMk cId="3888908216" sldId="2885"/>
        </pc:sldMkLst>
      </pc:sldChg>
      <pc:sldChg chg="modSp mod">
        <pc:chgData name="KLOCOVÁ Martina" userId="4d8686c2-3dda-479e-9ce8-c6458e154709" providerId="ADAL" clId="{DC2E863D-FD66-4639-8E6B-20C983D7F999}" dt="2025-04-04T07:20:57.561" v="26" actId="255"/>
        <pc:sldMkLst>
          <pc:docMk/>
          <pc:sldMk cId="1334433542" sldId="2886"/>
        </pc:sldMkLst>
      </pc:sldChg>
      <pc:sldChg chg="modSp mod">
        <pc:chgData name="KLOCOVÁ Martina" userId="4d8686c2-3dda-479e-9ce8-c6458e154709" providerId="ADAL" clId="{DC2E863D-FD66-4639-8E6B-20C983D7F999}" dt="2025-04-04T07:07:27.286" v="0" actId="255"/>
        <pc:sldMkLst>
          <pc:docMk/>
          <pc:sldMk cId="1465315764" sldId="2887"/>
        </pc:sldMkLst>
      </pc:sldChg>
      <pc:sldChg chg="modSp mod">
        <pc:chgData name="KLOCOVÁ Martina" userId="4d8686c2-3dda-479e-9ce8-c6458e154709" providerId="ADAL" clId="{DC2E863D-FD66-4639-8E6B-20C983D7F999}" dt="2025-04-04T07:20:42.177" v="23" actId="255"/>
        <pc:sldMkLst>
          <pc:docMk/>
          <pc:sldMk cId="3634264604" sldId="2888"/>
        </pc:sldMkLst>
      </pc:sldChg>
    </pc:docChg>
  </pc:docChgLst>
  <pc:docChgLst>
    <pc:chgData name="VLACH Miroslav" userId="S::miroslav.vlach@asseco-ce.com::e8cfff79-a0e7-41f3-b339-272d1dfa9d66" providerId="AD" clId="Web-{46A6B05E-16EF-F6A1-27A4-86574BEB5863}"/>
    <pc:docChg chg="modSld">
      <pc:chgData name="VLACH Miroslav" userId="S::miroslav.vlach@asseco-ce.com::e8cfff79-a0e7-41f3-b339-272d1dfa9d66" providerId="AD" clId="Web-{46A6B05E-16EF-F6A1-27A4-86574BEB5863}" dt="2025-01-27T08:49:28.336" v="2" actId="20577"/>
      <pc:docMkLst>
        <pc:docMk/>
      </pc:docMkLst>
      <pc:sldChg chg="modSp">
        <pc:chgData name="VLACH Miroslav" userId="S::miroslav.vlach@asseco-ce.com::e8cfff79-a0e7-41f3-b339-272d1dfa9d66" providerId="AD" clId="Web-{46A6B05E-16EF-F6A1-27A4-86574BEB5863}" dt="2025-01-27T08:49:28.336" v="2" actId="20577"/>
        <pc:sldMkLst>
          <pc:docMk/>
          <pc:sldMk cId="2958807737" sldId="1701"/>
        </pc:sldMkLst>
      </pc:sldChg>
    </pc:docChg>
  </pc:docChgLst>
  <pc:docChgLst>
    <pc:chgData name="KLOCOVÁ Martina" userId="4d8686c2-3dda-479e-9ce8-c6458e154709" providerId="ADAL" clId="{6FD41C5D-95FF-47BF-B29D-E3F5E41C1685}"/>
    <pc:docChg chg="undo redo custSel addSld delSld modSld sldOrd">
      <pc:chgData name="KLOCOVÁ Martina" userId="4d8686c2-3dda-479e-9ce8-c6458e154709" providerId="ADAL" clId="{6FD41C5D-95FF-47BF-B29D-E3F5E41C1685}" dt="2025-04-01T18:02:44.130" v="6222" actId="1036"/>
      <pc:docMkLst>
        <pc:docMk/>
      </pc:docMkLst>
      <pc:sldChg chg="add del">
        <pc:chgData name="KLOCOVÁ Martina" userId="4d8686c2-3dda-479e-9ce8-c6458e154709" providerId="ADAL" clId="{6FD41C5D-95FF-47BF-B29D-E3F5E41C1685}" dt="2025-03-18T08:15:13.739" v="3820" actId="47"/>
        <pc:sldMkLst>
          <pc:docMk/>
          <pc:sldMk cId="1255772815" sldId="286"/>
        </pc:sldMkLst>
      </pc:sldChg>
      <pc:sldChg chg="add del">
        <pc:chgData name="KLOCOVÁ Martina" userId="4d8686c2-3dda-479e-9ce8-c6458e154709" providerId="ADAL" clId="{6FD41C5D-95FF-47BF-B29D-E3F5E41C1685}" dt="2025-03-18T08:15:13.213" v="3819" actId="47"/>
        <pc:sldMkLst>
          <pc:docMk/>
          <pc:sldMk cId="2247465972" sldId="325"/>
        </pc:sldMkLst>
      </pc:sldChg>
      <pc:sldChg chg="addSp delSp modSp mod">
        <pc:chgData name="KLOCOVÁ Martina" userId="4d8686c2-3dda-479e-9ce8-c6458e154709" providerId="ADAL" clId="{6FD41C5D-95FF-47BF-B29D-E3F5E41C1685}" dt="2025-03-25T15:17:14.844" v="3928" actId="255"/>
        <pc:sldMkLst>
          <pc:docMk/>
          <pc:sldMk cId="3971981454" sldId="1321"/>
        </pc:sldMkLst>
      </pc:sldChg>
      <pc:sldChg chg="addSp delSp modSp add del mod">
        <pc:chgData name="KLOCOVÁ Martina" userId="4d8686c2-3dda-479e-9ce8-c6458e154709" providerId="ADAL" clId="{6FD41C5D-95FF-47BF-B29D-E3F5E41C1685}" dt="2025-03-26T12:46:00.368" v="4101" actId="20577"/>
        <pc:sldMkLst>
          <pc:docMk/>
          <pc:sldMk cId="509121374" sldId="1322"/>
        </pc:sldMkLst>
      </pc:sldChg>
      <pc:sldChg chg="addSp delSp modSp mod">
        <pc:chgData name="KLOCOVÁ Martina" userId="4d8686c2-3dda-479e-9ce8-c6458e154709" providerId="ADAL" clId="{6FD41C5D-95FF-47BF-B29D-E3F5E41C1685}" dt="2025-03-26T12:54:56.452" v="4114" actId="20577"/>
        <pc:sldMkLst>
          <pc:docMk/>
          <pc:sldMk cId="2313189173" sldId="1323"/>
        </pc:sldMkLst>
      </pc:sldChg>
      <pc:sldChg chg="addSp delSp modSp mod">
        <pc:chgData name="KLOCOVÁ Martina" userId="4d8686c2-3dda-479e-9ce8-c6458e154709" providerId="ADAL" clId="{6FD41C5D-95FF-47BF-B29D-E3F5E41C1685}" dt="2025-03-26T12:55:07.199" v="4117" actId="27636"/>
        <pc:sldMkLst>
          <pc:docMk/>
          <pc:sldMk cId="3427376469" sldId="1327"/>
        </pc:sldMkLst>
      </pc:sldChg>
      <pc:sldChg chg="del modNotesTx">
        <pc:chgData name="KLOCOVÁ Martina" userId="4d8686c2-3dda-479e-9ce8-c6458e154709" providerId="ADAL" clId="{6FD41C5D-95FF-47BF-B29D-E3F5E41C1685}" dt="2025-03-18T08:17:46.146" v="3825" actId="47"/>
        <pc:sldMkLst>
          <pc:docMk/>
          <pc:sldMk cId="3473808276" sldId="1418"/>
        </pc:sldMkLst>
      </pc:sldChg>
      <pc:sldChg chg="addSp delSp modSp mod">
        <pc:chgData name="KLOCOVÁ Martina" userId="4d8686c2-3dda-479e-9ce8-c6458e154709" providerId="ADAL" clId="{6FD41C5D-95FF-47BF-B29D-E3F5E41C1685}" dt="2025-03-25T15:21:54.313" v="3984" actId="14100"/>
        <pc:sldMkLst>
          <pc:docMk/>
          <pc:sldMk cId="1635105207" sldId="1539"/>
        </pc:sldMkLst>
        <pc:spChg chg="mod">
          <ac:chgData name="KLOCOVÁ Martina" userId="4d8686c2-3dda-479e-9ce8-c6458e154709" providerId="ADAL" clId="{6FD41C5D-95FF-47BF-B29D-E3F5E41C1685}" dt="2025-03-17T13:54:31.798" v="1841" actId="1076"/>
          <ac:spMkLst>
            <pc:docMk/>
            <pc:sldMk cId="1635105207" sldId="1539"/>
            <ac:spMk id="4" creationId="{A5EF5773-FA5F-4E21-517E-096C70271CBD}"/>
          </ac:spMkLst>
        </pc:spChg>
        <pc:spChg chg="mod">
          <ac:chgData name="KLOCOVÁ Martina" userId="4d8686c2-3dda-479e-9ce8-c6458e154709" providerId="ADAL" clId="{6FD41C5D-95FF-47BF-B29D-E3F5E41C1685}" dt="2025-03-17T13:54:31.798" v="1841" actId="1076"/>
          <ac:spMkLst>
            <pc:docMk/>
            <pc:sldMk cId="1635105207" sldId="1539"/>
            <ac:spMk id="6" creationId="{0934B238-0205-D818-BD01-70360648EF51}"/>
          </ac:spMkLst>
        </pc:spChg>
        <pc:spChg chg="add mod">
          <ac:chgData name="KLOCOVÁ Martina" userId="4d8686c2-3dda-479e-9ce8-c6458e154709" providerId="ADAL" clId="{6FD41C5D-95FF-47BF-B29D-E3F5E41C1685}" dt="2025-03-25T15:21:35.745" v="3979" actId="1076"/>
          <ac:spMkLst>
            <pc:docMk/>
            <pc:sldMk cId="1635105207" sldId="1539"/>
            <ac:spMk id="14" creationId="{AEA35272-598A-3D7B-42A2-F8CAC4025E0B}"/>
          </ac:spMkLst>
        </pc:spChg>
        <pc:spChg chg="add mod">
          <ac:chgData name="KLOCOVÁ Martina" userId="4d8686c2-3dda-479e-9ce8-c6458e154709" providerId="ADAL" clId="{6FD41C5D-95FF-47BF-B29D-E3F5E41C1685}" dt="2025-03-25T15:21:24.995" v="3977" actId="14100"/>
          <ac:spMkLst>
            <pc:docMk/>
            <pc:sldMk cId="1635105207" sldId="1539"/>
            <ac:spMk id="17" creationId="{13CEAE28-E3FB-5434-7E08-A4A5142775F4}"/>
          </ac:spMkLst>
        </pc:spChg>
        <pc:spChg chg="add mod">
          <ac:chgData name="KLOCOVÁ Martina" userId="4d8686c2-3dda-479e-9ce8-c6458e154709" providerId="ADAL" clId="{6FD41C5D-95FF-47BF-B29D-E3F5E41C1685}" dt="2025-03-25T15:21:54.313" v="3984" actId="14100"/>
          <ac:spMkLst>
            <pc:docMk/>
            <pc:sldMk cId="1635105207" sldId="1539"/>
            <ac:spMk id="18" creationId="{D0BFEE49-CD2E-1AFF-96B2-80781CD5AC9C}"/>
          </ac:spMkLst>
        </pc:spChg>
        <pc:picChg chg="add mod">
          <ac:chgData name="KLOCOVÁ Martina" userId="4d8686c2-3dda-479e-9ce8-c6458e154709" providerId="ADAL" clId="{6FD41C5D-95FF-47BF-B29D-E3F5E41C1685}" dt="2025-03-25T15:21:30.954" v="3978" actId="1076"/>
          <ac:picMkLst>
            <pc:docMk/>
            <pc:sldMk cId="1635105207" sldId="1539"/>
            <ac:picMk id="13" creationId="{C495B307-B495-BD7B-C38D-43D2CDDC166A}"/>
          </ac:picMkLst>
        </pc:picChg>
        <pc:picChg chg="add mod ord">
          <ac:chgData name="KLOCOVÁ Martina" userId="4d8686c2-3dda-479e-9ce8-c6458e154709" providerId="ADAL" clId="{6FD41C5D-95FF-47BF-B29D-E3F5E41C1685}" dt="2025-03-25T15:21:24.995" v="3977" actId="14100"/>
          <ac:picMkLst>
            <pc:docMk/>
            <pc:sldMk cId="1635105207" sldId="1539"/>
            <ac:picMk id="16" creationId="{81B9B29E-4A19-6BFF-2425-C3890C8043CF}"/>
          </ac:picMkLst>
        </pc:picChg>
      </pc:sldChg>
      <pc:sldChg chg="addSp delSp modSp mod">
        <pc:chgData name="KLOCOVÁ Martina" userId="4d8686c2-3dda-479e-9ce8-c6458e154709" providerId="ADAL" clId="{6FD41C5D-95FF-47BF-B29D-E3F5E41C1685}" dt="2025-03-25T15:23:22.993" v="4043" actId="14100"/>
        <pc:sldMkLst>
          <pc:docMk/>
          <pc:sldMk cId="1384086943" sldId="1540"/>
        </pc:sldMkLst>
        <pc:spChg chg="add mod">
          <ac:chgData name="KLOCOVÁ Martina" userId="4d8686c2-3dda-479e-9ce8-c6458e154709" providerId="ADAL" clId="{6FD41C5D-95FF-47BF-B29D-E3F5E41C1685}" dt="2025-03-25T15:23:09.298" v="4040" actId="1035"/>
          <ac:spMkLst>
            <pc:docMk/>
            <pc:sldMk cId="1384086943" sldId="1540"/>
            <ac:spMk id="7" creationId="{36691FFC-6696-1E7F-0509-608D6C83D50C}"/>
          </ac:spMkLst>
        </pc:spChg>
        <pc:spChg chg="add mod">
          <ac:chgData name="KLOCOVÁ Martina" userId="4d8686c2-3dda-479e-9ce8-c6458e154709" providerId="ADAL" clId="{6FD41C5D-95FF-47BF-B29D-E3F5E41C1685}" dt="2025-03-17T13:55:27.869" v="1869" actId="1038"/>
          <ac:spMkLst>
            <pc:docMk/>
            <pc:sldMk cId="1384086943" sldId="1540"/>
            <ac:spMk id="13" creationId="{9C080C17-EC41-3B62-0FEB-247CD27A2017}"/>
          </ac:spMkLst>
        </pc:spChg>
        <pc:spChg chg="add mod">
          <ac:chgData name="KLOCOVÁ Martina" userId="4d8686c2-3dda-479e-9ce8-c6458e154709" providerId="ADAL" clId="{6FD41C5D-95FF-47BF-B29D-E3F5E41C1685}" dt="2025-03-25T15:22:52.066" v="4015" actId="1037"/>
          <ac:spMkLst>
            <pc:docMk/>
            <pc:sldMk cId="1384086943" sldId="1540"/>
            <ac:spMk id="14" creationId="{7CC40B54-DA08-871F-70E6-4A2B23CED8E8}"/>
          </ac:spMkLst>
        </pc:spChg>
        <pc:picChg chg="add mod">
          <ac:chgData name="KLOCOVÁ Martina" userId="4d8686c2-3dda-479e-9ce8-c6458e154709" providerId="ADAL" clId="{6FD41C5D-95FF-47BF-B29D-E3F5E41C1685}" dt="2025-03-25T15:23:22.993" v="4043" actId="14100"/>
          <ac:picMkLst>
            <pc:docMk/>
            <pc:sldMk cId="1384086943" sldId="1540"/>
            <ac:picMk id="9" creationId="{438229D5-6BDA-DA9F-23C3-E5DC035FFBD5}"/>
          </ac:picMkLst>
        </pc:picChg>
        <pc:picChg chg="add mod">
          <ac:chgData name="KLOCOVÁ Martina" userId="4d8686c2-3dda-479e-9ce8-c6458e154709" providerId="ADAL" clId="{6FD41C5D-95FF-47BF-B29D-E3F5E41C1685}" dt="2025-03-25T15:22:52.066" v="4015" actId="1037"/>
          <ac:picMkLst>
            <pc:docMk/>
            <pc:sldMk cId="1384086943" sldId="1540"/>
            <ac:picMk id="12" creationId="{CCC8B734-5AFF-D0A1-279F-D2BD401264AA}"/>
          </ac:picMkLst>
        </pc:picChg>
      </pc:sldChg>
      <pc:sldChg chg="addSp delSp modSp mod">
        <pc:chgData name="KLOCOVÁ Martina" userId="4d8686c2-3dda-479e-9ce8-c6458e154709" providerId="ADAL" clId="{6FD41C5D-95FF-47BF-B29D-E3F5E41C1685}" dt="2025-04-01T18:02:44.130" v="6222" actId="1036"/>
        <pc:sldMkLst>
          <pc:docMk/>
          <pc:sldMk cId="3278003767" sldId="1541"/>
        </pc:sldMkLst>
        <pc:spChg chg="mod">
          <ac:chgData name="KLOCOVÁ Martina" userId="4d8686c2-3dda-479e-9ce8-c6458e154709" providerId="ADAL" clId="{6FD41C5D-95FF-47BF-B29D-E3F5E41C1685}" dt="2025-03-17T13:54:44.629" v="1843" actId="14100"/>
          <ac:spMkLst>
            <pc:docMk/>
            <pc:sldMk cId="3278003767" sldId="1541"/>
            <ac:spMk id="4" creationId="{31ADDDF9-9C55-2AB0-77C5-48754CB5DE3F}"/>
          </ac:spMkLst>
        </pc:spChg>
        <pc:spChg chg="mod">
          <ac:chgData name="KLOCOVÁ Martina" userId="4d8686c2-3dda-479e-9ce8-c6458e154709" providerId="ADAL" clId="{6FD41C5D-95FF-47BF-B29D-E3F5E41C1685}" dt="2025-03-17T13:54:51.843" v="1845" actId="14100"/>
          <ac:spMkLst>
            <pc:docMk/>
            <pc:sldMk cId="3278003767" sldId="1541"/>
            <ac:spMk id="6" creationId="{AEC6148C-BF0B-0117-FEE1-66F912BA63A9}"/>
          </ac:spMkLst>
        </pc:spChg>
        <pc:spChg chg="add mod">
          <ac:chgData name="KLOCOVÁ Martina" userId="4d8686c2-3dda-479e-9ce8-c6458e154709" providerId="ADAL" clId="{6FD41C5D-95FF-47BF-B29D-E3F5E41C1685}" dt="2025-03-26T13:26:00.787" v="4122" actId="14100"/>
          <ac:spMkLst>
            <pc:docMk/>
            <pc:sldMk cId="3278003767" sldId="1541"/>
            <ac:spMk id="7" creationId="{E4DE9442-A7FC-2520-124B-D6BDF3D71E84}"/>
          </ac:spMkLst>
        </pc:spChg>
        <pc:spChg chg="add mod">
          <ac:chgData name="KLOCOVÁ Martina" userId="4d8686c2-3dda-479e-9ce8-c6458e154709" providerId="ADAL" clId="{6FD41C5D-95FF-47BF-B29D-E3F5E41C1685}" dt="2025-04-01T18:02:44.130" v="6222" actId="1036"/>
          <ac:spMkLst>
            <pc:docMk/>
            <pc:sldMk cId="3278003767" sldId="1541"/>
            <ac:spMk id="16" creationId="{415A2B35-55CF-E786-41A4-5C683512CE16}"/>
          </ac:spMkLst>
        </pc:spChg>
        <pc:spChg chg="add mod">
          <ac:chgData name="KLOCOVÁ Martina" userId="4d8686c2-3dda-479e-9ce8-c6458e154709" providerId="ADAL" clId="{6FD41C5D-95FF-47BF-B29D-E3F5E41C1685}" dt="2025-03-17T13:56:18.523" v="1903" actId="1037"/>
          <ac:spMkLst>
            <pc:docMk/>
            <pc:sldMk cId="3278003767" sldId="1541"/>
            <ac:spMk id="17" creationId="{D3A80D7E-9866-BF13-5AF2-0CB71CEF40D2}"/>
          </ac:spMkLst>
        </pc:spChg>
      </pc:sldChg>
      <pc:sldChg chg="delSp modSp mod">
        <pc:chgData name="KLOCOVÁ Martina" userId="4d8686c2-3dda-479e-9ce8-c6458e154709" providerId="ADAL" clId="{6FD41C5D-95FF-47BF-B29D-E3F5E41C1685}" dt="2025-03-25T14:33:43.755" v="3877" actId="20577"/>
        <pc:sldMkLst>
          <pc:docMk/>
          <pc:sldMk cId="2143098384" sldId="1602"/>
        </pc:sldMkLst>
        <pc:spChg chg="mod">
          <ac:chgData name="KLOCOVÁ Martina" userId="4d8686c2-3dda-479e-9ce8-c6458e154709" providerId="ADAL" clId="{6FD41C5D-95FF-47BF-B29D-E3F5E41C1685}" dt="2025-03-25T14:33:43.755" v="3877" actId="20577"/>
          <ac:spMkLst>
            <pc:docMk/>
            <pc:sldMk cId="2143098384" sldId="1602"/>
            <ac:spMk id="4" creationId="{BD679955-F94F-4655-86A8-C131828F0344}"/>
          </ac:spMkLst>
        </pc:spChg>
      </pc:sldChg>
      <pc:sldChg chg="addSp delSp modSp mod">
        <pc:chgData name="KLOCOVÁ Martina" userId="4d8686c2-3dda-479e-9ce8-c6458e154709" providerId="ADAL" clId="{6FD41C5D-95FF-47BF-B29D-E3F5E41C1685}" dt="2025-03-28T12:29:20.969" v="4361" actId="20577"/>
        <pc:sldMkLst>
          <pc:docMk/>
          <pc:sldMk cId="2682109150" sldId="1769"/>
        </pc:sldMkLst>
      </pc:sldChg>
      <pc:sldChg chg="addSp delSp modSp add del mod">
        <pc:chgData name="KLOCOVÁ Martina" userId="4d8686c2-3dda-479e-9ce8-c6458e154709" providerId="ADAL" clId="{6FD41C5D-95FF-47BF-B29D-E3F5E41C1685}" dt="2025-04-01T17:53:05.965" v="6076" actId="1076"/>
        <pc:sldMkLst>
          <pc:docMk/>
          <pc:sldMk cId="2172963076" sldId="1772"/>
        </pc:sldMkLst>
      </pc:sldChg>
      <pc:sldChg chg="addSp delSp modSp mod">
        <pc:chgData name="KLOCOVÁ Martina" userId="4d8686c2-3dda-479e-9ce8-c6458e154709" providerId="ADAL" clId="{6FD41C5D-95FF-47BF-B29D-E3F5E41C1685}" dt="2025-04-01T07:08:46.379" v="5678" actId="1076"/>
        <pc:sldMkLst>
          <pc:docMk/>
          <pc:sldMk cId="2774443208" sldId="1800"/>
        </pc:sldMkLst>
      </pc:sldChg>
      <pc:sldChg chg="addSp delSp modSp mod">
        <pc:chgData name="KLOCOVÁ Martina" userId="4d8686c2-3dda-479e-9ce8-c6458e154709" providerId="ADAL" clId="{6FD41C5D-95FF-47BF-B29D-E3F5E41C1685}" dt="2025-04-01T17:42:16.065" v="6047" actId="20577"/>
        <pc:sldMkLst>
          <pc:docMk/>
          <pc:sldMk cId="3658794195" sldId="1801"/>
        </pc:sldMkLst>
      </pc:sldChg>
      <pc:sldChg chg="addSp delSp modSp mod">
        <pc:chgData name="KLOCOVÁ Martina" userId="4d8686c2-3dda-479e-9ce8-c6458e154709" providerId="ADAL" clId="{6FD41C5D-95FF-47BF-B29D-E3F5E41C1685}" dt="2025-03-25T15:43:44.993" v="4054" actId="1036"/>
        <pc:sldMkLst>
          <pc:docMk/>
          <pc:sldMk cId="1919476943" sldId="1802"/>
        </pc:sldMkLst>
        <pc:spChg chg="mod">
          <ac:chgData name="KLOCOVÁ Martina" userId="4d8686c2-3dda-479e-9ce8-c6458e154709" providerId="ADAL" clId="{6FD41C5D-95FF-47BF-B29D-E3F5E41C1685}" dt="2025-03-25T15:24:05.400" v="4050" actId="6549"/>
          <ac:spMkLst>
            <pc:docMk/>
            <pc:sldMk cId="1919476943" sldId="1802"/>
            <ac:spMk id="6" creationId="{FD77394E-810B-2694-E097-F7F07D040740}"/>
          </ac:spMkLst>
        </pc:spChg>
        <pc:spChg chg="add mod">
          <ac:chgData name="KLOCOVÁ Martina" userId="4d8686c2-3dda-479e-9ce8-c6458e154709" providerId="ADAL" clId="{6FD41C5D-95FF-47BF-B29D-E3F5E41C1685}" dt="2025-03-25T15:43:44.993" v="4054" actId="1036"/>
          <ac:spMkLst>
            <pc:docMk/>
            <pc:sldMk cId="1919476943" sldId="1802"/>
            <ac:spMk id="7" creationId="{1BFF7CE9-5D8B-449C-0F71-749AA9FCB43A}"/>
          </ac:spMkLst>
        </pc:spChg>
        <pc:spChg chg="add mod">
          <ac:chgData name="KLOCOVÁ Martina" userId="4d8686c2-3dda-479e-9ce8-c6458e154709" providerId="ADAL" clId="{6FD41C5D-95FF-47BF-B29D-E3F5E41C1685}" dt="2025-03-25T15:24:16.619" v="4051" actId="1076"/>
          <ac:spMkLst>
            <pc:docMk/>
            <pc:sldMk cId="1919476943" sldId="1802"/>
            <ac:spMk id="12" creationId="{B5674C1A-18A0-B59D-6C8C-C7BBDC361447}"/>
          </ac:spMkLst>
        </pc:spChg>
        <pc:spChg chg="add mod">
          <ac:chgData name="KLOCOVÁ Martina" userId="4d8686c2-3dda-479e-9ce8-c6458e154709" providerId="ADAL" clId="{6FD41C5D-95FF-47BF-B29D-E3F5E41C1685}" dt="2025-03-25T15:23:40.594" v="4044" actId="1076"/>
          <ac:spMkLst>
            <pc:docMk/>
            <pc:sldMk cId="1919476943" sldId="1802"/>
            <ac:spMk id="13" creationId="{0FBF67B7-B6B2-03E6-8C76-D39735E7C130}"/>
          </ac:spMkLst>
        </pc:spChg>
        <pc:picChg chg="add mod">
          <ac:chgData name="KLOCOVÁ Martina" userId="4d8686c2-3dda-479e-9ce8-c6458e154709" providerId="ADAL" clId="{6FD41C5D-95FF-47BF-B29D-E3F5E41C1685}" dt="2025-03-25T15:23:45.225" v="4045" actId="1076"/>
          <ac:picMkLst>
            <pc:docMk/>
            <pc:sldMk cId="1919476943" sldId="1802"/>
            <ac:picMk id="9" creationId="{FD9FB71E-2B28-9561-06E2-9F6E65343FCB}"/>
          </ac:picMkLst>
        </pc:picChg>
        <pc:picChg chg="add mod">
          <ac:chgData name="KLOCOVÁ Martina" userId="4d8686c2-3dda-479e-9ce8-c6458e154709" providerId="ADAL" clId="{6FD41C5D-95FF-47BF-B29D-E3F5E41C1685}" dt="2025-03-25T15:23:40.594" v="4044" actId="1076"/>
          <ac:picMkLst>
            <pc:docMk/>
            <pc:sldMk cId="1919476943" sldId="1802"/>
            <ac:picMk id="11" creationId="{C6E973CF-82A4-B096-44EC-D1B0647C6C97}"/>
          </ac:picMkLst>
        </pc:picChg>
      </pc:sldChg>
      <pc:sldChg chg="addSp delSp modSp mod">
        <pc:chgData name="KLOCOVÁ Martina" userId="4d8686c2-3dda-479e-9ce8-c6458e154709" providerId="ADAL" clId="{6FD41C5D-95FF-47BF-B29D-E3F5E41C1685}" dt="2025-04-01T07:40:08.391" v="5898" actId="1076"/>
        <pc:sldMkLst>
          <pc:docMk/>
          <pc:sldMk cId="1794080344" sldId="1803"/>
        </pc:sldMkLst>
      </pc:sldChg>
      <pc:sldChg chg="addSp delSp modSp mod">
        <pc:chgData name="KLOCOVÁ Martina" userId="4d8686c2-3dda-479e-9ce8-c6458e154709" providerId="ADAL" clId="{6FD41C5D-95FF-47BF-B29D-E3F5E41C1685}" dt="2025-04-01T07:54:59.467" v="5907" actId="14100"/>
        <pc:sldMkLst>
          <pc:docMk/>
          <pc:sldMk cId="1460463" sldId="1804"/>
        </pc:sldMkLst>
      </pc:sldChg>
      <pc:sldChg chg="addSp delSp modSp mod">
        <pc:chgData name="KLOCOVÁ Martina" userId="4d8686c2-3dda-479e-9ce8-c6458e154709" providerId="ADAL" clId="{6FD41C5D-95FF-47BF-B29D-E3F5E41C1685}" dt="2025-04-01T17:43:16.753" v="6052" actId="1076"/>
        <pc:sldMkLst>
          <pc:docMk/>
          <pc:sldMk cId="957718190" sldId="1806"/>
        </pc:sldMkLst>
      </pc:sldChg>
      <pc:sldChg chg="addSp delSp modSp mod">
        <pc:chgData name="KLOCOVÁ Martina" userId="4d8686c2-3dda-479e-9ce8-c6458e154709" providerId="ADAL" clId="{6FD41C5D-95FF-47BF-B29D-E3F5E41C1685}" dt="2025-03-28T08:09:59.476" v="4270" actId="5793"/>
        <pc:sldMkLst>
          <pc:docMk/>
          <pc:sldMk cId="1383273120" sldId="1808"/>
        </pc:sldMkLst>
      </pc:sldChg>
      <pc:sldChg chg="ord">
        <pc:chgData name="KLOCOVÁ Martina" userId="4d8686c2-3dda-479e-9ce8-c6458e154709" providerId="ADAL" clId="{6FD41C5D-95FF-47BF-B29D-E3F5E41C1685}" dt="2025-02-18T09:08:00.973" v="3"/>
        <pc:sldMkLst>
          <pc:docMk/>
          <pc:sldMk cId="2181867890" sldId="1817"/>
        </pc:sldMkLst>
      </pc:sldChg>
      <pc:sldChg chg="modSp mod">
        <pc:chgData name="KLOCOVÁ Martina" userId="4d8686c2-3dda-479e-9ce8-c6458e154709" providerId="ADAL" clId="{6FD41C5D-95FF-47BF-B29D-E3F5E41C1685}" dt="2025-02-18T09:07:53.921" v="1" actId="20577"/>
        <pc:sldMkLst>
          <pc:docMk/>
          <pc:sldMk cId="4214161330" sldId="1827"/>
        </pc:sldMkLst>
      </pc:sldChg>
      <pc:sldChg chg="addSp delSp modSp mod ord modNotesTx">
        <pc:chgData name="KLOCOVÁ Martina" userId="4d8686c2-3dda-479e-9ce8-c6458e154709" providerId="ADAL" clId="{6FD41C5D-95FF-47BF-B29D-E3F5E41C1685}" dt="2025-03-25T15:05:36.848" v="3916" actId="1076"/>
        <pc:sldMkLst>
          <pc:docMk/>
          <pc:sldMk cId="1902240005" sldId="1830"/>
        </pc:sldMkLst>
      </pc:sldChg>
      <pc:sldChg chg="addSp delSp modSp mod modNotesTx">
        <pc:chgData name="KLOCOVÁ Martina" userId="4d8686c2-3dda-479e-9ce8-c6458e154709" providerId="ADAL" clId="{6FD41C5D-95FF-47BF-B29D-E3F5E41C1685}" dt="2025-03-17T21:28:39.567" v="2182" actId="478"/>
        <pc:sldMkLst>
          <pc:docMk/>
          <pc:sldMk cId="3702756127" sldId="1841"/>
        </pc:sldMkLst>
      </pc:sldChg>
      <pc:sldChg chg="addSp delSp modSp mod">
        <pc:chgData name="KLOCOVÁ Martina" userId="4d8686c2-3dda-479e-9ce8-c6458e154709" providerId="ADAL" clId="{6FD41C5D-95FF-47BF-B29D-E3F5E41C1685}" dt="2025-03-28T11:50:25.611" v="4273" actId="255"/>
        <pc:sldMkLst>
          <pc:docMk/>
          <pc:sldMk cId="2337773378" sldId="1853"/>
        </pc:sldMkLst>
      </pc:sldChg>
      <pc:sldChg chg="delSp modSp mod">
        <pc:chgData name="KLOCOVÁ Martina" userId="4d8686c2-3dda-479e-9ce8-c6458e154709" providerId="ADAL" clId="{6FD41C5D-95FF-47BF-B29D-E3F5E41C1685}" dt="2025-03-28T11:56:46.761" v="4286" actId="20577"/>
        <pc:sldMkLst>
          <pc:docMk/>
          <pc:sldMk cId="1708588347" sldId="1854"/>
        </pc:sldMkLst>
      </pc:sldChg>
      <pc:sldChg chg="modSp mod">
        <pc:chgData name="KLOCOVÁ Martina" userId="4d8686c2-3dda-479e-9ce8-c6458e154709" providerId="ADAL" clId="{6FD41C5D-95FF-47BF-B29D-E3F5E41C1685}" dt="2025-04-01T12:14:14.488" v="5964" actId="1037"/>
        <pc:sldMkLst>
          <pc:docMk/>
          <pc:sldMk cId="1225748338" sldId="1878"/>
        </pc:sldMkLst>
      </pc:sldChg>
      <pc:sldChg chg="delSp mod">
        <pc:chgData name="KLOCOVÁ Martina" userId="4d8686c2-3dda-479e-9ce8-c6458e154709" providerId="ADAL" clId="{6FD41C5D-95FF-47BF-B29D-E3F5E41C1685}" dt="2025-03-17T22:01:10.176" v="2502" actId="478"/>
        <pc:sldMkLst>
          <pc:docMk/>
          <pc:sldMk cId="2561282260" sldId="1885"/>
        </pc:sldMkLst>
      </pc:sldChg>
      <pc:sldChg chg="addSp delSp modSp mod">
        <pc:chgData name="KLOCOVÁ Martina" userId="4d8686c2-3dda-479e-9ce8-c6458e154709" providerId="ADAL" clId="{6FD41C5D-95FF-47BF-B29D-E3F5E41C1685}" dt="2025-03-28T12:15:00.176" v="4327" actId="6549"/>
        <pc:sldMkLst>
          <pc:docMk/>
          <pc:sldMk cId="2148273094" sldId="2032"/>
        </pc:sldMkLst>
      </pc:sldChg>
      <pc:sldChg chg="addSp delSp modSp mod">
        <pc:chgData name="KLOCOVÁ Martina" userId="4d8686c2-3dda-479e-9ce8-c6458e154709" providerId="ADAL" clId="{6FD41C5D-95FF-47BF-B29D-E3F5E41C1685}" dt="2025-04-01T17:52:43.353" v="6058" actId="14100"/>
        <pc:sldMkLst>
          <pc:docMk/>
          <pc:sldMk cId="3909914410" sldId="2033"/>
        </pc:sldMkLst>
      </pc:sldChg>
      <pc:sldChg chg="addSp delSp modSp mod">
        <pc:chgData name="KLOCOVÁ Martina" userId="4d8686c2-3dda-479e-9ce8-c6458e154709" providerId="ADAL" clId="{6FD41C5D-95FF-47BF-B29D-E3F5E41C1685}" dt="2025-04-01T17:53:23.643" v="6126" actId="6549"/>
        <pc:sldMkLst>
          <pc:docMk/>
          <pc:sldMk cId="3231191082" sldId="2034"/>
        </pc:sldMkLst>
      </pc:sldChg>
      <pc:sldChg chg="addSp delSp modSp mod">
        <pc:chgData name="KLOCOVÁ Martina" userId="4d8686c2-3dda-479e-9ce8-c6458e154709" providerId="ADAL" clId="{6FD41C5D-95FF-47BF-B29D-E3F5E41C1685}" dt="2025-04-01T17:58:51.968" v="6208" actId="20577"/>
        <pc:sldMkLst>
          <pc:docMk/>
          <pc:sldMk cId="1336978189" sldId="2036"/>
        </pc:sldMkLst>
      </pc:sldChg>
      <pc:sldChg chg="addSp delSp modSp mod">
        <pc:chgData name="KLOCOVÁ Martina" userId="4d8686c2-3dda-479e-9ce8-c6458e154709" providerId="ADAL" clId="{6FD41C5D-95FF-47BF-B29D-E3F5E41C1685}" dt="2025-04-01T17:52:53.708" v="6060" actId="6549"/>
        <pc:sldMkLst>
          <pc:docMk/>
          <pc:sldMk cId="45209561" sldId="2041"/>
        </pc:sldMkLst>
      </pc:sldChg>
      <pc:sldChg chg="addSp delSp modSp mod">
        <pc:chgData name="KLOCOVÁ Martina" userId="4d8686c2-3dda-479e-9ce8-c6458e154709" providerId="ADAL" clId="{6FD41C5D-95FF-47BF-B29D-E3F5E41C1685}" dt="2025-03-18T07:41:11.736" v="3066" actId="1076"/>
        <pc:sldMkLst>
          <pc:docMk/>
          <pc:sldMk cId="647701914" sldId="2154"/>
        </pc:sldMkLst>
      </pc:sldChg>
      <pc:sldChg chg="addSp delSp modSp mod">
        <pc:chgData name="KLOCOVÁ Martina" userId="4d8686c2-3dda-479e-9ce8-c6458e154709" providerId="ADAL" clId="{6FD41C5D-95FF-47BF-B29D-E3F5E41C1685}" dt="2025-03-18T07:48:45.187" v="3157" actId="14100"/>
        <pc:sldMkLst>
          <pc:docMk/>
          <pc:sldMk cId="646804568" sldId="2155"/>
        </pc:sldMkLst>
      </pc:sldChg>
      <pc:sldChg chg="modSp mod modNotesTx">
        <pc:chgData name="KLOCOVÁ Martina" userId="4d8686c2-3dda-479e-9ce8-c6458e154709" providerId="ADAL" clId="{6FD41C5D-95FF-47BF-B29D-E3F5E41C1685}" dt="2025-03-28T11:57:27.618" v="4315" actId="6549"/>
        <pc:sldMkLst>
          <pc:docMk/>
          <pc:sldMk cId="3729773846" sldId="2195"/>
        </pc:sldMkLst>
      </pc:sldChg>
      <pc:sldChg chg="addSp delSp modSp mod modNotesTx">
        <pc:chgData name="KLOCOVÁ Martina" userId="4d8686c2-3dda-479e-9ce8-c6458e154709" providerId="ADAL" clId="{6FD41C5D-95FF-47BF-B29D-E3F5E41C1685}" dt="2025-03-28T12:06:10.892" v="4319" actId="1076"/>
        <pc:sldMkLst>
          <pc:docMk/>
          <pc:sldMk cId="4287419278" sldId="2196"/>
        </pc:sldMkLst>
      </pc:sldChg>
      <pc:sldChg chg="delSp modSp mod">
        <pc:chgData name="KLOCOVÁ Martina" userId="4d8686c2-3dda-479e-9ce8-c6458e154709" providerId="ADAL" clId="{6FD41C5D-95FF-47BF-B29D-E3F5E41C1685}" dt="2025-03-18T07:44:55.768" v="3129" actId="14100"/>
        <pc:sldMkLst>
          <pc:docMk/>
          <pc:sldMk cId="519916786" sldId="2197"/>
        </pc:sldMkLst>
      </pc:sldChg>
      <pc:sldChg chg="addSp delSp modSp mod">
        <pc:chgData name="KLOCOVÁ Martina" userId="4d8686c2-3dda-479e-9ce8-c6458e154709" providerId="ADAL" clId="{6FD41C5D-95FF-47BF-B29D-E3F5E41C1685}" dt="2025-03-28T12:32:15.161" v="4400" actId="14100"/>
        <pc:sldMkLst>
          <pc:docMk/>
          <pc:sldMk cId="1595247520" sldId="2199"/>
        </pc:sldMkLst>
      </pc:sldChg>
      <pc:sldChg chg="modSp mod">
        <pc:chgData name="KLOCOVÁ Martina" userId="4d8686c2-3dda-479e-9ce8-c6458e154709" providerId="ADAL" clId="{6FD41C5D-95FF-47BF-B29D-E3F5E41C1685}" dt="2025-03-26T13:55:42.724" v="4140"/>
        <pc:sldMkLst>
          <pc:docMk/>
          <pc:sldMk cId="3794098012" sldId="2223"/>
        </pc:sldMkLst>
      </pc:sldChg>
      <pc:sldChg chg="modSp mod">
        <pc:chgData name="KLOCOVÁ Martina" userId="4d8686c2-3dda-479e-9ce8-c6458e154709" providerId="ADAL" clId="{6FD41C5D-95FF-47BF-B29D-E3F5E41C1685}" dt="2025-03-24T12:56:05.409" v="3833" actId="6549"/>
        <pc:sldMkLst>
          <pc:docMk/>
          <pc:sldMk cId="1017966344" sldId="2241"/>
        </pc:sldMkLst>
        <pc:spChg chg="mod">
          <ac:chgData name="KLOCOVÁ Martina" userId="4d8686c2-3dda-479e-9ce8-c6458e154709" providerId="ADAL" clId="{6FD41C5D-95FF-47BF-B29D-E3F5E41C1685}" dt="2025-03-24T12:56:05.409" v="3833" actId="6549"/>
          <ac:spMkLst>
            <pc:docMk/>
            <pc:sldMk cId="1017966344" sldId="2241"/>
            <ac:spMk id="2" creationId="{57C08AFF-96F8-324C-A7E5-147ED0FBF821}"/>
          </ac:spMkLst>
        </pc:spChg>
      </pc:sldChg>
      <pc:sldChg chg="addSp modSp del mod">
        <pc:chgData name="KLOCOVÁ Martina" userId="4d8686c2-3dda-479e-9ce8-c6458e154709" providerId="ADAL" clId="{6FD41C5D-95FF-47BF-B29D-E3F5E41C1685}" dt="2025-03-17T11:31:41.031" v="1372" actId="47"/>
        <pc:sldMkLst>
          <pc:docMk/>
          <pc:sldMk cId="870202360" sldId="2243"/>
        </pc:sldMkLst>
      </pc:sldChg>
      <pc:sldChg chg="modSp mod">
        <pc:chgData name="KLOCOVÁ Martina" userId="4d8686c2-3dda-479e-9ce8-c6458e154709" providerId="ADAL" clId="{6FD41C5D-95FF-47BF-B29D-E3F5E41C1685}" dt="2025-04-01T06:28:24.171" v="5493" actId="255"/>
        <pc:sldMkLst>
          <pc:docMk/>
          <pc:sldMk cId="3105683861" sldId="2250"/>
        </pc:sldMkLst>
      </pc:sldChg>
      <pc:sldChg chg="addSp delSp modSp add del mod modNotesTx">
        <pc:chgData name="KLOCOVÁ Martina" userId="4d8686c2-3dda-479e-9ce8-c6458e154709" providerId="ADAL" clId="{6FD41C5D-95FF-47BF-B29D-E3F5E41C1685}" dt="2025-03-26T14:42:49.801" v="4219" actId="1076"/>
        <pc:sldMkLst>
          <pc:docMk/>
          <pc:sldMk cId="2738133061" sldId="2286"/>
        </pc:sldMkLst>
      </pc:sldChg>
      <pc:sldChg chg="addSp delSp modSp mod">
        <pc:chgData name="KLOCOVÁ Martina" userId="4d8686c2-3dda-479e-9ce8-c6458e154709" providerId="ADAL" clId="{6FD41C5D-95FF-47BF-B29D-E3F5E41C1685}" dt="2025-03-26T14:35:09.578" v="4212" actId="20577"/>
        <pc:sldMkLst>
          <pc:docMk/>
          <pc:sldMk cId="445541252" sldId="2287"/>
        </pc:sldMkLst>
      </pc:sldChg>
      <pc:sldChg chg="addSp delSp modSp mod">
        <pc:chgData name="KLOCOVÁ Martina" userId="4d8686c2-3dda-479e-9ce8-c6458e154709" providerId="ADAL" clId="{6FD41C5D-95FF-47BF-B29D-E3F5E41C1685}" dt="2025-03-26T14:33:52.264" v="4197" actId="1076"/>
        <pc:sldMkLst>
          <pc:docMk/>
          <pc:sldMk cId="2914436045" sldId="2288"/>
        </pc:sldMkLst>
      </pc:sldChg>
      <pc:sldChg chg="addSp delSp modSp mod">
        <pc:chgData name="KLOCOVÁ Martina" userId="4d8686c2-3dda-479e-9ce8-c6458e154709" providerId="ADAL" clId="{6FD41C5D-95FF-47BF-B29D-E3F5E41C1685}" dt="2025-03-26T14:34:20.679" v="4201" actId="1076"/>
        <pc:sldMkLst>
          <pc:docMk/>
          <pc:sldMk cId="3149492988" sldId="2289"/>
        </pc:sldMkLst>
      </pc:sldChg>
      <pc:sldChg chg="del">
        <pc:chgData name="KLOCOVÁ Martina" userId="4d8686c2-3dda-479e-9ce8-c6458e154709" providerId="ADAL" clId="{6FD41C5D-95FF-47BF-B29D-E3F5E41C1685}" dt="2025-03-18T06:43:47.613" v="2688" actId="47"/>
        <pc:sldMkLst>
          <pc:docMk/>
          <pc:sldMk cId="2256438942" sldId="2292"/>
        </pc:sldMkLst>
      </pc:sldChg>
      <pc:sldChg chg="addSp delSp modSp mod modNotesTx">
        <pc:chgData name="KLOCOVÁ Martina" userId="4d8686c2-3dda-479e-9ce8-c6458e154709" providerId="ADAL" clId="{6FD41C5D-95FF-47BF-B29D-E3F5E41C1685}" dt="2025-04-01T07:00:48.298" v="5647" actId="1037"/>
        <pc:sldMkLst>
          <pc:docMk/>
          <pc:sldMk cId="2798452565" sldId="2293"/>
        </pc:sldMkLst>
      </pc:sldChg>
      <pc:sldChg chg="addSp modSp mod">
        <pc:chgData name="KLOCOVÁ Martina" userId="4d8686c2-3dda-479e-9ce8-c6458e154709" providerId="ADAL" clId="{6FD41C5D-95FF-47BF-B29D-E3F5E41C1685}" dt="2025-03-26T12:45:46.221" v="4082" actId="255"/>
        <pc:sldMkLst>
          <pc:docMk/>
          <pc:sldMk cId="3906644247" sldId="2322"/>
        </pc:sldMkLst>
      </pc:sldChg>
      <pc:sldChg chg="addSp delSp modSp mod">
        <pc:chgData name="KLOCOVÁ Martina" userId="4d8686c2-3dda-479e-9ce8-c6458e154709" providerId="ADAL" clId="{6FD41C5D-95FF-47BF-B29D-E3F5E41C1685}" dt="2025-04-01T06:54:24.121" v="5574" actId="478"/>
        <pc:sldMkLst>
          <pc:docMk/>
          <pc:sldMk cId="1012888258" sldId="2331"/>
        </pc:sldMkLst>
      </pc:sldChg>
      <pc:sldChg chg="addSp delSp modSp mod">
        <pc:chgData name="KLOCOVÁ Martina" userId="4d8686c2-3dda-479e-9ce8-c6458e154709" providerId="ADAL" clId="{6FD41C5D-95FF-47BF-B29D-E3F5E41C1685}" dt="2025-04-01T06:56:46.170" v="5577" actId="1076"/>
        <pc:sldMkLst>
          <pc:docMk/>
          <pc:sldMk cId="349557723" sldId="2332"/>
        </pc:sldMkLst>
        <pc:spChg chg="mod">
          <ac:chgData name="KLOCOVÁ Martina" userId="4d8686c2-3dda-479e-9ce8-c6458e154709" providerId="ADAL" clId="{6FD41C5D-95FF-47BF-B29D-E3F5E41C1685}" dt="2025-03-25T15:18:03.169" v="3943" actId="20577"/>
          <ac:spMkLst>
            <pc:docMk/>
            <pc:sldMk cId="349557723" sldId="2332"/>
            <ac:spMk id="2" creationId="{26B9D775-6E88-4D95-8E6B-CE669E60F8F8}"/>
          </ac:spMkLst>
        </pc:spChg>
        <pc:spChg chg="mod">
          <ac:chgData name="KLOCOVÁ Martina" userId="4d8686c2-3dda-479e-9ce8-c6458e154709" providerId="ADAL" clId="{6FD41C5D-95FF-47BF-B29D-E3F5E41C1685}" dt="2025-03-25T15:19:44.332" v="3950" actId="120"/>
          <ac:spMkLst>
            <pc:docMk/>
            <pc:sldMk cId="349557723" sldId="2332"/>
            <ac:spMk id="4" creationId="{BD679955-F94F-4655-86A8-C131828F0344}"/>
          </ac:spMkLst>
        </pc:spChg>
      </pc:sldChg>
      <pc:sldChg chg="modSp add mod">
        <pc:chgData name="KLOCOVÁ Martina" userId="4d8686c2-3dda-479e-9ce8-c6458e154709" providerId="ADAL" clId="{6FD41C5D-95FF-47BF-B29D-E3F5E41C1685}" dt="2025-03-26T14:43:01.337" v="4225" actId="20577"/>
        <pc:sldMkLst>
          <pc:docMk/>
          <pc:sldMk cId="3937683034" sldId="2345"/>
        </pc:sldMkLst>
      </pc:sldChg>
      <pc:sldChg chg="del">
        <pc:chgData name="KLOCOVÁ Martina" userId="4d8686c2-3dda-479e-9ce8-c6458e154709" providerId="ADAL" clId="{6FD41C5D-95FF-47BF-B29D-E3F5E41C1685}" dt="2025-03-17T21:27:58.573" v="2178" actId="47"/>
        <pc:sldMkLst>
          <pc:docMk/>
          <pc:sldMk cId="175491104" sldId="2352"/>
        </pc:sldMkLst>
      </pc:sldChg>
      <pc:sldChg chg="addSp delSp modSp mod">
        <pc:chgData name="KLOCOVÁ Martina" userId="4d8686c2-3dda-479e-9ce8-c6458e154709" providerId="ADAL" clId="{6FD41C5D-95FF-47BF-B29D-E3F5E41C1685}" dt="2025-03-24T12:56:40.140" v="3849" actId="6549"/>
        <pc:sldMkLst>
          <pc:docMk/>
          <pc:sldMk cId="3104101823" sldId="2354"/>
        </pc:sldMkLst>
        <pc:spChg chg="mod">
          <ac:chgData name="KLOCOVÁ Martina" userId="4d8686c2-3dda-479e-9ce8-c6458e154709" providerId="ADAL" clId="{6FD41C5D-95FF-47BF-B29D-E3F5E41C1685}" dt="2025-03-24T12:56:40.140" v="3849" actId="6549"/>
          <ac:spMkLst>
            <pc:docMk/>
            <pc:sldMk cId="3104101823" sldId="2354"/>
            <ac:spMk id="2" creationId="{DCAB2F36-6D3E-68D9-5851-F955DD250FAD}"/>
          </ac:spMkLst>
        </pc:spChg>
      </pc:sldChg>
      <pc:sldChg chg="addSp delSp modSp mod modNotesTx">
        <pc:chgData name="KLOCOVÁ Martina" userId="4d8686c2-3dda-479e-9ce8-c6458e154709" providerId="ADAL" clId="{6FD41C5D-95FF-47BF-B29D-E3F5E41C1685}" dt="2025-04-01T07:00:35.474" v="5618" actId="1037"/>
        <pc:sldMkLst>
          <pc:docMk/>
          <pc:sldMk cId="2604786981" sldId="2355"/>
        </pc:sldMkLst>
        <pc:spChg chg="mod">
          <ac:chgData name="KLOCOVÁ Martina" userId="4d8686c2-3dda-479e-9ce8-c6458e154709" providerId="ADAL" clId="{6FD41C5D-95FF-47BF-B29D-E3F5E41C1685}" dt="2025-03-25T15:20:11.090" v="3953" actId="255"/>
          <ac:spMkLst>
            <pc:docMk/>
            <pc:sldMk cId="2604786981" sldId="2355"/>
            <ac:spMk id="2" creationId="{D24AF02B-D7FB-AB3F-DCDD-D85A94411333}"/>
          </ac:spMkLst>
        </pc:spChg>
        <pc:spChg chg="add mod">
          <ac:chgData name="KLOCOVÁ Martina" userId="4d8686c2-3dda-479e-9ce8-c6458e154709" providerId="ADAL" clId="{6FD41C5D-95FF-47BF-B29D-E3F5E41C1685}" dt="2025-04-01T07:00:35.474" v="5618" actId="1037"/>
          <ac:spMkLst>
            <pc:docMk/>
            <pc:sldMk cId="2604786981" sldId="2355"/>
            <ac:spMk id="17" creationId="{62914FF7-32CA-2457-D357-920D988083FC}"/>
          </ac:spMkLst>
        </pc:spChg>
        <pc:picChg chg="add mod">
          <ac:chgData name="KLOCOVÁ Martina" userId="4d8686c2-3dda-479e-9ce8-c6458e154709" providerId="ADAL" clId="{6FD41C5D-95FF-47BF-B29D-E3F5E41C1685}" dt="2025-04-01T07:00:35.474" v="5618" actId="1037"/>
          <ac:picMkLst>
            <pc:docMk/>
            <pc:sldMk cId="2604786981" sldId="2355"/>
            <ac:picMk id="8" creationId="{7C7D249D-9671-F757-B6A4-A79C7BB3D4EB}"/>
          </ac:picMkLst>
        </pc:picChg>
        <pc:picChg chg="add del mod">
          <ac:chgData name="KLOCOVÁ Martina" userId="4d8686c2-3dda-479e-9ce8-c6458e154709" providerId="ADAL" clId="{6FD41C5D-95FF-47BF-B29D-E3F5E41C1685}" dt="2025-04-01T07:00:35.474" v="5618" actId="1037"/>
          <ac:picMkLst>
            <pc:docMk/>
            <pc:sldMk cId="2604786981" sldId="2355"/>
            <ac:picMk id="10" creationId="{E9D9B0B5-C338-41B6-573E-4BC1B326BEA1}"/>
          </ac:picMkLst>
        </pc:picChg>
      </pc:sldChg>
      <pc:sldChg chg="addSp delSp modSp add del mod modClrScheme chgLayout modNotesTx">
        <pc:chgData name="KLOCOVÁ Martina" userId="4d8686c2-3dda-479e-9ce8-c6458e154709" providerId="ADAL" clId="{6FD41C5D-95FF-47BF-B29D-E3F5E41C1685}" dt="2025-03-26T13:56:30.897" v="4150" actId="20577"/>
        <pc:sldMkLst>
          <pc:docMk/>
          <pc:sldMk cId="676348689" sldId="2357"/>
        </pc:sldMkLst>
      </pc:sldChg>
      <pc:sldChg chg="addSp delSp modSp mod">
        <pc:chgData name="KLOCOVÁ Martina" userId="4d8686c2-3dda-479e-9ce8-c6458e154709" providerId="ADAL" clId="{6FD41C5D-95FF-47BF-B29D-E3F5E41C1685}" dt="2025-03-26T13:56:53.380" v="4153" actId="478"/>
        <pc:sldMkLst>
          <pc:docMk/>
          <pc:sldMk cId="62365016" sldId="2358"/>
        </pc:sldMkLst>
      </pc:sldChg>
      <pc:sldChg chg="addSp delSp modSp mod">
        <pc:chgData name="KLOCOVÁ Martina" userId="4d8686c2-3dda-479e-9ce8-c6458e154709" providerId="ADAL" clId="{6FD41C5D-95FF-47BF-B29D-E3F5E41C1685}" dt="2025-04-01T06:57:31.482" v="5578" actId="1076"/>
        <pc:sldMkLst>
          <pc:docMk/>
          <pc:sldMk cId="775644936" sldId="2361"/>
        </pc:sldMkLst>
      </pc:sldChg>
      <pc:sldChg chg="addSp delSp modSp mod">
        <pc:chgData name="KLOCOVÁ Martina" userId="4d8686c2-3dda-479e-9ce8-c6458e154709" providerId="ADAL" clId="{6FD41C5D-95FF-47BF-B29D-E3F5E41C1685}" dt="2025-03-25T15:01:57.895" v="3895" actId="1076"/>
        <pc:sldMkLst>
          <pc:docMk/>
          <pc:sldMk cId="272247007" sldId="2362"/>
        </pc:sldMkLst>
      </pc:sldChg>
      <pc:sldChg chg="modSp mod">
        <pc:chgData name="KLOCOVÁ Martina" userId="4d8686c2-3dda-479e-9ce8-c6458e154709" providerId="ADAL" clId="{6FD41C5D-95FF-47BF-B29D-E3F5E41C1685}" dt="2025-03-17T22:00:08.431" v="2501" actId="1076"/>
        <pc:sldMkLst>
          <pc:docMk/>
          <pc:sldMk cId="2436438834" sldId="2363"/>
        </pc:sldMkLst>
      </pc:sldChg>
      <pc:sldChg chg="addSp delSp modSp mod ord">
        <pc:chgData name="KLOCOVÁ Martina" userId="4d8686c2-3dda-479e-9ce8-c6458e154709" providerId="ADAL" clId="{6FD41C5D-95FF-47BF-B29D-E3F5E41C1685}" dt="2025-03-26T14:51:41.085" v="4245" actId="1076"/>
        <pc:sldMkLst>
          <pc:docMk/>
          <pc:sldMk cId="1479227999" sldId="2364"/>
        </pc:sldMkLst>
      </pc:sldChg>
      <pc:sldChg chg="addSp delSp modSp mod">
        <pc:chgData name="KLOCOVÁ Martina" userId="4d8686c2-3dda-479e-9ce8-c6458e154709" providerId="ADAL" clId="{6FD41C5D-95FF-47BF-B29D-E3F5E41C1685}" dt="2025-04-01T07:06:22.035" v="5662" actId="1076"/>
        <pc:sldMkLst>
          <pc:docMk/>
          <pc:sldMk cId="911994759" sldId="2380"/>
        </pc:sldMkLst>
      </pc:sldChg>
      <pc:sldChg chg="addSp delSp modSp mod">
        <pc:chgData name="KLOCOVÁ Martina" userId="4d8686c2-3dda-479e-9ce8-c6458e154709" providerId="ADAL" clId="{6FD41C5D-95FF-47BF-B29D-E3F5E41C1685}" dt="2025-04-01T07:13:15.741" v="5796" actId="20577"/>
        <pc:sldMkLst>
          <pc:docMk/>
          <pc:sldMk cId="39548582" sldId="2381"/>
        </pc:sldMkLst>
      </pc:sldChg>
      <pc:sldChg chg="modSp mod">
        <pc:chgData name="KLOCOVÁ Martina" userId="4d8686c2-3dda-479e-9ce8-c6458e154709" providerId="ADAL" clId="{6FD41C5D-95FF-47BF-B29D-E3F5E41C1685}" dt="2025-02-18T10:32:50.108" v="53" actId="27636"/>
        <pc:sldMkLst>
          <pc:docMk/>
          <pc:sldMk cId="3030303802" sldId="2393"/>
        </pc:sldMkLst>
      </pc:sldChg>
      <pc:sldChg chg="addSp delSp modSp add del mod">
        <pc:chgData name="KLOCOVÁ Martina" userId="4d8686c2-3dda-479e-9ce8-c6458e154709" providerId="ADAL" clId="{6FD41C5D-95FF-47BF-B29D-E3F5E41C1685}" dt="2025-03-18T06:34:20.081" v="2529" actId="1076"/>
        <pc:sldMkLst>
          <pc:docMk/>
          <pc:sldMk cId="401129409" sldId="2449"/>
        </pc:sldMkLst>
      </pc:sldChg>
      <pc:sldChg chg="addSp delSp modSp mod">
        <pc:chgData name="KLOCOVÁ Martina" userId="4d8686c2-3dda-479e-9ce8-c6458e154709" providerId="ADAL" clId="{6FD41C5D-95FF-47BF-B29D-E3F5E41C1685}" dt="2025-04-01T13:36:56.476" v="5965" actId="6549"/>
        <pc:sldMkLst>
          <pc:docMk/>
          <pc:sldMk cId="2747713657" sldId="2450"/>
        </pc:sldMkLst>
      </pc:sldChg>
      <pc:sldChg chg="addSp delSp modSp mod">
        <pc:chgData name="KLOCOVÁ Martina" userId="4d8686c2-3dda-479e-9ce8-c6458e154709" providerId="ADAL" clId="{6FD41C5D-95FF-47BF-B29D-E3F5E41C1685}" dt="2025-03-18T07:08:23.629" v="3055" actId="255"/>
        <pc:sldMkLst>
          <pc:docMk/>
          <pc:sldMk cId="4189467761" sldId="2451"/>
        </pc:sldMkLst>
      </pc:sldChg>
      <pc:sldChg chg="modSp mod">
        <pc:chgData name="KLOCOVÁ Martina" userId="4d8686c2-3dda-479e-9ce8-c6458e154709" providerId="ADAL" clId="{6FD41C5D-95FF-47BF-B29D-E3F5E41C1685}" dt="2025-03-28T12:06:29.631" v="4324" actId="20577"/>
        <pc:sldMkLst>
          <pc:docMk/>
          <pc:sldMk cId="2117544273" sldId="2452"/>
        </pc:sldMkLst>
      </pc:sldChg>
      <pc:sldChg chg="addSp delSp modSp mod">
        <pc:chgData name="KLOCOVÁ Martina" userId="4d8686c2-3dda-479e-9ce8-c6458e154709" providerId="ADAL" clId="{6FD41C5D-95FF-47BF-B29D-E3F5E41C1685}" dt="2025-03-18T08:03:02.586" v="3274" actId="478"/>
        <pc:sldMkLst>
          <pc:docMk/>
          <pc:sldMk cId="2186643705" sldId="2463"/>
        </pc:sldMkLst>
      </pc:sldChg>
      <pc:sldChg chg="delSp mod">
        <pc:chgData name="KLOCOVÁ Martina" userId="4d8686c2-3dda-479e-9ce8-c6458e154709" providerId="ADAL" clId="{6FD41C5D-95FF-47BF-B29D-E3F5E41C1685}" dt="2025-03-18T08:17:28.356" v="3822" actId="478"/>
        <pc:sldMkLst>
          <pc:docMk/>
          <pc:sldMk cId="1127940214" sldId="2464"/>
        </pc:sldMkLst>
      </pc:sldChg>
      <pc:sldChg chg="del modNotesTx">
        <pc:chgData name="KLOCOVÁ Martina" userId="4d8686c2-3dda-479e-9ce8-c6458e154709" providerId="ADAL" clId="{6FD41C5D-95FF-47BF-B29D-E3F5E41C1685}" dt="2025-03-17T14:20:27.768" v="1944" actId="47"/>
        <pc:sldMkLst>
          <pc:docMk/>
          <pc:sldMk cId="1880403183" sldId="2467"/>
        </pc:sldMkLst>
      </pc:sldChg>
      <pc:sldChg chg="del">
        <pc:chgData name="KLOCOVÁ Martina" userId="4d8686c2-3dda-479e-9ce8-c6458e154709" providerId="ADAL" clId="{6FD41C5D-95FF-47BF-B29D-E3F5E41C1685}" dt="2025-02-21T09:49:40.925" v="328" actId="47"/>
        <pc:sldMkLst>
          <pc:docMk/>
          <pc:sldMk cId="106200480" sldId="2468"/>
        </pc:sldMkLst>
      </pc:sldChg>
      <pc:sldChg chg="del">
        <pc:chgData name="KLOCOVÁ Martina" userId="4d8686c2-3dda-479e-9ce8-c6458e154709" providerId="ADAL" clId="{6FD41C5D-95FF-47BF-B29D-E3F5E41C1685}" dt="2025-02-21T09:49:42.312" v="329" actId="47"/>
        <pc:sldMkLst>
          <pc:docMk/>
          <pc:sldMk cId="4049157619" sldId="2469"/>
        </pc:sldMkLst>
      </pc:sldChg>
      <pc:sldChg chg="del">
        <pc:chgData name="KLOCOVÁ Martina" userId="4d8686c2-3dda-479e-9ce8-c6458e154709" providerId="ADAL" clId="{6FD41C5D-95FF-47BF-B29D-E3F5E41C1685}" dt="2025-02-21T09:49:43.402" v="330" actId="47"/>
        <pc:sldMkLst>
          <pc:docMk/>
          <pc:sldMk cId="564060809" sldId="2470"/>
        </pc:sldMkLst>
      </pc:sldChg>
      <pc:sldChg chg="add del">
        <pc:chgData name="KLOCOVÁ Martina" userId="4d8686c2-3dda-479e-9ce8-c6458e154709" providerId="ADAL" clId="{6FD41C5D-95FF-47BF-B29D-E3F5E41C1685}" dt="2025-03-28T09:18:22.167" v="4271" actId="47"/>
        <pc:sldMkLst>
          <pc:docMk/>
          <pc:sldMk cId="2048897308" sldId="2471"/>
        </pc:sldMkLst>
      </pc:sldChg>
      <pc:sldChg chg="addSp modSp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3580778487" sldId="2472"/>
        </pc:sldMkLst>
      </pc:sldChg>
      <pc:sldChg chg="addSp delSp modSp del mod">
        <pc:chgData name="KLOCOVÁ Martina" userId="4d8686c2-3dda-479e-9ce8-c6458e154709" providerId="ADAL" clId="{6FD41C5D-95FF-47BF-B29D-E3F5E41C1685}" dt="2025-03-18T08:15:11.262" v="3815" actId="47"/>
        <pc:sldMkLst>
          <pc:docMk/>
          <pc:sldMk cId="1785113094" sldId="2473"/>
        </pc:sldMkLst>
      </pc:sldChg>
      <pc:sldChg chg="addSp delSp modSp add del mod">
        <pc:chgData name="KLOCOVÁ Martina" userId="4d8686c2-3dda-479e-9ce8-c6458e154709" providerId="ADAL" clId="{6FD41C5D-95FF-47BF-B29D-E3F5E41C1685}" dt="2025-03-25T15:04:50.312" v="3909" actId="1076"/>
        <pc:sldMkLst>
          <pc:docMk/>
          <pc:sldMk cId="313849335" sldId="2474"/>
        </pc:sldMkLst>
      </pc:sldChg>
      <pc:sldChg chg="addSp modSp new">
        <pc:chgData name="KLOCOVÁ Martina" userId="4d8686c2-3dda-479e-9ce8-c6458e154709" providerId="ADAL" clId="{6FD41C5D-95FF-47BF-B29D-E3F5E41C1685}" dt="2025-02-21T09:48:22.771" v="326"/>
        <pc:sldMkLst>
          <pc:docMk/>
          <pc:sldMk cId="2920537511" sldId="2474"/>
        </pc:sldMkLst>
      </pc:sldChg>
      <pc:sldChg chg="add del">
        <pc:chgData name="KLOCOVÁ Martina" userId="4d8686c2-3dda-479e-9ce8-c6458e154709" providerId="ADAL" clId="{6FD41C5D-95FF-47BF-B29D-E3F5E41C1685}" dt="2025-03-17T22:03:14.876" v="2503" actId="47"/>
        <pc:sldMkLst>
          <pc:docMk/>
          <pc:sldMk cId="1282729565" sldId="2475"/>
        </pc:sldMkLst>
      </pc:sldChg>
      <pc:sldChg chg="add del">
        <pc:chgData name="KLOCOVÁ Martina" userId="4d8686c2-3dda-479e-9ce8-c6458e154709" providerId="ADAL" clId="{6FD41C5D-95FF-47BF-B29D-E3F5E41C1685}" dt="2025-03-17T22:03:18.812" v="2505" actId="47"/>
        <pc:sldMkLst>
          <pc:docMk/>
          <pc:sldMk cId="1384093566" sldId="2476"/>
        </pc:sldMkLst>
      </pc:sldChg>
      <pc:sldChg chg="add del">
        <pc:chgData name="KLOCOVÁ Martina" userId="4d8686c2-3dda-479e-9ce8-c6458e154709" providerId="ADAL" clId="{6FD41C5D-95FF-47BF-B29D-E3F5E41C1685}" dt="2025-03-17T22:03:20.314" v="2506" actId="47"/>
        <pc:sldMkLst>
          <pc:docMk/>
          <pc:sldMk cId="3694199642" sldId="2477"/>
        </pc:sldMkLst>
      </pc:sldChg>
      <pc:sldChg chg="add del">
        <pc:chgData name="KLOCOVÁ Martina" userId="4d8686c2-3dda-479e-9ce8-c6458e154709" providerId="ADAL" clId="{6FD41C5D-95FF-47BF-B29D-E3F5E41C1685}" dt="2025-03-17T22:03:22.827" v="2507" actId="47"/>
        <pc:sldMkLst>
          <pc:docMk/>
          <pc:sldMk cId="932816950" sldId="2478"/>
        </pc:sldMkLst>
      </pc:sldChg>
      <pc:sldChg chg="modSp add del mod">
        <pc:chgData name="KLOCOVÁ Martina" userId="4d8686c2-3dda-479e-9ce8-c6458e154709" providerId="ADAL" clId="{6FD41C5D-95FF-47BF-B29D-E3F5E41C1685}" dt="2025-03-17T22:03:24.362" v="2508" actId="47"/>
        <pc:sldMkLst>
          <pc:docMk/>
          <pc:sldMk cId="93712247" sldId="2479"/>
        </pc:sldMkLst>
      </pc:sldChg>
      <pc:sldChg chg="add del">
        <pc:chgData name="KLOCOVÁ Martina" userId="4d8686c2-3dda-479e-9ce8-c6458e154709" providerId="ADAL" clId="{6FD41C5D-95FF-47BF-B29D-E3F5E41C1685}" dt="2025-02-21T09:50:48.195" v="334" actId="47"/>
        <pc:sldMkLst>
          <pc:docMk/>
          <pc:sldMk cId="240101394" sldId="2480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47927073" sldId="2480"/>
        </pc:sldMkLst>
      </pc:sldChg>
      <pc:sldChg chg="addSp delSp modSp new del mod modNotesTx">
        <pc:chgData name="KLOCOVÁ Martina" userId="4d8686c2-3dda-479e-9ce8-c6458e154709" providerId="ADAL" clId="{6FD41C5D-95FF-47BF-B29D-E3F5E41C1685}" dt="2025-03-17T22:03:34.021" v="2509" actId="47"/>
        <pc:sldMkLst>
          <pc:docMk/>
          <pc:sldMk cId="1369465983" sldId="2481"/>
        </pc:sldMkLst>
      </pc:sldChg>
      <pc:sldChg chg="del">
        <pc:chgData name="KLOCOVÁ Martina" userId="4d8686c2-3dda-479e-9ce8-c6458e154709" providerId="ADAL" clId="{6FD41C5D-95FF-47BF-B29D-E3F5E41C1685}" dt="2025-03-17T22:03:16.334" v="2504" actId="47"/>
        <pc:sldMkLst>
          <pc:docMk/>
          <pc:sldMk cId="2920537511" sldId="2482"/>
        </pc:sldMkLst>
      </pc:sldChg>
      <pc:sldChg chg="addSp delSp modSp new del mod">
        <pc:chgData name="KLOCOVÁ Martina" userId="4d8686c2-3dda-479e-9ce8-c6458e154709" providerId="ADAL" clId="{6FD41C5D-95FF-47BF-B29D-E3F5E41C1685}" dt="2025-03-17T22:03:35.474" v="2510" actId="47"/>
        <pc:sldMkLst>
          <pc:docMk/>
          <pc:sldMk cId="2028922099" sldId="2483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712087804" sldId="2484"/>
        </pc:sldMkLst>
      </pc:sldChg>
      <pc:sldChg chg="addSp delSp modSp new del mod">
        <pc:chgData name="KLOCOVÁ Martina" userId="4d8686c2-3dda-479e-9ce8-c6458e154709" providerId="ADAL" clId="{6FD41C5D-95FF-47BF-B29D-E3F5E41C1685}" dt="2025-03-17T22:03:42.123" v="2511" actId="47"/>
        <pc:sldMkLst>
          <pc:docMk/>
          <pc:sldMk cId="1758810863" sldId="2485"/>
        </pc:sldMkLst>
      </pc:sldChg>
      <pc:sldChg chg="addSp delSp modSp new del mod">
        <pc:chgData name="KLOCOVÁ Martina" userId="4d8686c2-3dda-479e-9ce8-c6458e154709" providerId="ADAL" clId="{6FD41C5D-95FF-47BF-B29D-E3F5E41C1685}" dt="2025-03-17T22:03:43.701" v="2512" actId="47"/>
        <pc:sldMkLst>
          <pc:docMk/>
          <pc:sldMk cId="1140468786" sldId="2486"/>
        </pc:sldMkLst>
      </pc:sldChg>
      <pc:sldChg chg="addSp delSp modSp new del mod">
        <pc:chgData name="KLOCOVÁ Martina" userId="4d8686c2-3dda-479e-9ce8-c6458e154709" providerId="ADAL" clId="{6FD41C5D-95FF-47BF-B29D-E3F5E41C1685}" dt="2025-03-17T22:03:45.947" v="2513" actId="47"/>
        <pc:sldMkLst>
          <pc:docMk/>
          <pc:sldMk cId="3160176052" sldId="2487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7479172" sldId="2488"/>
        </pc:sldMkLst>
      </pc:sldChg>
      <pc:sldChg chg="addSp delSp modSp new del mod">
        <pc:chgData name="KLOCOVÁ Martina" userId="4d8686c2-3dda-479e-9ce8-c6458e154709" providerId="ADAL" clId="{6FD41C5D-95FF-47BF-B29D-E3F5E41C1685}" dt="2025-03-17T22:03:48.364" v="2514" actId="47"/>
        <pc:sldMkLst>
          <pc:docMk/>
          <pc:sldMk cId="1401927928" sldId="2490"/>
        </pc:sldMkLst>
      </pc:sldChg>
      <pc:sldChg chg="addSp delSp modSp new add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1589495755" sldId="2491"/>
        </pc:sldMkLst>
      </pc:sldChg>
      <pc:sldChg chg="addSp delSp modSp new del mod">
        <pc:chgData name="KLOCOVÁ Martina" userId="4d8686c2-3dda-479e-9ce8-c6458e154709" providerId="ADAL" clId="{6FD41C5D-95FF-47BF-B29D-E3F5E41C1685}" dt="2025-03-18T08:14:40.230" v="3650" actId="47"/>
        <pc:sldMkLst>
          <pc:docMk/>
          <pc:sldMk cId="3952572415" sldId="2492"/>
        </pc:sldMkLst>
      </pc:sldChg>
      <pc:sldChg chg="addSp delSp modSp add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1297972736" sldId="2493"/>
        </pc:sldMkLst>
      </pc:sldChg>
      <pc:sldChg chg="addSp delSp modSp new del mod">
        <pc:chgData name="KLOCOVÁ Martina" userId="4d8686c2-3dda-479e-9ce8-c6458e154709" providerId="ADAL" clId="{6FD41C5D-95FF-47BF-B29D-E3F5E41C1685}" dt="2025-03-18T08:14:41.138" v="3651" actId="47"/>
        <pc:sldMkLst>
          <pc:docMk/>
          <pc:sldMk cId="882975818" sldId="2494"/>
        </pc:sldMkLst>
      </pc:sldChg>
      <pc:sldChg chg="addSp delSp modSp new del mod">
        <pc:chgData name="KLOCOVÁ Martina" userId="4d8686c2-3dda-479e-9ce8-c6458e154709" providerId="ADAL" clId="{6FD41C5D-95FF-47BF-B29D-E3F5E41C1685}" dt="2025-03-18T08:14:41.524" v="3652" actId="47"/>
        <pc:sldMkLst>
          <pc:docMk/>
          <pc:sldMk cId="3036677786" sldId="2495"/>
        </pc:sldMkLst>
      </pc:sldChg>
      <pc:sldChg chg="addSp delSp modSp new del mod">
        <pc:chgData name="KLOCOVÁ Martina" userId="4d8686c2-3dda-479e-9ce8-c6458e154709" providerId="ADAL" clId="{6FD41C5D-95FF-47BF-B29D-E3F5E41C1685}" dt="2025-03-18T08:14:41.748" v="3653" actId="47"/>
        <pc:sldMkLst>
          <pc:docMk/>
          <pc:sldMk cId="3258274850" sldId="2496"/>
        </pc:sldMkLst>
      </pc:sldChg>
      <pc:sldChg chg="addSp delSp modSp new del mod">
        <pc:chgData name="KLOCOVÁ Martina" userId="4d8686c2-3dda-479e-9ce8-c6458e154709" providerId="ADAL" clId="{6FD41C5D-95FF-47BF-B29D-E3F5E41C1685}" dt="2025-03-18T08:14:41.933" v="3654" actId="47"/>
        <pc:sldMkLst>
          <pc:docMk/>
          <pc:sldMk cId="293084970" sldId="2497"/>
        </pc:sldMkLst>
      </pc:sldChg>
      <pc:sldChg chg="addSp delSp modSp add del mod">
        <pc:chgData name="KLOCOVÁ Martina" userId="4d8686c2-3dda-479e-9ce8-c6458e154709" providerId="ADAL" clId="{6FD41C5D-95FF-47BF-B29D-E3F5E41C1685}" dt="2025-03-18T08:14:42.093" v="3655" actId="47"/>
        <pc:sldMkLst>
          <pc:docMk/>
          <pc:sldMk cId="457518105" sldId="2498"/>
        </pc:sldMkLst>
      </pc:sldChg>
      <pc:sldChg chg="addSp delSp modSp add del mod">
        <pc:chgData name="KLOCOVÁ Martina" userId="4d8686c2-3dda-479e-9ce8-c6458e154709" providerId="ADAL" clId="{6FD41C5D-95FF-47BF-B29D-E3F5E41C1685}" dt="2025-03-18T08:14:42.266" v="3656" actId="47"/>
        <pc:sldMkLst>
          <pc:docMk/>
          <pc:sldMk cId="3455096788" sldId="2499"/>
        </pc:sldMkLst>
      </pc:sldChg>
      <pc:sldChg chg="addSp delSp modSp add del mod">
        <pc:chgData name="KLOCOVÁ Martina" userId="4d8686c2-3dda-479e-9ce8-c6458e154709" providerId="ADAL" clId="{6FD41C5D-95FF-47BF-B29D-E3F5E41C1685}" dt="2025-03-18T08:14:42.433" v="3657" actId="47"/>
        <pc:sldMkLst>
          <pc:docMk/>
          <pc:sldMk cId="1382732744" sldId="2500"/>
        </pc:sldMkLst>
      </pc:sldChg>
      <pc:sldChg chg="addSp delSp modSp add del mod">
        <pc:chgData name="KLOCOVÁ Martina" userId="4d8686c2-3dda-479e-9ce8-c6458e154709" providerId="ADAL" clId="{6FD41C5D-95FF-47BF-B29D-E3F5E41C1685}" dt="2025-03-18T08:14:42.619" v="3658" actId="47"/>
        <pc:sldMkLst>
          <pc:docMk/>
          <pc:sldMk cId="4080945776" sldId="2501"/>
        </pc:sldMkLst>
      </pc:sldChg>
      <pc:sldChg chg="addSp delSp modSp add del mod">
        <pc:chgData name="KLOCOVÁ Martina" userId="4d8686c2-3dda-479e-9ce8-c6458e154709" providerId="ADAL" clId="{6FD41C5D-95FF-47BF-B29D-E3F5E41C1685}" dt="2025-03-18T08:14:42.807" v="3659" actId="47"/>
        <pc:sldMkLst>
          <pc:docMk/>
          <pc:sldMk cId="2749798705" sldId="2502"/>
        </pc:sldMkLst>
      </pc:sldChg>
      <pc:sldChg chg="addSp delSp modSp add del mod">
        <pc:chgData name="KLOCOVÁ Martina" userId="4d8686c2-3dda-479e-9ce8-c6458e154709" providerId="ADAL" clId="{6FD41C5D-95FF-47BF-B29D-E3F5E41C1685}" dt="2025-03-18T08:14:42.965" v="3660" actId="47"/>
        <pc:sldMkLst>
          <pc:docMk/>
          <pc:sldMk cId="1469341440" sldId="2503"/>
        </pc:sldMkLst>
      </pc:sldChg>
      <pc:sldChg chg="addSp delSp modSp add del mod">
        <pc:chgData name="KLOCOVÁ Martina" userId="4d8686c2-3dda-479e-9ce8-c6458e154709" providerId="ADAL" clId="{6FD41C5D-95FF-47BF-B29D-E3F5E41C1685}" dt="2025-03-18T08:14:43.122" v="3661" actId="47"/>
        <pc:sldMkLst>
          <pc:docMk/>
          <pc:sldMk cId="1090685905" sldId="2504"/>
        </pc:sldMkLst>
      </pc:sldChg>
      <pc:sldChg chg="addSp delSp modSp add del mod">
        <pc:chgData name="KLOCOVÁ Martina" userId="4d8686c2-3dda-479e-9ce8-c6458e154709" providerId="ADAL" clId="{6FD41C5D-95FF-47BF-B29D-E3F5E41C1685}" dt="2025-03-18T08:14:43.290" v="3662" actId="47"/>
        <pc:sldMkLst>
          <pc:docMk/>
          <pc:sldMk cId="2276663645" sldId="2505"/>
        </pc:sldMkLst>
      </pc:sldChg>
      <pc:sldChg chg="addSp delSp modSp add del mod">
        <pc:chgData name="KLOCOVÁ Martina" userId="4d8686c2-3dda-479e-9ce8-c6458e154709" providerId="ADAL" clId="{6FD41C5D-95FF-47BF-B29D-E3F5E41C1685}" dt="2025-03-18T08:14:43.434" v="3663" actId="47"/>
        <pc:sldMkLst>
          <pc:docMk/>
          <pc:sldMk cId="1986424711" sldId="2506"/>
        </pc:sldMkLst>
      </pc:sldChg>
      <pc:sldChg chg="addSp delSp modSp add del mod">
        <pc:chgData name="KLOCOVÁ Martina" userId="4d8686c2-3dda-479e-9ce8-c6458e154709" providerId="ADAL" clId="{6FD41C5D-95FF-47BF-B29D-E3F5E41C1685}" dt="2025-03-18T08:14:43.578" v="3664" actId="47"/>
        <pc:sldMkLst>
          <pc:docMk/>
          <pc:sldMk cId="3769336674" sldId="2507"/>
        </pc:sldMkLst>
      </pc:sldChg>
      <pc:sldChg chg="addSp delSp modSp add del mod">
        <pc:chgData name="KLOCOVÁ Martina" userId="4d8686c2-3dda-479e-9ce8-c6458e154709" providerId="ADAL" clId="{6FD41C5D-95FF-47BF-B29D-E3F5E41C1685}" dt="2025-03-18T08:14:43.738" v="3665" actId="47"/>
        <pc:sldMkLst>
          <pc:docMk/>
          <pc:sldMk cId="2331127345" sldId="2508"/>
        </pc:sldMkLst>
      </pc:sldChg>
      <pc:sldChg chg="addSp delSp modSp add del mod">
        <pc:chgData name="KLOCOVÁ Martina" userId="4d8686c2-3dda-479e-9ce8-c6458e154709" providerId="ADAL" clId="{6FD41C5D-95FF-47BF-B29D-E3F5E41C1685}" dt="2025-03-18T08:14:43.905" v="3666" actId="47"/>
        <pc:sldMkLst>
          <pc:docMk/>
          <pc:sldMk cId="1439907563" sldId="2509"/>
        </pc:sldMkLst>
      </pc:sldChg>
      <pc:sldChg chg="addSp delSp modSp add del mod">
        <pc:chgData name="KLOCOVÁ Martina" userId="4d8686c2-3dda-479e-9ce8-c6458e154709" providerId="ADAL" clId="{6FD41C5D-95FF-47BF-B29D-E3F5E41C1685}" dt="2025-03-18T08:14:44.090" v="3667" actId="47"/>
        <pc:sldMkLst>
          <pc:docMk/>
          <pc:sldMk cId="134929384" sldId="2510"/>
        </pc:sldMkLst>
      </pc:sldChg>
      <pc:sldChg chg="addSp delSp modSp add del mod">
        <pc:chgData name="KLOCOVÁ Martina" userId="4d8686c2-3dda-479e-9ce8-c6458e154709" providerId="ADAL" clId="{6FD41C5D-95FF-47BF-B29D-E3F5E41C1685}" dt="2025-03-18T08:14:44.207" v="3668" actId="47"/>
        <pc:sldMkLst>
          <pc:docMk/>
          <pc:sldMk cId="3578131137" sldId="2511"/>
        </pc:sldMkLst>
      </pc:sldChg>
      <pc:sldChg chg="addSp delSp modSp add del mod">
        <pc:chgData name="KLOCOVÁ Martina" userId="4d8686c2-3dda-479e-9ce8-c6458e154709" providerId="ADAL" clId="{6FD41C5D-95FF-47BF-B29D-E3F5E41C1685}" dt="2025-03-18T08:14:44.366" v="3669" actId="47"/>
        <pc:sldMkLst>
          <pc:docMk/>
          <pc:sldMk cId="2998802230" sldId="2512"/>
        </pc:sldMkLst>
      </pc:sldChg>
      <pc:sldChg chg="addSp delSp modSp add del mod">
        <pc:chgData name="KLOCOVÁ Martina" userId="4d8686c2-3dda-479e-9ce8-c6458e154709" providerId="ADAL" clId="{6FD41C5D-95FF-47BF-B29D-E3F5E41C1685}" dt="2025-03-18T08:14:44.874" v="3670" actId="47"/>
        <pc:sldMkLst>
          <pc:docMk/>
          <pc:sldMk cId="3352362057" sldId="2513"/>
        </pc:sldMkLst>
      </pc:sldChg>
      <pc:sldChg chg="addSp delSp modSp add del mod">
        <pc:chgData name="KLOCOVÁ Martina" userId="4d8686c2-3dda-479e-9ce8-c6458e154709" providerId="ADAL" clId="{6FD41C5D-95FF-47BF-B29D-E3F5E41C1685}" dt="2025-03-18T08:14:44.991" v="3671" actId="47"/>
        <pc:sldMkLst>
          <pc:docMk/>
          <pc:sldMk cId="4204457388" sldId="2514"/>
        </pc:sldMkLst>
      </pc:sldChg>
      <pc:sldChg chg="addSp delSp modSp add del mod">
        <pc:chgData name="KLOCOVÁ Martina" userId="4d8686c2-3dda-479e-9ce8-c6458e154709" providerId="ADAL" clId="{6FD41C5D-95FF-47BF-B29D-E3F5E41C1685}" dt="2025-03-18T08:14:45.010" v="3672" actId="47"/>
        <pc:sldMkLst>
          <pc:docMk/>
          <pc:sldMk cId="3363356494" sldId="2515"/>
        </pc:sldMkLst>
      </pc:sldChg>
      <pc:sldChg chg="addSp delSp modSp add del mod">
        <pc:chgData name="KLOCOVÁ Martina" userId="4d8686c2-3dda-479e-9ce8-c6458e154709" providerId="ADAL" clId="{6FD41C5D-95FF-47BF-B29D-E3F5E41C1685}" dt="2025-03-18T08:14:45.030" v="3673" actId="47"/>
        <pc:sldMkLst>
          <pc:docMk/>
          <pc:sldMk cId="2203584499" sldId="2516"/>
        </pc:sldMkLst>
      </pc:sldChg>
      <pc:sldChg chg="addSp delSp modSp add del mod">
        <pc:chgData name="KLOCOVÁ Martina" userId="4d8686c2-3dda-479e-9ce8-c6458e154709" providerId="ADAL" clId="{6FD41C5D-95FF-47BF-B29D-E3F5E41C1685}" dt="2025-03-18T08:14:45.147" v="3674" actId="47"/>
        <pc:sldMkLst>
          <pc:docMk/>
          <pc:sldMk cId="323123888" sldId="2517"/>
        </pc:sldMkLst>
      </pc:sldChg>
      <pc:sldChg chg="addSp delSp modSp add del mod">
        <pc:chgData name="KLOCOVÁ Martina" userId="4d8686c2-3dda-479e-9ce8-c6458e154709" providerId="ADAL" clId="{6FD41C5D-95FF-47BF-B29D-E3F5E41C1685}" dt="2025-03-18T08:14:45.265" v="3675" actId="47"/>
        <pc:sldMkLst>
          <pc:docMk/>
          <pc:sldMk cId="19945203" sldId="2518"/>
        </pc:sldMkLst>
      </pc:sldChg>
      <pc:sldChg chg="addSp delSp modSp add del mod">
        <pc:chgData name="KLOCOVÁ Martina" userId="4d8686c2-3dda-479e-9ce8-c6458e154709" providerId="ADAL" clId="{6FD41C5D-95FF-47BF-B29D-E3F5E41C1685}" dt="2025-03-18T08:14:45.409" v="3676" actId="47"/>
        <pc:sldMkLst>
          <pc:docMk/>
          <pc:sldMk cId="3114906376" sldId="2519"/>
        </pc:sldMkLst>
      </pc:sldChg>
      <pc:sldChg chg="addSp delSp modSp add del mod">
        <pc:chgData name="KLOCOVÁ Martina" userId="4d8686c2-3dda-479e-9ce8-c6458e154709" providerId="ADAL" clId="{6FD41C5D-95FF-47BF-B29D-E3F5E41C1685}" dt="2025-03-18T08:14:45.539" v="3677" actId="47"/>
        <pc:sldMkLst>
          <pc:docMk/>
          <pc:sldMk cId="3824932023" sldId="2520"/>
        </pc:sldMkLst>
      </pc:sldChg>
      <pc:sldChg chg="addSp delSp modSp add del mod">
        <pc:chgData name="KLOCOVÁ Martina" userId="4d8686c2-3dda-479e-9ce8-c6458e154709" providerId="ADAL" clId="{6FD41C5D-95FF-47BF-B29D-E3F5E41C1685}" dt="2025-03-18T08:14:45.669" v="3678" actId="47"/>
        <pc:sldMkLst>
          <pc:docMk/>
          <pc:sldMk cId="1581498023" sldId="2521"/>
        </pc:sldMkLst>
      </pc:sldChg>
      <pc:sldChg chg="addSp delSp modSp add del mod">
        <pc:chgData name="KLOCOVÁ Martina" userId="4d8686c2-3dda-479e-9ce8-c6458e154709" providerId="ADAL" clId="{6FD41C5D-95FF-47BF-B29D-E3F5E41C1685}" dt="2025-03-18T08:14:45.835" v="3679" actId="47"/>
        <pc:sldMkLst>
          <pc:docMk/>
          <pc:sldMk cId="2207270176" sldId="2522"/>
        </pc:sldMkLst>
      </pc:sldChg>
      <pc:sldChg chg="addSp delSp modSp add del mod">
        <pc:chgData name="KLOCOVÁ Martina" userId="4d8686c2-3dda-479e-9ce8-c6458e154709" providerId="ADAL" clId="{6FD41C5D-95FF-47BF-B29D-E3F5E41C1685}" dt="2025-03-18T08:14:45.973" v="3680" actId="47"/>
        <pc:sldMkLst>
          <pc:docMk/>
          <pc:sldMk cId="2385826761" sldId="2523"/>
        </pc:sldMkLst>
      </pc:sldChg>
      <pc:sldChg chg="addSp delSp modSp add del mod">
        <pc:chgData name="KLOCOVÁ Martina" userId="4d8686c2-3dda-479e-9ce8-c6458e154709" providerId="ADAL" clId="{6FD41C5D-95FF-47BF-B29D-E3F5E41C1685}" dt="2025-03-18T08:14:46.117" v="3681" actId="47"/>
        <pc:sldMkLst>
          <pc:docMk/>
          <pc:sldMk cId="3590213045" sldId="2524"/>
        </pc:sldMkLst>
      </pc:sldChg>
      <pc:sldChg chg="addSp delSp modSp new del mod">
        <pc:chgData name="KLOCOVÁ Martina" userId="4d8686c2-3dda-479e-9ce8-c6458e154709" providerId="ADAL" clId="{6FD41C5D-95FF-47BF-B29D-E3F5E41C1685}" dt="2025-03-18T08:14:46.298" v="3682" actId="47"/>
        <pc:sldMkLst>
          <pc:docMk/>
          <pc:sldMk cId="2206828867" sldId="2525"/>
        </pc:sldMkLst>
      </pc:sldChg>
      <pc:sldChg chg="addSp delSp modSp new del mod">
        <pc:chgData name="KLOCOVÁ Martina" userId="4d8686c2-3dda-479e-9ce8-c6458e154709" providerId="ADAL" clId="{6FD41C5D-95FF-47BF-B29D-E3F5E41C1685}" dt="2025-03-18T08:14:46.390" v="3683" actId="47"/>
        <pc:sldMkLst>
          <pc:docMk/>
          <pc:sldMk cId="973232351" sldId="2526"/>
        </pc:sldMkLst>
      </pc:sldChg>
      <pc:sldChg chg="addSp delSp modSp new del mod">
        <pc:chgData name="KLOCOVÁ Martina" userId="4d8686c2-3dda-479e-9ce8-c6458e154709" providerId="ADAL" clId="{6FD41C5D-95FF-47BF-B29D-E3F5E41C1685}" dt="2025-03-18T08:14:46.605" v="3684" actId="47"/>
        <pc:sldMkLst>
          <pc:docMk/>
          <pc:sldMk cId="2660734189" sldId="2527"/>
        </pc:sldMkLst>
      </pc:sldChg>
      <pc:sldChg chg="addSp delSp modSp add del mod">
        <pc:chgData name="KLOCOVÁ Martina" userId="4d8686c2-3dda-479e-9ce8-c6458e154709" providerId="ADAL" clId="{6FD41C5D-95FF-47BF-B29D-E3F5E41C1685}" dt="2025-03-18T08:14:46.878" v="3685" actId="47"/>
        <pc:sldMkLst>
          <pc:docMk/>
          <pc:sldMk cId="311011314" sldId="2528"/>
        </pc:sldMkLst>
      </pc:sldChg>
      <pc:sldChg chg="addSp delSp modSp add del mod">
        <pc:chgData name="KLOCOVÁ Martina" userId="4d8686c2-3dda-479e-9ce8-c6458e154709" providerId="ADAL" clId="{6FD41C5D-95FF-47BF-B29D-E3F5E41C1685}" dt="2025-03-18T08:14:46.898" v="3686" actId="47"/>
        <pc:sldMkLst>
          <pc:docMk/>
          <pc:sldMk cId="1306244759" sldId="2529"/>
        </pc:sldMkLst>
      </pc:sldChg>
      <pc:sldChg chg="addSp delSp modSp add del mod">
        <pc:chgData name="KLOCOVÁ Martina" userId="4d8686c2-3dda-479e-9ce8-c6458e154709" providerId="ADAL" clId="{6FD41C5D-95FF-47BF-B29D-E3F5E41C1685}" dt="2025-03-18T08:14:47.066" v="3687" actId="47"/>
        <pc:sldMkLst>
          <pc:docMk/>
          <pc:sldMk cId="2498968317" sldId="2530"/>
        </pc:sldMkLst>
      </pc:sldChg>
      <pc:sldChg chg="addSp delSp modSp add del mod">
        <pc:chgData name="KLOCOVÁ Martina" userId="4d8686c2-3dda-479e-9ce8-c6458e154709" providerId="ADAL" clId="{6FD41C5D-95FF-47BF-B29D-E3F5E41C1685}" dt="2025-03-18T08:14:47.232" v="3688" actId="47"/>
        <pc:sldMkLst>
          <pc:docMk/>
          <pc:sldMk cId="1371000509" sldId="2531"/>
        </pc:sldMkLst>
      </pc:sldChg>
      <pc:sldChg chg="addSp delSp modSp add del mod">
        <pc:chgData name="KLOCOVÁ Martina" userId="4d8686c2-3dda-479e-9ce8-c6458e154709" providerId="ADAL" clId="{6FD41C5D-95FF-47BF-B29D-E3F5E41C1685}" dt="2025-03-18T08:14:47.403" v="3689" actId="47"/>
        <pc:sldMkLst>
          <pc:docMk/>
          <pc:sldMk cId="1753140363" sldId="2532"/>
        </pc:sldMkLst>
      </pc:sldChg>
      <pc:sldChg chg="addSp delSp modSp add del mod">
        <pc:chgData name="KLOCOVÁ Martina" userId="4d8686c2-3dda-479e-9ce8-c6458e154709" providerId="ADAL" clId="{6FD41C5D-95FF-47BF-B29D-E3F5E41C1685}" dt="2025-03-18T08:14:47.607" v="3690" actId="47"/>
        <pc:sldMkLst>
          <pc:docMk/>
          <pc:sldMk cId="736685654" sldId="2533"/>
        </pc:sldMkLst>
      </pc:sldChg>
      <pc:sldChg chg="addSp delSp modSp add del mod">
        <pc:chgData name="KLOCOVÁ Martina" userId="4d8686c2-3dda-479e-9ce8-c6458e154709" providerId="ADAL" clId="{6FD41C5D-95FF-47BF-B29D-E3F5E41C1685}" dt="2025-03-18T08:14:47.764" v="3691" actId="47"/>
        <pc:sldMkLst>
          <pc:docMk/>
          <pc:sldMk cId="1933382224" sldId="2534"/>
        </pc:sldMkLst>
      </pc:sldChg>
      <pc:sldChg chg="addSp delSp modSp add del mod">
        <pc:chgData name="KLOCOVÁ Martina" userId="4d8686c2-3dda-479e-9ce8-c6458e154709" providerId="ADAL" clId="{6FD41C5D-95FF-47BF-B29D-E3F5E41C1685}" dt="2025-03-18T08:14:47.954" v="3692" actId="47"/>
        <pc:sldMkLst>
          <pc:docMk/>
          <pc:sldMk cId="1865544952" sldId="2535"/>
        </pc:sldMkLst>
      </pc:sldChg>
      <pc:sldChg chg="addSp delSp modSp add del mod">
        <pc:chgData name="KLOCOVÁ Martina" userId="4d8686c2-3dda-479e-9ce8-c6458e154709" providerId="ADAL" clId="{6FD41C5D-95FF-47BF-B29D-E3F5E41C1685}" dt="2025-03-18T08:14:48.146" v="3693" actId="47"/>
        <pc:sldMkLst>
          <pc:docMk/>
          <pc:sldMk cId="1174522946" sldId="2536"/>
        </pc:sldMkLst>
      </pc:sldChg>
      <pc:sldChg chg="addSp delSp modSp add del mod">
        <pc:chgData name="KLOCOVÁ Martina" userId="4d8686c2-3dda-479e-9ce8-c6458e154709" providerId="ADAL" clId="{6FD41C5D-95FF-47BF-B29D-E3F5E41C1685}" dt="2025-03-18T08:14:48.337" v="3694" actId="47"/>
        <pc:sldMkLst>
          <pc:docMk/>
          <pc:sldMk cId="445465996" sldId="2537"/>
        </pc:sldMkLst>
      </pc:sldChg>
      <pc:sldChg chg="addSp delSp modSp add del mod">
        <pc:chgData name="KLOCOVÁ Martina" userId="4d8686c2-3dda-479e-9ce8-c6458e154709" providerId="ADAL" clId="{6FD41C5D-95FF-47BF-B29D-E3F5E41C1685}" dt="2025-03-18T08:14:48.551" v="3695" actId="47"/>
        <pc:sldMkLst>
          <pc:docMk/>
          <pc:sldMk cId="1515314970" sldId="2538"/>
        </pc:sldMkLst>
      </pc:sldChg>
      <pc:sldChg chg="addSp delSp modSp add del mod">
        <pc:chgData name="KLOCOVÁ Martina" userId="4d8686c2-3dda-479e-9ce8-c6458e154709" providerId="ADAL" clId="{6FD41C5D-95FF-47BF-B29D-E3F5E41C1685}" dt="2025-03-18T08:14:48.577" v="3696" actId="47"/>
        <pc:sldMkLst>
          <pc:docMk/>
          <pc:sldMk cId="3104704610" sldId="2539"/>
        </pc:sldMkLst>
      </pc:sldChg>
      <pc:sldChg chg="addSp delSp modSp new del mod">
        <pc:chgData name="KLOCOVÁ Martina" userId="4d8686c2-3dda-479e-9ce8-c6458e154709" providerId="ADAL" clId="{6FD41C5D-95FF-47BF-B29D-E3F5E41C1685}" dt="2025-03-18T08:14:48.804" v="3697" actId="47"/>
        <pc:sldMkLst>
          <pc:docMk/>
          <pc:sldMk cId="545786323" sldId="2540"/>
        </pc:sldMkLst>
      </pc:sldChg>
      <pc:sldChg chg="addSp delSp modSp new del mod">
        <pc:chgData name="KLOCOVÁ Martina" userId="4d8686c2-3dda-479e-9ce8-c6458e154709" providerId="ADAL" clId="{6FD41C5D-95FF-47BF-B29D-E3F5E41C1685}" dt="2025-03-18T08:14:49.017" v="3698" actId="47"/>
        <pc:sldMkLst>
          <pc:docMk/>
          <pc:sldMk cId="1050740340" sldId="2541"/>
        </pc:sldMkLst>
      </pc:sldChg>
      <pc:sldChg chg="addSp delSp modSp new del mod">
        <pc:chgData name="KLOCOVÁ Martina" userId="4d8686c2-3dda-479e-9ce8-c6458e154709" providerId="ADAL" clId="{6FD41C5D-95FF-47BF-B29D-E3F5E41C1685}" dt="2025-03-18T08:14:49.144" v="3699" actId="47"/>
        <pc:sldMkLst>
          <pc:docMk/>
          <pc:sldMk cId="3409337237" sldId="2542"/>
        </pc:sldMkLst>
      </pc:sldChg>
      <pc:sldChg chg="addSp delSp modSp add del mod">
        <pc:chgData name="KLOCOVÁ Martina" userId="4d8686c2-3dda-479e-9ce8-c6458e154709" providerId="ADAL" clId="{6FD41C5D-95FF-47BF-B29D-E3F5E41C1685}" dt="2025-03-18T08:14:49.386" v="3700" actId="47"/>
        <pc:sldMkLst>
          <pc:docMk/>
          <pc:sldMk cId="627318811" sldId="2543"/>
        </pc:sldMkLst>
      </pc:sldChg>
      <pc:sldChg chg="addSp delSp modSp add del mod ord">
        <pc:chgData name="KLOCOVÁ Martina" userId="4d8686c2-3dda-479e-9ce8-c6458e154709" providerId="ADAL" clId="{6FD41C5D-95FF-47BF-B29D-E3F5E41C1685}" dt="2025-03-03T13:02:07.033" v="692" actId="47"/>
        <pc:sldMkLst>
          <pc:docMk/>
          <pc:sldMk cId="111150385" sldId="2544"/>
        </pc:sldMkLst>
      </pc:sldChg>
      <pc:sldChg chg="addSp delSp modSp add del mod">
        <pc:chgData name="KLOCOVÁ Martina" userId="4d8686c2-3dda-479e-9ce8-c6458e154709" providerId="ADAL" clId="{6FD41C5D-95FF-47BF-B29D-E3F5E41C1685}" dt="2025-03-18T08:14:49.405" v="3701" actId="47"/>
        <pc:sldMkLst>
          <pc:docMk/>
          <pc:sldMk cId="2383442939" sldId="2545"/>
        </pc:sldMkLst>
      </pc:sldChg>
      <pc:sldChg chg="addSp delSp modSp add del mod">
        <pc:chgData name="KLOCOVÁ Martina" userId="4d8686c2-3dda-479e-9ce8-c6458e154709" providerId="ADAL" clId="{6FD41C5D-95FF-47BF-B29D-E3F5E41C1685}" dt="2025-03-18T08:14:49.617" v="3702" actId="47"/>
        <pc:sldMkLst>
          <pc:docMk/>
          <pc:sldMk cId="736824050" sldId="2546"/>
        </pc:sldMkLst>
      </pc:sldChg>
      <pc:sldChg chg="addSp delSp modSp add del mod">
        <pc:chgData name="KLOCOVÁ Martina" userId="4d8686c2-3dda-479e-9ce8-c6458e154709" providerId="ADAL" clId="{6FD41C5D-95FF-47BF-B29D-E3F5E41C1685}" dt="2025-03-18T08:14:49.788" v="3703" actId="47"/>
        <pc:sldMkLst>
          <pc:docMk/>
          <pc:sldMk cId="1233739483" sldId="2547"/>
        </pc:sldMkLst>
      </pc:sldChg>
      <pc:sldChg chg="addSp delSp modSp add del mod">
        <pc:chgData name="KLOCOVÁ Martina" userId="4d8686c2-3dda-479e-9ce8-c6458e154709" providerId="ADAL" clId="{6FD41C5D-95FF-47BF-B29D-E3F5E41C1685}" dt="2025-03-18T08:14:49.986" v="3704" actId="47"/>
        <pc:sldMkLst>
          <pc:docMk/>
          <pc:sldMk cId="1374093274" sldId="2548"/>
        </pc:sldMkLst>
      </pc:sldChg>
      <pc:sldChg chg="addSp delSp modSp add del mod">
        <pc:chgData name="KLOCOVÁ Martina" userId="4d8686c2-3dda-479e-9ce8-c6458e154709" providerId="ADAL" clId="{6FD41C5D-95FF-47BF-B29D-E3F5E41C1685}" dt="2025-03-18T08:14:50.170" v="3705" actId="47"/>
        <pc:sldMkLst>
          <pc:docMk/>
          <pc:sldMk cId="2916530978" sldId="2549"/>
        </pc:sldMkLst>
      </pc:sldChg>
      <pc:sldChg chg="addSp delSp modSp add del mod">
        <pc:chgData name="KLOCOVÁ Martina" userId="4d8686c2-3dda-479e-9ce8-c6458e154709" providerId="ADAL" clId="{6FD41C5D-95FF-47BF-B29D-E3F5E41C1685}" dt="2025-03-18T08:14:50.303" v="3706" actId="47"/>
        <pc:sldMkLst>
          <pc:docMk/>
          <pc:sldMk cId="3581173200" sldId="2550"/>
        </pc:sldMkLst>
      </pc:sldChg>
      <pc:sldChg chg="addSp delSp modSp add del mod">
        <pc:chgData name="KLOCOVÁ Martina" userId="4d8686c2-3dda-479e-9ce8-c6458e154709" providerId="ADAL" clId="{6FD41C5D-95FF-47BF-B29D-E3F5E41C1685}" dt="2025-03-18T08:14:50.454" v="3707" actId="47"/>
        <pc:sldMkLst>
          <pc:docMk/>
          <pc:sldMk cId="2713487239" sldId="2551"/>
        </pc:sldMkLst>
      </pc:sldChg>
      <pc:sldChg chg="addSp delSp modSp add del mod">
        <pc:chgData name="KLOCOVÁ Martina" userId="4d8686c2-3dda-479e-9ce8-c6458e154709" providerId="ADAL" clId="{6FD41C5D-95FF-47BF-B29D-E3F5E41C1685}" dt="2025-03-18T08:14:50.641" v="3708" actId="47"/>
        <pc:sldMkLst>
          <pc:docMk/>
          <pc:sldMk cId="809268322" sldId="2552"/>
        </pc:sldMkLst>
      </pc:sldChg>
      <pc:sldChg chg="addSp delSp modSp add del mod">
        <pc:chgData name="KLOCOVÁ Martina" userId="4d8686c2-3dda-479e-9ce8-c6458e154709" providerId="ADAL" clId="{6FD41C5D-95FF-47BF-B29D-E3F5E41C1685}" dt="2025-03-18T08:14:50.831" v="3709" actId="47"/>
        <pc:sldMkLst>
          <pc:docMk/>
          <pc:sldMk cId="71602942" sldId="2553"/>
        </pc:sldMkLst>
      </pc:sldChg>
      <pc:sldChg chg="addSp delSp modSp add del mod">
        <pc:chgData name="KLOCOVÁ Martina" userId="4d8686c2-3dda-479e-9ce8-c6458e154709" providerId="ADAL" clId="{6FD41C5D-95FF-47BF-B29D-E3F5E41C1685}" dt="2025-03-18T08:14:51.002" v="3710" actId="47"/>
        <pc:sldMkLst>
          <pc:docMk/>
          <pc:sldMk cId="2738216028" sldId="2554"/>
        </pc:sldMkLst>
      </pc:sldChg>
      <pc:sldChg chg="addSp delSp modSp add del mod">
        <pc:chgData name="KLOCOVÁ Martina" userId="4d8686c2-3dda-479e-9ce8-c6458e154709" providerId="ADAL" clId="{6FD41C5D-95FF-47BF-B29D-E3F5E41C1685}" dt="2025-03-18T08:14:51.192" v="3711" actId="47"/>
        <pc:sldMkLst>
          <pc:docMk/>
          <pc:sldMk cId="1506989671" sldId="2555"/>
        </pc:sldMkLst>
      </pc:sldChg>
      <pc:sldChg chg="addSp delSp modSp add del mod">
        <pc:chgData name="KLOCOVÁ Martina" userId="4d8686c2-3dda-479e-9ce8-c6458e154709" providerId="ADAL" clId="{6FD41C5D-95FF-47BF-B29D-E3F5E41C1685}" dt="2025-03-18T08:14:51.325" v="3712" actId="47"/>
        <pc:sldMkLst>
          <pc:docMk/>
          <pc:sldMk cId="1189554624" sldId="2556"/>
        </pc:sldMkLst>
      </pc:sldChg>
      <pc:sldChg chg="addSp delSp modSp add del mod">
        <pc:chgData name="KLOCOVÁ Martina" userId="4d8686c2-3dda-479e-9ce8-c6458e154709" providerId="ADAL" clId="{6FD41C5D-95FF-47BF-B29D-E3F5E41C1685}" dt="2025-03-18T08:14:51.474" v="3713" actId="47"/>
        <pc:sldMkLst>
          <pc:docMk/>
          <pc:sldMk cId="1740844540" sldId="2557"/>
        </pc:sldMkLst>
      </pc:sldChg>
      <pc:sldChg chg="addSp delSp modSp add del mod">
        <pc:chgData name="KLOCOVÁ Martina" userId="4d8686c2-3dda-479e-9ce8-c6458e154709" providerId="ADAL" clId="{6FD41C5D-95FF-47BF-B29D-E3F5E41C1685}" dt="2025-03-18T08:14:51.662" v="3714" actId="47"/>
        <pc:sldMkLst>
          <pc:docMk/>
          <pc:sldMk cId="3181980426" sldId="2558"/>
        </pc:sldMkLst>
      </pc:sldChg>
      <pc:sldChg chg="addSp delSp modSp add del mod">
        <pc:chgData name="KLOCOVÁ Martina" userId="4d8686c2-3dda-479e-9ce8-c6458e154709" providerId="ADAL" clId="{6FD41C5D-95FF-47BF-B29D-E3F5E41C1685}" dt="2025-03-18T08:14:51.826" v="3715" actId="47"/>
        <pc:sldMkLst>
          <pc:docMk/>
          <pc:sldMk cId="1821121149" sldId="2559"/>
        </pc:sldMkLst>
      </pc:sldChg>
      <pc:sldChg chg="addSp delSp modSp add del mod">
        <pc:chgData name="KLOCOVÁ Martina" userId="4d8686c2-3dda-479e-9ce8-c6458e154709" providerId="ADAL" clId="{6FD41C5D-95FF-47BF-B29D-E3F5E41C1685}" dt="2025-03-18T08:14:52.016" v="3716" actId="47"/>
        <pc:sldMkLst>
          <pc:docMk/>
          <pc:sldMk cId="805392732" sldId="2560"/>
        </pc:sldMkLst>
      </pc:sldChg>
      <pc:sldChg chg="addSp delSp modSp add del mod">
        <pc:chgData name="KLOCOVÁ Martina" userId="4d8686c2-3dda-479e-9ce8-c6458e154709" providerId="ADAL" clId="{6FD41C5D-95FF-47BF-B29D-E3F5E41C1685}" dt="2025-03-18T08:14:52.200" v="3717" actId="47"/>
        <pc:sldMkLst>
          <pc:docMk/>
          <pc:sldMk cId="1411167129" sldId="2561"/>
        </pc:sldMkLst>
      </pc:sldChg>
      <pc:sldChg chg="addSp delSp modSp add del mod">
        <pc:chgData name="KLOCOVÁ Martina" userId="4d8686c2-3dda-479e-9ce8-c6458e154709" providerId="ADAL" clId="{6FD41C5D-95FF-47BF-B29D-E3F5E41C1685}" dt="2025-03-18T08:14:52.354" v="3718" actId="47"/>
        <pc:sldMkLst>
          <pc:docMk/>
          <pc:sldMk cId="2378242553" sldId="2562"/>
        </pc:sldMkLst>
      </pc:sldChg>
      <pc:sldChg chg="addSp delSp modSp add del mod">
        <pc:chgData name="KLOCOVÁ Martina" userId="4d8686c2-3dda-479e-9ce8-c6458e154709" providerId="ADAL" clId="{6FD41C5D-95FF-47BF-B29D-E3F5E41C1685}" dt="2025-03-18T08:14:52.522" v="3719" actId="47"/>
        <pc:sldMkLst>
          <pc:docMk/>
          <pc:sldMk cId="1297149992" sldId="2563"/>
        </pc:sldMkLst>
      </pc:sldChg>
      <pc:sldChg chg="addSp delSp modSp add del mod">
        <pc:chgData name="KLOCOVÁ Martina" userId="4d8686c2-3dda-479e-9ce8-c6458e154709" providerId="ADAL" clId="{6FD41C5D-95FF-47BF-B29D-E3F5E41C1685}" dt="2025-03-18T08:14:52.671" v="3720" actId="47"/>
        <pc:sldMkLst>
          <pc:docMk/>
          <pc:sldMk cId="1504253651" sldId="2564"/>
        </pc:sldMkLst>
      </pc:sldChg>
      <pc:sldChg chg="addSp delSp modSp add del mod">
        <pc:chgData name="KLOCOVÁ Martina" userId="4d8686c2-3dda-479e-9ce8-c6458e154709" providerId="ADAL" clId="{6FD41C5D-95FF-47BF-B29D-E3F5E41C1685}" dt="2025-03-18T08:14:52.818" v="3721" actId="47"/>
        <pc:sldMkLst>
          <pc:docMk/>
          <pc:sldMk cId="766320229" sldId="2565"/>
        </pc:sldMkLst>
      </pc:sldChg>
      <pc:sldChg chg="addSp delSp modSp add del mod">
        <pc:chgData name="KLOCOVÁ Martina" userId="4d8686c2-3dda-479e-9ce8-c6458e154709" providerId="ADAL" clId="{6FD41C5D-95FF-47BF-B29D-E3F5E41C1685}" dt="2025-03-18T08:14:52.987" v="3722" actId="47"/>
        <pc:sldMkLst>
          <pc:docMk/>
          <pc:sldMk cId="49773379" sldId="2566"/>
        </pc:sldMkLst>
      </pc:sldChg>
      <pc:sldChg chg="addSp delSp modSp add del mod">
        <pc:chgData name="KLOCOVÁ Martina" userId="4d8686c2-3dda-479e-9ce8-c6458e154709" providerId="ADAL" clId="{6FD41C5D-95FF-47BF-B29D-E3F5E41C1685}" dt="2025-03-18T08:14:53.147" v="3723" actId="47"/>
        <pc:sldMkLst>
          <pc:docMk/>
          <pc:sldMk cId="2654812006" sldId="2567"/>
        </pc:sldMkLst>
      </pc:sldChg>
      <pc:sldChg chg="addSp delSp modSp add del mod">
        <pc:chgData name="KLOCOVÁ Martina" userId="4d8686c2-3dda-479e-9ce8-c6458e154709" providerId="ADAL" clId="{6FD41C5D-95FF-47BF-B29D-E3F5E41C1685}" dt="2025-03-18T08:14:53.330" v="3724" actId="47"/>
        <pc:sldMkLst>
          <pc:docMk/>
          <pc:sldMk cId="321192252" sldId="2568"/>
        </pc:sldMkLst>
      </pc:sldChg>
      <pc:sldChg chg="addSp delSp modSp add del mod">
        <pc:chgData name="KLOCOVÁ Martina" userId="4d8686c2-3dda-479e-9ce8-c6458e154709" providerId="ADAL" clId="{6FD41C5D-95FF-47BF-B29D-E3F5E41C1685}" dt="2025-03-18T08:14:53.491" v="3725" actId="47"/>
        <pc:sldMkLst>
          <pc:docMk/>
          <pc:sldMk cId="24899446" sldId="2569"/>
        </pc:sldMkLst>
      </pc:sldChg>
      <pc:sldChg chg="addSp delSp modSp add del mod">
        <pc:chgData name="KLOCOVÁ Martina" userId="4d8686c2-3dda-479e-9ce8-c6458e154709" providerId="ADAL" clId="{6FD41C5D-95FF-47BF-B29D-E3F5E41C1685}" dt="2025-03-18T08:14:53.673" v="3726" actId="47"/>
        <pc:sldMkLst>
          <pc:docMk/>
          <pc:sldMk cId="195953972" sldId="2570"/>
        </pc:sldMkLst>
      </pc:sldChg>
      <pc:sldChg chg="addSp delSp modSp add del mod">
        <pc:chgData name="KLOCOVÁ Martina" userId="4d8686c2-3dda-479e-9ce8-c6458e154709" providerId="ADAL" clId="{6FD41C5D-95FF-47BF-B29D-E3F5E41C1685}" dt="2025-03-18T08:14:53.846" v="3727" actId="47"/>
        <pc:sldMkLst>
          <pc:docMk/>
          <pc:sldMk cId="1036669815" sldId="2571"/>
        </pc:sldMkLst>
      </pc:sldChg>
      <pc:sldChg chg="addSp delSp modSp add del mod">
        <pc:chgData name="KLOCOVÁ Martina" userId="4d8686c2-3dda-479e-9ce8-c6458e154709" providerId="ADAL" clId="{6FD41C5D-95FF-47BF-B29D-E3F5E41C1685}" dt="2025-03-18T08:14:53.981" v="3728" actId="47"/>
        <pc:sldMkLst>
          <pc:docMk/>
          <pc:sldMk cId="2152504394" sldId="2572"/>
        </pc:sldMkLst>
      </pc:sldChg>
      <pc:sldChg chg="addSp delSp modSp add del mod">
        <pc:chgData name="KLOCOVÁ Martina" userId="4d8686c2-3dda-479e-9ce8-c6458e154709" providerId="ADAL" clId="{6FD41C5D-95FF-47BF-B29D-E3F5E41C1685}" dt="2025-03-18T08:14:54.141" v="3729" actId="47"/>
        <pc:sldMkLst>
          <pc:docMk/>
          <pc:sldMk cId="1695164803" sldId="2573"/>
        </pc:sldMkLst>
      </pc:sldChg>
      <pc:sldChg chg="addSp delSp modSp add del mod">
        <pc:chgData name="KLOCOVÁ Martina" userId="4d8686c2-3dda-479e-9ce8-c6458e154709" providerId="ADAL" clId="{6FD41C5D-95FF-47BF-B29D-E3F5E41C1685}" dt="2025-03-18T08:14:54.305" v="3730" actId="47"/>
        <pc:sldMkLst>
          <pc:docMk/>
          <pc:sldMk cId="3660498105" sldId="2574"/>
        </pc:sldMkLst>
      </pc:sldChg>
      <pc:sldChg chg="addSp delSp modSp add del mod">
        <pc:chgData name="KLOCOVÁ Martina" userId="4d8686c2-3dda-479e-9ce8-c6458e154709" providerId="ADAL" clId="{6FD41C5D-95FF-47BF-B29D-E3F5E41C1685}" dt="2025-03-18T08:14:54.477" v="3731" actId="47"/>
        <pc:sldMkLst>
          <pc:docMk/>
          <pc:sldMk cId="924426540" sldId="2575"/>
        </pc:sldMkLst>
      </pc:sldChg>
      <pc:sldChg chg="addSp delSp modSp add del mod">
        <pc:chgData name="KLOCOVÁ Martina" userId="4d8686c2-3dda-479e-9ce8-c6458e154709" providerId="ADAL" clId="{6FD41C5D-95FF-47BF-B29D-E3F5E41C1685}" dt="2025-03-18T08:14:54.641" v="3732" actId="47"/>
        <pc:sldMkLst>
          <pc:docMk/>
          <pc:sldMk cId="329294429" sldId="2576"/>
        </pc:sldMkLst>
      </pc:sldChg>
      <pc:sldChg chg="addSp delSp modSp add del mod">
        <pc:chgData name="KLOCOVÁ Martina" userId="4d8686c2-3dda-479e-9ce8-c6458e154709" providerId="ADAL" clId="{6FD41C5D-95FF-47BF-B29D-E3F5E41C1685}" dt="2025-03-18T08:14:54.813" v="3733" actId="47"/>
        <pc:sldMkLst>
          <pc:docMk/>
          <pc:sldMk cId="3483431606" sldId="2577"/>
        </pc:sldMkLst>
      </pc:sldChg>
      <pc:sldChg chg="addSp delSp modSp add del mod">
        <pc:chgData name="KLOCOVÁ Martina" userId="4d8686c2-3dda-479e-9ce8-c6458e154709" providerId="ADAL" clId="{6FD41C5D-95FF-47BF-B29D-E3F5E41C1685}" dt="2025-03-18T08:14:54.978" v="3734" actId="47"/>
        <pc:sldMkLst>
          <pc:docMk/>
          <pc:sldMk cId="836213827" sldId="2578"/>
        </pc:sldMkLst>
      </pc:sldChg>
      <pc:sldChg chg="modSp add del mod">
        <pc:chgData name="KLOCOVÁ Martina" userId="4d8686c2-3dda-479e-9ce8-c6458e154709" providerId="ADAL" clId="{6FD41C5D-95FF-47BF-B29D-E3F5E41C1685}" dt="2025-03-18T08:14:55.140" v="3735" actId="47"/>
        <pc:sldMkLst>
          <pc:docMk/>
          <pc:sldMk cId="3578870879" sldId="2579"/>
        </pc:sldMkLst>
      </pc:sldChg>
      <pc:sldChg chg="addSp delSp modSp add del mod">
        <pc:chgData name="KLOCOVÁ Martina" userId="4d8686c2-3dda-479e-9ce8-c6458e154709" providerId="ADAL" clId="{6FD41C5D-95FF-47BF-B29D-E3F5E41C1685}" dt="2025-03-18T08:14:55.296" v="3736" actId="47"/>
        <pc:sldMkLst>
          <pc:docMk/>
          <pc:sldMk cId="3875413163" sldId="2580"/>
        </pc:sldMkLst>
      </pc:sldChg>
      <pc:sldChg chg="addSp delSp modSp add del mod">
        <pc:chgData name="KLOCOVÁ Martina" userId="4d8686c2-3dda-479e-9ce8-c6458e154709" providerId="ADAL" clId="{6FD41C5D-95FF-47BF-B29D-E3F5E41C1685}" dt="2025-03-18T08:14:55.457" v="3737" actId="47"/>
        <pc:sldMkLst>
          <pc:docMk/>
          <pc:sldMk cId="1553664383" sldId="2581"/>
        </pc:sldMkLst>
      </pc:sldChg>
      <pc:sldChg chg="addSp delSp modSp add del mod">
        <pc:chgData name="KLOCOVÁ Martina" userId="4d8686c2-3dda-479e-9ce8-c6458e154709" providerId="ADAL" clId="{6FD41C5D-95FF-47BF-B29D-E3F5E41C1685}" dt="2025-03-18T08:14:55.690" v="3738" actId="47"/>
        <pc:sldMkLst>
          <pc:docMk/>
          <pc:sldMk cId="2190836482" sldId="2582"/>
        </pc:sldMkLst>
      </pc:sldChg>
      <pc:sldChg chg="addSp delSp modSp add del mod">
        <pc:chgData name="KLOCOVÁ Martina" userId="4d8686c2-3dda-479e-9ce8-c6458e154709" providerId="ADAL" clId="{6FD41C5D-95FF-47BF-B29D-E3F5E41C1685}" dt="2025-03-18T08:14:55.808" v="3739" actId="47"/>
        <pc:sldMkLst>
          <pc:docMk/>
          <pc:sldMk cId="1946879026" sldId="2583"/>
        </pc:sldMkLst>
      </pc:sldChg>
      <pc:sldChg chg="addSp delSp modSp add del">
        <pc:chgData name="KLOCOVÁ Martina" userId="4d8686c2-3dda-479e-9ce8-c6458e154709" providerId="ADAL" clId="{6FD41C5D-95FF-47BF-B29D-E3F5E41C1685}" dt="2025-03-18T08:14:56.048" v="3740" actId="47"/>
        <pc:sldMkLst>
          <pc:docMk/>
          <pc:sldMk cId="344193269" sldId="2584"/>
        </pc:sldMkLst>
      </pc:sldChg>
      <pc:sldChg chg="addSp delSp modSp add del mod">
        <pc:chgData name="KLOCOVÁ Martina" userId="4d8686c2-3dda-479e-9ce8-c6458e154709" providerId="ADAL" clId="{6FD41C5D-95FF-47BF-B29D-E3F5E41C1685}" dt="2025-03-18T08:14:56.293" v="3741" actId="47"/>
        <pc:sldMkLst>
          <pc:docMk/>
          <pc:sldMk cId="2397928794" sldId="2585"/>
        </pc:sldMkLst>
      </pc:sldChg>
      <pc:sldChg chg="addSp delSp modSp add del mod">
        <pc:chgData name="KLOCOVÁ Martina" userId="4d8686c2-3dda-479e-9ce8-c6458e154709" providerId="ADAL" clId="{6FD41C5D-95FF-47BF-B29D-E3F5E41C1685}" dt="2025-03-18T08:14:56.313" v="3742" actId="47"/>
        <pc:sldMkLst>
          <pc:docMk/>
          <pc:sldMk cId="2836578098" sldId="2586"/>
        </pc:sldMkLst>
      </pc:sldChg>
      <pc:sldChg chg="addSp delSp modSp add del mod">
        <pc:chgData name="KLOCOVÁ Martina" userId="4d8686c2-3dda-479e-9ce8-c6458e154709" providerId="ADAL" clId="{6FD41C5D-95FF-47BF-B29D-E3F5E41C1685}" dt="2025-03-18T08:14:56.499" v="3743" actId="47"/>
        <pc:sldMkLst>
          <pc:docMk/>
          <pc:sldMk cId="1399754552" sldId="2587"/>
        </pc:sldMkLst>
      </pc:sldChg>
      <pc:sldChg chg="addSp delSp modSp add del mod">
        <pc:chgData name="KLOCOVÁ Martina" userId="4d8686c2-3dda-479e-9ce8-c6458e154709" providerId="ADAL" clId="{6FD41C5D-95FF-47BF-B29D-E3F5E41C1685}" dt="2025-03-18T08:14:56.671" v="3744" actId="47"/>
        <pc:sldMkLst>
          <pc:docMk/>
          <pc:sldMk cId="2664294670" sldId="2588"/>
        </pc:sldMkLst>
      </pc:sldChg>
      <pc:sldChg chg="addSp delSp modSp add del mod">
        <pc:chgData name="KLOCOVÁ Martina" userId="4d8686c2-3dda-479e-9ce8-c6458e154709" providerId="ADAL" clId="{6FD41C5D-95FF-47BF-B29D-E3F5E41C1685}" dt="2025-03-18T08:14:56.835" v="3745" actId="47"/>
        <pc:sldMkLst>
          <pc:docMk/>
          <pc:sldMk cId="2519749215" sldId="2589"/>
        </pc:sldMkLst>
      </pc:sldChg>
      <pc:sldChg chg="addSp delSp modSp add del mod">
        <pc:chgData name="KLOCOVÁ Martina" userId="4d8686c2-3dda-479e-9ce8-c6458e154709" providerId="ADAL" clId="{6FD41C5D-95FF-47BF-B29D-E3F5E41C1685}" dt="2025-03-18T08:14:56.986" v="3746" actId="47"/>
        <pc:sldMkLst>
          <pc:docMk/>
          <pc:sldMk cId="965430596" sldId="2590"/>
        </pc:sldMkLst>
      </pc:sldChg>
      <pc:sldChg chg="addSp delSp modSp add del mod">
        <pc:chgData name="KLOCOVÁ Martina" userId="4d8686c2-3dda-479e-9ce8-c6458e154709" providerId="ADAL" clId="{6FD41C5D-95FF-47BF-B29D-E3F5E41C1685}" dt="2025-03-18T08:14:57.174" v="3747" actId="47"/>
        <pc:sldMkLst>
          <pc:docMk/>
          <pc:sldMk cId="1027243279" sldId="2591"/>
        </pc:sldMkLst>
      </pc:sldChg>
      <pc:sldChg chg="addSp delSp modSp add del mod">
        <pc:chgData name="KLOCOVÁ Martina" userId="4d8686c2-3dda-479e-9ce8-c6458e154709" providerId="ADAL" clId="{6FD41C5D-95FF-47BF-B29D-E3F5E41C1685}" dt="2025-03-18T08:14:57.355" v="3748" actId="47"/>
        <pc:sldMkLst>
          <pc:docMk/>
          <pc:sldMk cId="3938142263" sldId="2592"/>
        </pc:sldMkLst>
      </pc:sldChg>
      <pc:sldChg chg="addSp delSp modSp add del mod">
        <pc:chgData name="KLOCOVÁ Martina" userId="4d8686c2-3dda-479e-9ce8-c6458e154709" providerId="ADAL" clId="{6FD41C5D-95FF-47BF-B29D-E3F5E41C1685}" dt="2025-03-18T08:14:57.526" v="3749" actId="47"/>
        <pc:sldMkLst>
          <pc:docMk/>
          <pc:sldMk cId="1454547624" sldId="2593"/>
        </pc:sldMkLst>
      </pc:sldChg>
      <pc:sldChg chg="addSp delSp modSp add del mod">
        <pc:chgData name="KLOCOVÁ Martina" userId="4d8686c2-3dda-479e-9ce8-c6458e154709" providerId="ADAL" clId="{6FD41C5D-95FF-47BF-B29D-E3F5E41C1685}" dt="2025-03-18T08:14:57.708" v="3750" actId="47"/>
        <pc:sldMkLst>
          <pc:docMk/>
          <pc:sldMk cId="2226612826" sldId="2594"/>
        </pc:sldMkLst>
      </pc:sldChg>
      <pc:sldChg chg="addSp delSp modSp add del mod">
        <pc:chgData name="KLOCOVÁ Martina" userId="4d8686c2-3dda-479e-9ce8-c6458e154709" providerId="ADAL" clId="{6FD41C5D-95FF-47BF-B29D-E3F5E41C1685}" dt="2025-03-18T08:14:57.883" v="3751" actId="47"/>
        <pc:sldMkLst>
          <pc:docMk/>
          <pc:sldMk cId="963004710" sldId="2595"/>
        </pc:sldMkLst>
      </pc:sldChg>
      <pc:sldChg chg="addSp delSp modSp add del mod">
        <pc:chgData name="KLOCOVÁ Martina" userId="4d8686c2-3dda-479e-9ce8-c6458e154709" providerId="ADAL" clId="{6FD41C5D-95FF-47BF-B29D-E3F5E41C1685}" dt="2025-03-18T08:14:58.111" v="3752" actId="47"/>
        <pc:sldMkLst>
          <pc:docMk/>
          <pc:sldMk cId="232040415" sldId="2596"/>
        </pc:sldMkLst>
      </pc:sldChg>
      <pc:sldChg chg="addSp delSp modSp add del mod">
        <pc:chgData name="KLOCOVÁ Martina" userId="4d8686c2-3dda-479e-9ce8-c6458e154709" providerId="ADAL" clId="{6FD41C5D-95FF-47BF-B29D-E3F5E41C1685}" dt="2025-03-18T08:14:58.243" v="3753" actId="47"/>
        <pc:sldMkLst>
          <pc:docMk/>
          <pc:sldMk cId="4237281569" sldId="2597"/>
        </pc:sldMkLst>
      </pc:sldChg>
      <pc:sldChg chg="addSp delSp modSp add del mod">
        <pc:chgData name="KLOCOVÁ Martina" userId="4d8686c2-3dda-479e-9ce8-c6458e154709" providerId="ADAL" clId="{6FD41C5D-95FF-47BF-B29D-E3F5E41C1685}" dt="2025-03-18T08:14:58.412" v="3754" actId="47"/>
        <pc:sldMkLst>
          <pc:docMk/>
          <pc:sldMk cId="2888125848" sldId="2598"/>
        </pc:sldMkLst>
      </pc:sldChg>
      <pc:sldChg chg="addSp delSp modSp add del mod">
        <pc:chgData name="KLOCOVÁ Martina" userId="4d8686c2-3dda-479e-9ce8-c6458e154709" providerId="ADAL" clId="{6FD41C5D-95FF-47BF-B29D-E3F5E41C1685}" dt="2025-03-18T08:14:58.582" v="3755" actId="47"/>
        <pc:sldMkLst>
          <pc:docMk/>
          <pc:sldMk cId="2786322629" sldId="2599"/>
        </pc:sldMkLst>
      </pc:sldChg>
      <pc:sldChg chg="addSp delSp modSp add del mod">
        <pc:chgData name="KLOCOVÁ Martina" userId="4d8686c2-3dda-479e-9ce8-c6458e154709" providerId="ADAL" clId="{6FD41C5D-95FF-47BF-B29D-E3F5E41C1685}" dt="2025-03-18T08:14:58.747" v="3756" actId="47"/>
        <pc:sldMkLst>
          <pc:docMk/>
          <pc:sldMk cId="2129672190" sldId="2600"/>
        </pc:sldMkLst>
      </pc:sldChg>
      <pc:sldChg chg="addSp delSp modSp add del mod">
        <pc:chgData name="KLOCOVÁ Martina" userId="4d8686c2-3dda-479e-9ce8-c6458e154709" providerId="ADAL" clId="{6FD41C5D-95FF-47BF-B29D-E3F5E41C1685}" dt="2025-03-18T08:14:58.915" v="3757" actId="47"/>
        <pc:sldMkLst>
          <pc:docMk/>
          <pc:sldMk cId="4008911443" sldId="2601"/>
        </pc:sldMkLst>
      </pc:sldChg>
      <pc:sldChg chg="addSp delSp modSp add del mod">
        <pc:chgData name="KLOCOVÁ Martina" userId="4d8686c2-3dda-479e-9ce8-c6458e154709" providerId="ADAL" clId="{6FD41C5D-95FF-47BF-B29D-E3F5E41C1685}" dt="2025-03-18T08:14:59.099" v="3758" actId="47"/>
        <pc:sldMkLst>
          <pc:docMk/>
          <pc:sldMk cId="2067512349" sldId="2602"/>
        </pc:sldMkLst>
      </pc:sldChg>
      <pc:sldChg chg="addSp delSp modSp new del mod">
        <pc:chgData name="KLOCOVÁ Martina" userId="4d8686c2-3dda-479e-9ce8-c6458e154709" providerId="ADAL" clId="{6FD41C5D-95FF-47BF-B29D-E3F5E41C1685}" dt="2025-03-18T08:14:59.288" v="3759" actId="47"/>
        <pc:sldMkLst>
          <pc:docMk/>
          <pc:sldMk cId="1272963106" sldId="2603"/>
        </pc:sldMkLst>
      </pc:sldChg>
      <pc:sldChg chg="addSp delSp modSp new del mod">
        <pc:chgData name="KLOCOVÁ Martina" userId="4d8686c2-3dda-479e-9ce8-c6458e154709" providerId="ADAL" clId="{6FD41C5D-95FF-47BF-B29D-E3F5E41C1685}" dt="2025-03-18T08:14:59.471" v="3760" actId="47"/>
        <pc:sldMkLst>
          <pc:docMk/>
          <pc:sldMk cId="1914004795" sldId="2604"/>
        </pc:sldMkLst>
      </pc:sldChg>
      <pc:sldChg chg="addSp delSp modSp new del mod">
        <pc:chgData name="KLOCOVÁ Martina" userId="4d8686c2-3dda-479e-9ce8-c6458e154709" providerId="ADAL" clId="{6FD41C5D-95FF-47BF-B29D-E3F5E41C1685}" dt="2025-03-18T08:14:59.657" v="3761" actId="47"/>
        <pc:sldMkLst>
          <pc:docMk/>
          <pc:sldMk cId="2621655012" sldId="2605"/>
        </pc:sldMkLst>
      </pc:sldChg>
      <pc:sldChg chg="addSp delSp modSp add del mod">
        <pc:chgData name="KLOCOVÁ Martina" userId="4d8686c2-3dda-479e-9ce8-c6458e154709" providerId="ADAL" clId="{6FD41C5D-95FF-47BF-B29D-E3F5E41C1685}" dt="2025-03-18T08:14:59.853" v="3762" actId="47"/>
        <pc:sldMkLst>
          <pc:docMk/>
          <pc:sldMk cId="2785884654" sldId="2606"/>
        </pc:sldMkLst>
      </pc:sldChg>
      <pc:sldChg chg="addSp delSp modSp add del mod">
        <pc:chgData name="KLOCOVÁ Martina" userId="4d8686c2-3dda-479e-9ce8-c6458e154709" providerId="ADAL" clId="{6FD41C5D-95FF-47BF-B29D-E3F5E41C1685}" dt="2025-03-18T08:15:00.042" v="3763" actId="47"/>
        <pc:sldMkLst>
          <pc:docMk/>
          <pc:sldMk cId="944191794" sldId="2607"/>
        </pc:sldMkLst>
      </pc:sldChg>
      <pc:sldChg chg="addSp delSp modSp add del mod">
        <pc:chgData name="KLOCOVÁ Martina" userId="4d8686c2-3dda-479e-9ce8-c6458e154709" providerId="ADAL" clId="{6FD41C5D-95FF-47BF-B29D-E3F5E41C1685}" dt="2025-03-18T08:15:00.228" v="3764" actId="47"/>
        <pc:sldMkLst>
          <pc:docMk/>
          <pc:sldMk cId="1734713437" sldId="2608"/>
        </pc:sldMkLst>
      </pc:sldChg>
      <pc:sldChg chg="addSp delSp modSp add del mod">
        <pc:chgData name="KLOCOVÁ Martina" userId="4d8686c2-3dda-479e-9ce8-c6458e154709" providerId="ADAL" clId="{6FD41C5D-95FF-47BF-B29D-E3F5E41C1685}" dt="2025-03-18T08:15:02.744" v="3765" actId="47"/>
        <pc:sldMkLst>
          <pc:docMk/>
          <pc:sldMk cId="3779719399" sldId="2609"/>
        </pc:sldMkLst>
      </pc:sldChg>
      <pc:sldChg chg="addSp delSp modSp add del mod">
        <pc:chgData name="KLOCOVÁ Martina" userId="4d8686c2-3dda-479e-9ce8-c6458e154709" providerId="ADAL" clId="{6FD41C5D-95FF-47BF-B29D-E3F5E41C1685}" dt="2025-03-18T08:15:02.930" v="3766" actId="47"/>
        <pc:sldMkLst>
          <pc:docMk/>
          <pc:sldMk cId="540207682" sldId="2610"/>
        </pc:sldMkLst>
      </pc:sldChg>
      <pc:sldChg chg="addSp delSp modSp add del mod">
        <pc:chgData name="KLOCOVÁ Martina" userId="4d8686c2-3dda-479e-9ce8-c6458e154709" providerId="ADAL" clId="{6FD41C5D-95FF-47BF-B29D-E3F5E41C1685}" dt="2025-03-18T08:15:03.106" v="3767" actId="47"/>
        <pc:sldMkLst>
          <pc:docMk/>
          <pc:sldMk cId="2538513147" sldId="2611"/>
        </pc:sldMkLst>
      </pc:sldChg>
      <pc:sldChg chg="addSp delSp modSp add del mod">
        <pc:chgData name="KLOCOVÁ Martina" userId="4d8686c2-3dda-479e-9ce8-c6458e154709" providerId="ADAL" clId="{6FD41C5D-95FF-47BF-B29D-E3F5E41C1685}" dt="2025-03-18T08:15:03.288" v="3768" actId="47"/>
        <pc:sldMkLst>
          <pc:docMk/>
          <pc:sldMk cId="3553131656" sldId="2612"/>
        </pc:sldMkLst>
      </pc:sldChg>
      <pc:sldChg chg="addSp delSp modSp add del mod">
        <pc:chgData name="KLOCOVÁ Martina" userId="4d8686c2-3dda-479e-9ce8-c6458e154709" providerId="ADAL" clId="{6FD41C5D-95FF-47BF-B29D-E3F5E41C1685}" dt="2025-03-18T08:15:03.447" v="3769" actId="47"/>
        <pc:sldMkLst>
          <pc:docMk/>
          <pc:sldMk cId="347075025" sldId="2613"/>
        </pc:sldMkLst>
      </pc:sldChg>
      <pc:sldChg chg="addSp delSp modSp add del mod">
        <pc:chgData name="KLOCOVÁ Martina" userId="4d8686c2-3dda-479e-9ce8-c6458e154709" providerId="ADAL" clId="{6FD41C5D-95FF-47BF-B29D-E3F5E41C1685}" dt="2025-03-18T08:15:03.642" v="3770" actId="47"/>
        <pc:sldMkLst>
          <pc:docMk/>
          <pc:sldMk cId="1362312598" sldId="2614"/>
        </pc:sldMkLst>
      </pc:sldChg>
      <pc:sldChg chg="addSp delSp modSp add del mod">
        <pc:chgData name="KLOCOVÁ Martina" userId="4d8686c2-3dda-479e-9ce8-c6458e154709" providerId="ADAL" clId="{6FD41C5D-95FF-47BF-B29D-E3F5E41C1685}" dt="2025-03-18T08:15:03.781" v="3771" actId="47"/>
        <pc:sldMkLst>
          <pc:docMk/>
          <pc:sldMk cId="1175605729" sldId="2615"/>
        </pc:sldMkLst>
      </pc:sldChg>
      <pc:sldChg chg="addSp delSp modSp add del mod">
        <pc:chgData name="KLOCOVÁ Martina" userId="4d8686c2-3dda-479e-9ce8-c6458e154709" providerId="ADAL" clId="{6FD41C5D-95FF-47BF-B29D-E3F5E41C1685}" dt="2025-03-18T08:15:03.920" v="3772" actId="47"/>
        <pc:sldMkLst>
          <pc:docMk/>
          <pc:sldMk cId="229559692" sldId="2616"/>
        </pc:sldMkLst>
      </pc:sldChg>
      <pc:sldChg chg="addSp delSp modSp add del mod">
        <pc:chgData name="KLOCOVÁ Martina" userId="4d8686c2-3dda-479e-9ce8-c6458e154709" providerId="ADAL" clId="{6FD41C5D-95FF-47BF-B29D-E3F5E41C1685}" dt="2025-03-18T08:15:04.081" v="3773" actId="47"/>
        <pc:sldMkLst>
          <pc:docMk/>
          <pc:sldMk cId="3389676501" sldId="2617"/>
        </pc:sldMkLst>
      </pc:sldChg>
      <pc:sldChg chg="addSp delSp modSp add del mod">
        <pc:chgData name="KLOCOVÁ Martina" userId="4d8686c2-3dda-479e-9ce8-c6458e154709" providerId="ADAL" clId="{6FD41C5D-95FF-47BF-B29D-E3F5E41C1685}" dt="2025-03-18T08:15:04.225" v="3774" actId="47"/>
        <pc:sldMkLst>
          <pc:docMk/>
          <pc:sldMk cId="1193896637" sldId="2618"/>
        </pc:sldMkLst>
      </pc:sldChg>
      <pc:sldChg chg="addSp delSp modSp add del mod">
        <pc:chgData name="KLOCOVÁ Martina" userId="4d8686c2-3dda-479e-9ce8-c6458e154709" providerId="ADAL" clId="{6FD41C5D-95FF-47BF-B29D-E3F5E41C1685}" dt="2025-03-18T08:15:04.392" v="3775" actId="47"/>
        <pc:sldMkLst>
          <pc:docMk/>
          <pc:sldMk cId="105163302" sldId="2619"/>
        </pc:sldMkLst>
      </pc:sldChg>
      <pc:sldChg chg="addSp delSp modSp add del mod">
        <pc:chgData name="KLOCOVÁ Martina" userId="4d8686c2-3dda-479e-9ce8-c6458e154709" providerId="ADAL" clId="{6FD41C5D-95FF-47BF-B29D-E3F5E41C1685}" dt="2025-03-18T08:15:04.531" v="3776" actId="47"/>
        <pc:sldMkLst>
          <pc:docMk/>
          <pc:sldMk cId="560263374" sldId="2620"/>
        </pc:sldMkLst>
      </pc:sldChg>
      <pc:sldChg chg="addSp delSp modSp add del mod">
        <pc:chgData name="KLOCOVÁ Martina" userId="4d8686c2-3dda-479e-9ce8-c6458e154709" providerId="ADAL" clId="{6FD41C5D-95FF-47BF-B29D-E3F5E41C1685}" dt="2025-03-18T08:15:04.715" v="3777" actId="47"/>
        <pc:sldMkLst>
          <pc:docMk/>
          <pc:sldMk cId="2237011057" sldId="2621"/>
        </pc:sldMkLst>
      </pc:sldChg>
      <pc:sldChg chg="addSp delSp modSp add del mod">
        <pc:chgData name="KLOCOVÁ Martina" userId="4d8686c2-3dda-479e-9ce8-c6458e154709" providerId="ADAL" clId="{6FD41C5D-95FF-47BF-B29D-E3F5E41C1685}" dt="2025-03-18T08:15:04.850" v="3778" actId="47"/>
        <pc:sldMkLst>
          <pc:docMk/>
          <pc:sldMk cId="2564721383" sldId="2622"/>
        </pc:sldMkLst>
      </pc:sldChg>
      <pc:sldChg chg="addSp delSp modSp add del mod">
        <pc:chgData name="KLOCOVÁ Martina" userId="4d8686c2-3dda-479e-9ce8-c6458e154709" providerId="ADAL" clId="{6FD41C5D-95FF-47BF-B29D-E3F5E41C1685}" dt="2025-03-18T08:15:05.023" v="3779" actId="47"/>
        <pc:sldMkLst>
          <pc:docMk/>
          <pc:sldMk cId="1127123592" sldId="2623"/>
        </pc:sldMkLst>
      </pc:sldChg>
      <pc:sldChg chg="addSp delSp modSp add del mod">
        <pc:chgData name="KLOCOVÁ Martina" userId="4d8686c2-3dda-479e-9ce8-c6458e154709" providerId="ADAL" clId="{6FD41C5D-95FF-47BF-B29D-E3F5E41C1685}" dt="2025-03-18T08:15:05.538" v="3780" actId="47"/>
        <pc:sldMkLst>
          <pc:docMk/>
          <pc:sldMk cId="1805151193" sldId="2624"/>
        </pc:sldMkLst>
      </pc:sldChg>
      <pc:sldChg chg="addSp delSp modSp add del mod">
        <pc:chgData name="KLOCOVÁ Martina" userId="4d8686c2-3dda-479e-9ce8-c6458e154709" providerId="ADAL" clId="{6FD41C5D-95FF-47BF-B29D-E3F5E41C1685}" dt="2025-03-18T08:15:05.667" v="3781" actId="47"/>
        <pc:sldMkLst>
          <pc:docMk/>
          <pc:sldMk cId="3318574796" sldId="2625"/>
        </pc:sldMkLst>
      </pc:sldChg>
      <pc:sldChg chg="addSp delSp modSp add del mod">
        <pc:chgData name="KLOCOVÁ Martina" userId="4d8686c2-3dda-479e-9ce8-c6458e154709" providerId="ADAL" clId="{6FD41C5D-95FF-47BF-B29D-E3F5E41C1685}" dt="2025-03-18T08:15:05.809" v="3782" actId="47"/>
        <pc:sldMkLst>
          <pc:docMk/>
          <pc:sldMk cId="2430941334" sldId="2626"/>
        </pc:sldMkLst>
      </pc:sldChg>
      <pc:sldChg chg="addSp delSp modSp add del mod">
        <pc:chgData name="KLOCOVÁ Martina" userId="4d8686c2-3dda-479e-9ce8-c6458e154709" providerId="ADAL" clId="{6FD41C5D-95FF-47BF-B29D-E3F5E41C1685}" dt="2025-03-18T08:15:05.954" v="3783" actId="47"/>
        <pc:sldMkLst>
          <pc:docMk/>
          <pc:sldMk cId="2783555478" sldId="2627"/>
        </pc:sldMkLst>
      </pc:sldChg>
      <pc:sldChg chg="addSp delSp modSp add del mod">
        <pc:chgData name="KLOCOVÁ Martina" userId="4d8686c2-3dda-479e-9ce8-c6458e154709" providerId="ADAL" clId="{6FD41C5D-95FF-47BF-B29D-E3F5E41C1685}" dt="2025-03-18T08:15:06.101" v="3784" actId="47"/>
        <pc:sldMkLst>
          <pc:docMk/>
          <pc:sldMk cId="3891495459" sldId="2628"/>
        </pc:sldMkLst>
      </pc:sldChg>
      <pc:sldChg chg="addSp delSp modSp add del mod">
        <pc:chgData name="KLOCOVÁ Martina" userId="4d8686c2-3dda-479e-9ce8-c6458e154709" providerId="ADAL" clId="{6FD41C5D-95FF-47BF-B29D-E3F5E41C1685}" dt="2025-03-18T08:15:06.272" v="3785" actId="47"/>
        <pc:sldMkLst>
          <pc:docMk/>
          <pc:sldMk cId="3380522225" sldId="2629"/>
        </pc:sldMkLst>
      </pc:sldChg>
      <pc:sldChg chg="addSp delSp modSp add del mod">
        <pc:chgData name="KLOCOVÁ Martina" userId="4d8686c2-3dda-479e-9ce8-c6458e154709" providerId="ADAL" clId="{6FD41C5D-95FF-47BF-B29D-E3F5E41C1685}" dt="2025-03-18T08:15:06.424" v="3786" actId="47"/>
        <pc:sldMkLst>
          <pc:docMk/>
          <pc:sldMk cId="1383678784" sldId="2630"/>
        </pc:sldMkLst>
      </pc:sldChg>
      <pc:sldChg chg="addSp delSp modSp add del mod">
        <pc:chgData name="KLOCOVÁ Martina" userId="4d8686c2-3dda-479e-9ce8-c6458e154709" providerId="ADAL" clId="{6FD41C5D-95FF-47BF-B29D-E3F5E41C1685}" dt="2025-03-18T08:15:06.578" v="3787" actId="47"/>
        <pc:sldMkLst>
          <pc:docMk/>
          <pc:sldMk cId="4108512122" sldId="2631"/>
        </pc:sldMkLst>
      </pc:sldChg>
      <pc:sldChg chg="addSp delSp modSp add del mod">
        <pc:chgData name="KLOCOVÁ Martina" userId="4d8686c2-3dda-479e-9ce8-c6458e154709" providerId="ADAL" clId="{6FD41C5D-95FF-47BF-B29D-E3F5E41C1685}" dt="2025-03-18T08:15:06.734" v="3788" actId="47"/>
        <pc:sldMkLst>
          <pc:docMk/>
          <pc:sldMk cId="143182511" sldId="2632"/>
        </pc:sldMkLst>
      </pc:sldChg>
      <pc:sldChg chg="addSp delSp modSp new del mod">
        <pc:chgData name="KLOCOVÁ Martina" userId="4d8686c2-3dda-479e-9ce8-c6458e154709" providerId="ADAL" clId="{6FD41C5D-95FF-47BF-B29D-E3F5E41C1685}" dt="2025-03-18T08:15:06.901" v="3789" actId="47"/>
        <pc:sldMkLst>
          <pc:docMk/>
          <pc:sldMk cId="1187048616" sldId="2633"/>
        </pc:sldMkLst>
      </pc:sldChg>
      <pc:sldChg chg="addSp delSp modSp new del mod">
        <pc:chgData name="KLOCOVÁ Martina" userId="4d8686c2-3dda-479e-9ce8-c6458e154709" providerId="ADAL" clId="{6FD41C5D-95FF-47BF-B29D-E3F5E41C1685}" dt="2025-03-18T08:15:07.044" v="3790" actId="47"/>
        <pc:sldMkLst>
          <pc:docMk/>
          <pc:sldMk cId="508927980" sldId="2634"/>
        </pc:sldMkLst>
      </pc:sldChg>
      <pc:sldChg chg="addSp delSp modSp new del mod">
        <pc:chgData name="KLOCOVÁ Martina" userId="4d8686c2-3dda-479e-9ce8-c6458e154709" providerId="ADAL" clId="{6FD41C5D-95FF-47BF-B29D-E3F5E41C1685}" dt="2025-03-18T08:15:07.207" v="3791" actId="47"/>
        <pc:sldMkLst>
          <pc:docMk/>
          <pc:sldMk cId="2335141081" sldId="2635"/>
        </pc:sldMkLst>
      </pc:sldChg>
      <pc:sldChg chg="addSp delSp modSp add del mod">
        <pc:chgData name="KLOCOVÁ Martina" userId="4d8686c2-3dda-479e-9ce8-c6458e154709" providerId="ADAL" clId="{6FD41C5D-95FF-47BF-B29D-E3F5E41C1685}" dt="2025-03-18T08:15:07.361" v="3792" actId="47"/>
        <pc:sldMkLst>
          <pc:docMk/>
          <pc:sldMk cId="810070962" sldId="2636"/>
        </pc:sldMkLst>
      </pc:sldChg>
      <pc:sldChg chg="addSp delSp modSp add del mod">
        <pc:chgData name="KLOCOVÁ Martina" userId="4d8686c2-3dda-479e-9ce8-c6458e154709" providerId="ADAL" clId="{6FD41C5D-95FF-47BF-B29D-E3F5E41C1685}" dt="2025-03-18T08:15:07.541" v="3793" actId="47"/>
        <pc:sldMkLst>
          <pc:docMk/>
          <pc:sldMk cId="415777226" sldId="2637"/>
        </pc:sldMkLst>
      </pc:sldChg>
      <pc:sldChg chg="addSp delSp modSp add del mod">
        <pc:chgData name="KLOCOVÁ Martina" userId="4d8686c2-3dda-479e-9ce8-c6458e154709" providerId="ADAL" clId="{6FD41C5D-95FF-47BF-B29D-E3F5E41C1685}" dt="2025-03-18T08:15:07.681" v="3794" actId="47"/>
        <pc:sldMkLst>
          <pc:docMk/>
          <pc:sldMk cId="3444412047" sldId="2638"/>
        </pc:sldMkLst>
      </pc:sldChg>
      <pc:sldChg chg="addSp delSp modSp add del mod">
        <pc:chgData name="KLOCOVÁ Martina" userId="4d8686c2-3dda-479e-9ce8-c6458e154709" providerId="ADAL" clId="{6FD41C5D-95FF-47BF-B29D-E3F5E41C1685}" dt="2025-03-18T08:15:07.850" v="3795" actId="47"/>
        <pc:sldMkLst>
          <pc:docMk/>
          <pc:sldMk cId="25099858" sldId="2639"/>
        </pc:sldMkLst>
      </pc:sldChg>
      <pc:sldChg chg="addSp delSp modSp add del mod">
        <pc:chgData name="KLOCOVÁ Martina" userId="4d8686c2-3dda-479e-9ce8-c6458e154709" providerId="ADAL" clId="{6FD41C5D-95FF-47BF-B29D-E3F5E41C1685}" dt="2025-03-18T08:15:08.013" v="3796" actId="47"/>
        <pc:sldMkLst>
          <pc:docMk/>
          <pc:sldMk cId="3872684061" sldId="2640"/>
        </pc:sldMkLst>
      </pc:sldChg>
      <pc:sldChg chg="addSp delSp modSp add del mod">
        <pc:chgData name="KLOCOVÁ Martina" userId="4d8686c2-3dda-479e-9ce8-c6458e154709" providerId="ADAL" clId="{6FD41C5D-95FF-47BF-B29D-E3F5E41C1685}" dt="2025-03-18T08:15:08.187" v="3797" actId="47"/>
        <pc:sldMkLst>
          <pc:docMk/>
          <pc:sldMk cId="2262369903" sldId="2641"/>
        </pc:sldMkLst>
      </pc:sldChg>
      <pc:sldChg chg="addSp delSp modSp add del mod">
        <pc:chgData name="KLOCOVÁ Martina" userId="4d8686c2-3dda-479e-9ce8-c6458e154709" providerId="ADAL" clId="{6FD41C5D-95FF-47BF-B29D-E3F5E41C1685}" dt="2025-03-18T08:15:08.354" v="3798" actId="47"/>
        <pc:sldMkLst>
          <pc:docMk/>
          <pc:sldMk cId="2794892411" sldId="2642"/>
        </pc:sldMkLst>
      </pc:sldChg>
      <pc:sldChg chg="addSp delSp modSp add del mod">
        <pc:chgData name="KLOCOVÁ Martina" userId="4d8686c2-3dda-479e-9ce8-c6458e154709" providerId="ADAL" clId="{6FD41C5D-95FF-47BF-B29D-E3F5E41C1685}" dt="2025-03-18T08:15:08.514" v="3799" actId="47"/>
        <pc:sldMkLst>
          <pc:docMk/>
          <pc:sldMk cId="3975671666" sldId="2643"/>
        </pc:sldMkLst>
      </pc:sldChg>
      <pc:sldChg chg="addSp delSp modSp add del mod">
        <pc:chgData name="KLOCOVÁ Martina" userId="4d8686c2-3dda-479e-9ce8-c6458e154709" providerId="ADAL" clId="{6FD41C5D-95FF-47BF-B29D-E3F5E41C1685}" dt="2025-03-18T08:15:08.697" v="3800" actId="47"/>
        <pc:sldMkLst>
          <pc:docMk/>
          <pc:sldMk cId="2345313442" sldId="2644"/>
        </pc:sldMkLst>
      </pc:sldChg>
      <pc:sldChg chg="addSp delSp modSp add del mod">
        <pc:chgData name="KLOCOVÁ Martina" userId="4d8686c2-3dda-479e-9ce8-c6458e154709" providerId="ADAL" clId="{6FD41C5D-95FF-47BF-B29D-E3F5E41C1685}" dt="2025-03-18T08:15:08.896" v="3801" actId="47"/>
        <pc:sldMkLst>
          <pc:docMk/>
          <pc:sldMk cId="1652142151" sldId="2645"/>
        </pc:sldMkLst>
      </pc:sldChg>
      <pc:sldChg chg="addSp delSp modSp add del mod">
        <pc:chgData name="KLOCOVÁ Martina" userId="4d8686c2-3dda-479e-9ce8-c6458e154709" providerId="ADAL" clId="{6FD41C5D-95FF-47BF-B29D-E3F5E41C1685}" dt="2025-03-18T08:15:09.056" v="3802" actId="47"/>
        <pc:sldMkLst>
          <pc:docMk/>
          <pc:sldMk cId="3429162350" sldId="2646"/>
        </pc:sldMkLst>
      </pc:sldChg>
      <pc:sldChg chg="addSp delSp modSp add del mod">
        <pc:chgData name="KLOCOVÁ Martina" userId="4d8686c2-3dda-479e-9ce8-c6458e154709" providerId="ADAL" clId="{6FD41C5D-95FF-47BF-B29D-E3F5E41C1685}" dt="2025-03-18T08:15:09.258" v="3803" actId="47"/>
        <pc:sldMkLst>
          <pc:docMk/>
          <pc:sldMk cId="1065385055" sldId="2647"/>
        </pc:sldMkLst>
      </pc:sldChg>
      <pc:sldChg chg="addSp delSp modSp add del mod">
        <pc:chgData name="KLOCOVÁ Martina" userId="4d8686c2-3dda-479e-9ce8-c6458e154709" providerId="ADAL" clId="{6FD41C5D-95FF-47BF-B29D-E3F5E41C1685}" dt="2025-03-18T08:15:09.444" v="3804" actId="47"/>
        <pc:sldMkLst>
          <pc:docMk/>
          <pc:sldMk cId="3320521104" sldId="2648"/>
        </pc:sldMkLst>
      </pc:sldChg>
      <pc:sldChg chg="addSp delSp modSp add del mod">
        <pc:chgData name="KLOCOVÁ Martina" userId="4d8686c2-3dda-479e-9ce8-c6458e154709" providerId="ADAL" clId="{6FD41C5D-95FF-47BF-B29D-E3F5E41C1685}" dt="2025-03-18T08:15:09.577" v="3805" actId="47"/>
        <pc:sldMkLst>
          <pc:docMk/>
          <pc:sldMk cId="3484749317" sldId="2649"/>
        </pc:sldMkLst>
      </pc:sldChg>
      <pc:sldChg chg="addSp delSp modSp add del mod">
        <pc:chgData name="KLOCOVÁ Martina" userId="4d8686c2-3dda-479e-9ce8-c6458e154709" providerId="ADAL" clId="{6FD41C5D-95FF-47BF-B29D-E3F5E41C1685}" dt="2025-03-18T08:15:09.748" v="3806" actId="47"/>
        <pc:sldMkLst>
          <pc:docMk/>
          <pc:sldMk cId="1411170784" sldId="2650"/>
        </pc:sldMkLst>
      </pc:sldChg>
      <pc:sldChg chg="addSp delSp modSp add del mod">
        <pc:chgData name="KLOCOVÁ Martina" userId="4d8686c2-3dda-479e-9ce8-c6458e154709" providerId="ADAL" clId="{6FD41C5D-95FF-47BF-B29D-E3F5E41C1685}" dt="2025-03-18T08:15:09.919" v="3807" actId="47"/>
        <pc:sldMkLst>
          <pc:docMk/>
          <pc:sldMk cId="1311284667" sldId="2651"/>
        </pc:sldMkLst>
      </pc:sldChg>
      <pc:sldChg chg="addSp delSp modSp add del mod">
        <pc:chgData name="KLOCOVÁ Martina" userId="4d8686c2-3dda-479e-9ce8-c6458e154709" providerId="ADAL" clId="{6FD41C5D-95FF-47BF-B29D-E3F5E41C1685}" dt="2025-03-18T08:15:10.085" v="3808" actId="47"/>
        <pc:sldMkLst>
          <pc:docMk/>
          <pc:sldMk cId="2884950010" sldId="2652"/>
        </pc:sldMkLst>
      </pc:sldChg>
      <pc:sldChg chg="addSp delSp modSp add del mod">
        <pc:chgData name="KLOCOVÁ Martina" userId="4d8686c2-3dda-479e-9ce8-c6458e154709" providerId="ADAL" clId="{6FD41C5D-95FF-47BF-B29D-E3F5E41C1685}" dt="2025-03-18T08:15:10.256" v="3809" actId="47"/>
        <pc:sldMkLst>
          <pc:docMk/>
          <pc:sldMk cId="1110764026" sldId="2653"/>
        </pc:sldMkLst>
      </pc:sldChg>
      <pc:sldChg chg="addSp delSp modSp new del mod">
        <pc:chgData name="KLOCOVÁ Martina" userId="4d8686c2-3dda-479e-9ce8-c6458e154709" providerId="ADAL" clId="{6FD41C5D-95FF-47BF-B29D-E3F5E41C1685}" dt="2025-03-18T08:15:10.432" v="3810" actId="47"/>
        <pc:sldMkLst>
          <pc:docMk/>
          <pc:sldMk cId="878042280" sldId="2654"/>
        </pc:sldMkLst>
      </pc:sldChg>
      <pc:sldChg chg="addSp delSp modSp new del mod">
        <pc:chgData name="KLOCOVÁ Martina" userId="4d8686c2-3dda-479e-9ce8-c6458e154709" providerId="ADAL" clId="{6FD41C5D-95FF-47BF-B29D-E3F5E41C1685}" dt="2025-03-18T08:15:10.594" v="3811" actId="47"/>
        <pc:sldMkLst>
          <pc:docMk/>
          <pc:sldMk cId="1428050987" sldId="2655"/>
        </pc:sldMkLst>
      </pc:sldChg>
      <pc:sldChg chg="addSp delSp modSp new del mod">
        <pc:chgData name="KLOCOVÁ Martina" userId="4d8686c2-3dda-479e-9ce8-c6458e154709" providerId="ADAL" clId="{6FD41C5D-95FF-47BF-B29D-E3F5E41C1685}" dt="2025-03-18T08:15:10.853" v="3812" actId="47"/>
        <pc:sldMkLst>
          <pc:docMk/>
          <pc:sldMk cId="3570522479" sldId="2656"/>
        </pc:sldMkLst>
      </pc:sldChg>
      <pc:sldChg chg="addSp delSp modSp add del mod">
        <pc:chgData name="KLOCOVÁ Martina" userId="4d8686c2-3dda-479e-9ce8-c6458e154709" providerId="ADAL" clId="{6FD41C5D-95FF-47BF-B29D-E3F5E41C1685}" dt="2025-03-18T08:15:11.055" v="3813" actId="47"/>
        <pc:sldMkLst>
          <pc:docMk/>
          <pc:sldMk cId="615068929" sldId="2657"/>
        </pc:sldMkLst>
      </pc:sldChg>
      <pc:sldChg chg="addSp delSp modSp add del mod">
        <pc:chgData name="KLOCOVÁ Martina" userId="4d8686c2-3dda-479e-9ce8-c6458e154709" providerId="ADAL" clId="{6FD41C5D-95FF-47BF-B29D-E3F5E41C1685}" dt="2025-03-18T08:15:11.196" v="3814" actId="47"/>
        <pc:sldMkLst>
          <pc:docMk/>
          <pc:sldMk cId="3669094194" sldId="2658"/>
        </pc:sldMkLst>
      </pc:sldChg>
      <pc:sldChg chg="add del">
        <pc:chgData name="KLOCOVÁ Martina" userId="4d8686c2-3dda-479e-9ce8-c6458e154709" providerId="ADAL" clId="{6FD41C5D-95FF-47BF-B29D-E3F5E41C1685}" dt="2025-03-17T22:04:14.266" v="2517" actId="47"/>
        <pc:sldMkLst>
          <pc:docMk/>
          <pc:sldMk cId="2702192643" sldId="2659"/>
        </pc:sldMkLst>
      </pc:sldChg>
      <pc:sldChg chg="addSp modSp add del mod">
        <pc:chgData name="KLOCOVÁ Martina" userId="4d8686c2-3dda-479e-9ce8-c6458e154709" providerId="ADAL" clId="{6FD41C5D-95FF-47BF-B29D-E3F5E41C1685}" dt="2025-04-01T12:12:08.419" v="5908" actId="47"/>
        <pc:sldMkLst>
          <pc:docMk/>
          <pc:sldMk cId="1319229152" sldId="2660"/>
        </pc:sldMkLst>
      </pc:sldChg>
      <pc:sldChg chg="addSp delSp modSp new del mod">
        <pc:chgData name="KLOCOVÁ Martina" userId="4d8686c2-3dda-479e-9ce8-c6458e154709" providerId="ADAL" clId="{6FD41C5D-95FF-47BF-B29D-E3F5E41C1685}" dt="2025-03-12T13:35:25.999" v="1335" actId="47"/>
        <pc:sldMkLst>
          <pc:docMk/>
          <pc:sldMk cId="2619995513" sldId="2660"/>
        </pc:sldMkLst>
      </pc:sldChg>
      <pc:sldChg chg="new del">
        <pc:chgData name="KLOCOVÁ Martina" userId="4d8686c2-3dda-479e-9ce8-c6458e154709" providerId="ADAL" clId="{6FD41C5D-95FF-47BF-B29D-E3F5E41C1685}" dt="2025-03-12T13:35:27.693" v="1336" actId="47"/>
        <pc:sldMkLst>
          <pc:docMk/>
          <pc:sldMk cId="2767759433" sldId="2661"/>
        </pc:sldMkLst>
      </pc:sldChg>
      <pc:sldChg chg="addSp modSp add del mod">
        <pc:chgData name="KLOCOVÁ Martina" userId="4d8686c2-3dda-479e-9ce8-c6458e154709" providerId="ADAL" clId="{6FD41C5D-95FF-47BF-B29D-E3F5E41C1685}" dt="2025-04-01T06:28:05.060" v="5491" actId="47"/>
        <pc:sldMkLst>
          <pc:docMk/>
          <pc:sldMk cId="3925041002" sldId="2661"/>
        </pc:sldMkLst>
      </pc:sldChg>
      <pc:sldChg chg="addSp delSp modSp new add del mod modClrScheme chgLayout">
        <pc:chgData name="KLOCOVÁ Martina" userId="4d8686c2-3dda-479e-9ce8-c6458e154709" providerId="ADAL" clId="{6FD41C5D-95FF-47BF-B29D-E3F5E41C1685}" dt="2025-04-01T06:48:09.083" v="5549" actId="47"/>
        <pc:sldMkLst>
          <pc:docMk/>
          <pc:sldMk cId="3276733177" sldId="2662"/>
        </pc:sldMkLst>
      </pc:sldChg>
      <pc:sldChg chg="new del">
        <pc:chgData name="KLOCOVÁ Martina" userId="4d8686c2-3dda-479e-9ce8-c6458e154709" providerId="ADAL" clId="{6FD41C5D-95FF-47BF-B29D-E3F5E41C1685}" dt="2025-03-18T08:17:39.613" v="3824" actId="47"/>
        <pc:sldMkLst>
          <pc:docMk/>
          <pc:sldMk cId="1978992240" sldId="2663"/>
        </pc:sldMkLst>
      </pc:sldChg>
      <pc:sldChg chg="modSp add mod">
        <pc:chgData name="KLOCOVÁ Martina" userId="4d8686c2-3dda-479e-9ce8-c6458e154709" providerId="ADAL" clId="{6FD41C5D-95FF-47BF-B29D-E3F5E41C1685}" dt="2025-03-24T12:56:33.545" v="3848" actId="20577"/>
        <pc:sldMkLst>
          <pc:docMk/>
          <pc:sldMk cId="889686527" sldId="2664"/>
        </pc:sldMkLst>
      </pc:sldChg>
      <pc:sldChg chg="addSp delSp modSp new mod modClrScheme chgLayout modNotesTx">
        <pc:chgData name="KLOCOVÁ Martina" userId="4d8686c2-3dda-479e-9ce8-c6458e154709" providerId="ADAL" clId="{6FD41C5D-95FF-47BF-B29D-E3F5E41C1685}" dt="2025-04-01T12:12:33.089" v="5934" actId="255"/>
        <pc:sldMkLst>
          <pc:docMk/>
          <pc:sldMk cId="2809898617" sldId="2665"/>
        </pc:sldMkLst>
      </pc:sldChg>
      <pc:sldChg chg="new del">
        <pc:chgData name="KLOCOVÁ Martina" userId="4d8686c2-3dda-479e-9ce8-c6458e154709" providerId="ADAL" clId="{6FD41C5D-95FF-47BF-B29D-E3F5E41C1685}" dt="2025-03-17T13:28:47.300" v="1691" actId="680"/>
        <pc:sldMkLst>
          <pc:docMk/>
          <pc:sldMk cId="731693586" sldId="2666"/>
        </pc:sldMkLst>
      </pc:sldChg>
      <pc:sldChg chg="new del">
        <pc:chgData name="KLOCOVÁ Martina" userId="4d8686c2-3dda-479e-9ce8-c6458e154709" providerId="ADAL" clId="{6FD41C5D-95FF-47BF-B29D-E3F5E41C1685}" dt="2025-03-17T21:38:14.318" v="2207" actId="47"/>
        <pc:sldMkLst>
          <pc:docMk/>
          <pc:sldMk cId="3553851061" sldId="2666"/>
        </pc:sldMkLst>
      </pc:sldChg>
      <pc:sldChg chg="addSp delSp modSp add mod">
        <pc:chgData name="KLOCOVÁ Martina" userId="4d8686c2-3dda-479e-9ce8-c6458e154709" providerId="ADAL" clId="{6FD41C5D-95FF-47BF-B29D-E3F5E41C1685}" dt="2025-03-26T14:33:21.039" v="4191" actId="1076"/>
        <pc:sldMkLst>
          <pc:docMk/>
          <pc:sldMk cId="4281714141" sldId="2666"/>
        </pc:sldMkLst>
      </pc:sldChg>
      <pc:sldChg chg="addSp modSp add mod modTransition">
        <pc:chgData name="KLOCOVÁ Martina" userId="4d8686c2-3dda-479e-9ce8-c6458e154709" providerId="ADAL" clId="{6FD41C5D-95FF-47BF-B29D-E3F5E41C1685}" dt="2025-03-26T14:43:39.498" v="4236" actId="1076"/>
        <pc:sldMkLst>
          <pc:docMk/>
          <pc:sldMk cId="2852055139" sldId="2667"/>
        </pc:sldMkLst>
      </pc:sldChg>
      <pc:sldChg chg="new del">
        <pc:chgData name="KLOCOVÁ Martina" userId="4d8686c2-3dda-479e-9ce8-c6458e154709" providerId="ADAL" clId="{6FD41C5D-95FF-47BF-B29D-E3F5E41C1685}" dt="2025-03-17T21:55:59.836" v="2473" actId="680"/>
        <pc:sldMkLst>
          <pc:docMk/>
          <pc:sldMk cId="2914357452" sldId="2667"/>
        </pc:sldMkLst>
      </pc:sldChg>
      <pc:sldChg chg="delSp modSp add mod">
        <pc:chgData name="KLOCOVÁ Martina" userId="4d8686c2-3dda-479e-9ce8-c6458e154709" providerId="ADAL" clId="{6FD41C5D-95FF-47BF-B29D-E3F5E41C1685}" dt="2025-03-28T11:57:18.942" v="4314" actId="1037"/>
        <pc:sldMkLst>
          <pc:docMk/>
          <pc:sldMk cId="2710293815" sldId="2668"/>
        </pc:sldMkLst>
      </pc:sldChg>
      <pc:sldChg chg="addSp modSp new mod">
        <pc:chgData name="KLOCOVÁ Martina" userId="4d8686c2-3dda-479e-9ce8-c6458e154709" providerId="ADAL" clId="{6FD41C5D-95FF-47BF-B29D-E3F5E41C1685}" dt="2025-03-18T08:12:49.217" v="3618"/>
        <pc:sldMkLst>
          <pc:docMk/>
          <pc:sldMk cId="4066814385" sldId="2669"/>
        </pc:sldMkLst>
      </pc:sldChg>
      <pc:sldChg chg="addSp modSp mod">
        <pc:chgData name="KLOCOVÁ Martina" userId="4d8686c2-3dda-479e-9ce8-c6458e154709" providerId="ADAL" clId="{6FD41C5D-95FF-47BF-B29D-E3F5E41C1685}" dt="2025-04-01T12:12:40.008" v="5935" actId="255"/>
        <pc:sldMkLst>
          <pc:docMk/>
          <pc:sldMk cId="3261225500" sldId="2670"/>
        </pc:sldMkLst>
      </pc:sldChg>
      <pc:sldChg chg="addSp modSp new mod">
        <pc:chgData name="KLOCOVÁ Martina" userId="4d8686c2-3dda-479e-9ce8-c6458e154709" providerId="ADAL" clId="{6FD41C5D-95FF-47BF-B29D-E3F5E41C1685}" dt="2025-03-28T13:48:47.083" v="4463" actId="255"/>
        <pc:sldMkLst>
          <pc:docMk/>
          <pc:sldMk cId="2489088871" sldId="2671"/>
        </pc:sldMkLst>
      </pc:sldChg>
      <pc:sldChg chg="modSp add mod">
        <pc:chgData name="KLOCOVÁ Martina" userId="4d8686c2-3dda-479e-9ce8-c6458e154709" providerId="ADAL" clId="{6FD41C5D-95FF-47BF-B29D-E3F5E41C1685}" dt="2025-03-30T12:52:45.545" v="4699" actId="20577"/>
        <pc:sldMkLst>
          <pc:docMk/>
          <pc:sldMk cId="1562654343" sldId="2672"/>
        </pc:sldMkLst>
      </pc:sldChg>
      <pc:sldChg chg="addSp modSp new mod">
        <pc:chgData name="KLOCOVÁ Martina" userId="4d8686c2-3dda-479e-9ce8-c6458e154709" providerId="ADAL" clId="{6FD41C5D-95FF-47BF-B29D-E3F5E41C1685}" dt="2025-03-28T13:48:59.196" v="4467" actId="255"/>
        <pc:sldMkLst>
          <pc:docMk/>
          <pc:sldMk cId="3388624092" sldId="2673"/>
        </pc:sldMkLst>
      </pc:sldChg>
      <pc:sldChg chg="addSp delSp modSp new mod">
        <pc:chgData name="KLOCOVÁ Martina" userId="4d8686c2-3dda-479e-9ce8-c6458e154709" providerId="ADAL" clId="{6FD41C5D-95FF-47BF-B29D-E3F5E41C1685}" dt="2025-03-28T13:58:52.086" v="4471" actId="255"/>
        <pc:sldMkLst>
          <pc:docMk/>
          <pc:sldMk cId="469794244" sldId="2674"/>
        </pc:sldMkLst>
      </pc:sldChg>
      <pc:sldChg chg="addSp delSp modSp new mod">
        <pc:chgData name="KLOCOVÁ Martina" userId="4d8686c2-3dda-479e-9ce8-c6458e154709" providerId="ADAL" clId="{6FD41C5D-95FF-47BF-B29D-E3F5E41C1685}" dt="2025-03-30T12:36:45.922" v="4556" actId="27614"/>
        <pc:sldMkLst>
          <pc:docMk/>
          <pc:sldMk cId="1885650404" sldId="2675"/>
        </pc:sldMkLst>
      </pc:sldChg>
      <pc:sldChg chg="addSp modSp new mod">
        <pc:chgData name="KLOCOVÁ Martina" userId="4d8686c2-3dda-479e-9ce8-c6458e154709" providerId="ADAL" clId="{6FD41C5D-95FF-47BF-B29D-E3F5E41C1685}" dt="2025-03-28T13:59:13.382" v="4479" actId="255"/>
        <pc:sldMkLst>
          <pc:docMk/>
          <pc:sldMk cId="3689027764" sldId="2676"/>
        </pc:sldMkLst>
      </pc:sldChg>
      <pc:sldChg chg="addSp modSp new mod">
        <pc:chgData name="KLOCOVÁ Martina" userId="4d8686c2-3dda-479e-9ce8-c6458e154709" providerId="ADAL" clId="{6FD41C5D-95FF-47BF-B29D-E3F5E41C1685}" dt="2025-03-28T14:07:36.519" v="4483" actId="255"/>
        <pc:sldMkLst>
          <pc:docMk/>
          <pc:sldMk cId="115604354" sldId="2677"/>
        </pc:sldMkLst>
      </pc:sldChg>
      <pc:sldChg chg="addSp delSp modSp new mod">
        <pc:chgData name="KLOCOVÁ Martina" userId="4d8686c2-3dda-479e-9ce8-c6458e154709" providerId="ADAL" clId="{6FD41C5D-95FF-47BF-B29D-E3F5E41C1685}" dt="2025-03-28T14:07:44.840" v="4487" actId="255"/>
        <pc:sldMkLst>
          <pc:docMk/>
          <pc:sldMk cId="1346971933" sldId="2678"/>
        </pc:sldMkLst>
      </pc:sldChg>
      <pc:sldChg chg="addSp modSp new mod">
        <pc:chgData name="KLOCOVÁ Martina" userId="4d8686c2-3dda-479e-9ce8-c6458e154709" providerId="ADAL" clId="{6FD41C5D-95FF-47BF-B29D-E3F5E41C1685}" dt="2025-03-28T14:23:48.377" v="4491" actId="255"/>
        <pc:sldMkLst>
          <pc:docMk/>
          <pc:sldMk cId="78819570" sldId="2679"/>
        </pc:sldMkLst>
      </pc:sldChg>
      <pc:sldChg chg="addSp modSp new mod">
        <pc:chgData name="KLOCOVÁ Martina" userId="4d8686c2-3dda-479e-9ce8-c6458e154709" providerId="ADAL" clId="{6FD41C5D-95FF-47BF-B29D-E3F5E41C1685}" dt="2025-03-28T14:23:56.673" v="4493" actId="255"/>
        <pc:sldMkLst>
          <pc:docMk/>
          <pc:sldMk cId="4164786548" sldId="2680"/>
        </pc:sldMkLst>
      </pc:sldChg>
      <pc:sldChg chg="addSp delSp modSp new mod">
        <pc:chgData name="KLOCOVÁ Martina" userId="4d8686c2-3dda-479e-9ce8-c6458e154709" providerId="ADAL" clId="{6FD41C5D-95FF-47BF-B29D-E3F5E41C1685}" dt="2025-03-30T12:36:57.142" v="4559" actId="962"/>
        <pc:sldMkLst>
          <pc:docMk/>
          <pc:sldMk cId="3294160105" sldId="2681"/>
        </pc:sldMkLst>
      </pc:sldChg>
      <pc:sldChg chg="addSp delSp modSp add mod">
        <pc:chgData name="KLOCOVÁ Martina" userId="4d8686c2-3dda-479e-9ce8-c6458e154709" providerId="ADAL" clId="{6FD41C5D-95FF-47BF-B29D-E3F5E41C1685}" dt="2025-03-30T12:37:41.446" v="4566" actId="962"/>
        <pc:sldMkLst>
          <pc:docMk/>
          <pc:sldMk cId="2445084175" sldId="2682"/>
        </pc:sldMkLst>
      </pc:sldChg>
      <pc:sldChg chg="addSp delSp modSp add mod">
        <pc:chgData name="KLOCOVÁ Martina" userId="4d8686c2-3dda-479e-9ce8-c6458e154709" providerId="ADAL" clId="{6FD41C5D-95FF-47BF-B29D-E3F5E41C1685}" dt="2025-03-30T12:39:13.403" v="4572" actId="27614"/>
        <pc:sldMkLst>
          <pc:docMk/>
          <pc:sldMk cId="1658349615" sldId="2683"/>
        </pc:sldMkLst>
      </pc:sldChg>
      <pc:sldChg chg="addSp modSp add mod">
        <pc:chgData name="KLOCOVÁ Martina" userId="4d8686c2-3dda-479e-9ce8-c6458e154709" providerId="ADAL" clId="{6FD41C5D-95FF-47BF-B29D-E3F5E41C1685}" dt="2025-03-30T12:40:32.918" v="4595" actId="14100"/>
        <pc:sldMkLst>
          <pc:docMk/>
          <pc:sldMk cId="1300487059" sldId="2684"/>
        </pc:sldMkLst>
      </pc:sldChg>
      <pc:sldChg chg="addSp modSp add mod">
        <pc:chgData name="KLOCOVÁ Martina" userId="4d8686c2-3dda-479e-9ce8-c6458e154709" providerId="ADAL" clId="{6FD41C5D-95FF-47BF-B29D-E3F5E41C1685}" dt="2025-03-30T12:40:39.716" v="4598" actId="962"/>
        <pc:sldMkLst>
          <pc:docMk/>
          <pc:sldMk cId="3612622894" sldId="2685"/>
        </pc:sldMkLst>
      </pc:sldChg>
      <pc:sldChg chg="addSp delSp modSp add mod">
        <pc:chgData name="KLOCOVÁ Martina" userId="4d8686c2-3dda-479e-9ce8-c6458e154709" providerId="ADAL" clId="{6FD41C5D-95FF-47BF-B29D-E3F5E41C1685}" dt="2025-03-30T12:41:53.507" v="4608" actId="27614"/>
        <pc:sldMkLst>
          <pc:docMk/>
          <pc:sldMk cId="2842340545" sldId="2686"/>
        </pc:sldMkLst>
      </pc:sldChg>
      <pc:sldChg chg="addSp modSp add mod">
        <pc:chgData name="KLOCOVÁ Martina" userId="4d8686c2-3dda-479e-9ce8-c6458e154709" providerId="ADAL" clId="{6FD41C5D-95FF-47BF-B29D-E3F5E41C1685}" dt="2025-03-30T12:41:58" v="4611" actId="962"/>
        <pc:sldMkLst>
          <pc:docMk/>
          <pc:sldMk cId="2394378361" sldId="2687"/>
        </pc:sldMkLst>
      </pc:sldChg>
      <pc:sldChg chg="addSp delSp modSp add mod">
        <pc:chgData name="KLOCOVÁ Martina" userId="4d8686c2-3dda-479e-9ce8-c6458e154709" providerId="ADAL" clId="{6FD41C5D-95FF-47BF-B29D-E3F5E41C1685}" dt="2025-03-30T12:43:21.619" v="4651" actId="962"/>
        <pc:sldMkLst>
          <pc:docMk/>
          <pc:sldMk cId="612289977" sldId="2688"/>
        </pc:sldMkLst>
      </pc:sldChg>
      <pc:sldChg chg="addSp modSp add mod">
        <pc:chgData name="KLOCOVÁ Martina" userId="4d8686c2-3dda-479e-9ce8-c6458e154709" providerId="ADAL" clId="{6FD41C5D-95FF-47BF-B29D-E3F5E41C1685}" dt="2025-03-30T12:47:11.933" v="4653" actId="27614"/>
        <pc:sldMkLst>
          <pc:docMk/>
          <pc:sldMk cId="2865663195" sldId="2689"/>
        </pc:sldMkLst>
      </pc:sldChg>
      <pc:sldChg chg="addSp modSp add mod">
        <pc:chgData name="KLOCOVÁ Martina" userId="4d8686c2-3dda-479e-9ce8-c6458e154709" providerId="ADAL" clId="{6FD41C5D-95FF-47BF-B29D-E3F5E41C1685}" dt="2025-03-30T12:49:23.175" v="4657" actId="962"/>
        <pc:sldMkLst>
          <pc:docMk/>
          <pc:sldMk cId="3290555300" sldId="2690"/>
        </pc:sldMkLst>
      </pc:sldChg>
      <pc:sldChg chg="addSp modSp add mod">
        <pc:chgData name="KLOCOVÁ Martina" userId="4d8686c2-3dda-479e-9ce8-c6458e154709" providerId="ADAL" clId="{6FD41C5D-95FF-47BF-B29D-E3F5E41C1685}" dt="2025-03-30T12:56:39.867" v="4720" actId="962"/>
        <pc:sldMkLst>
          <pc:docMk/>
          <pc:sldMk cId="576392702" sldId="2691"/>
        </pc:sldMkLst>
      </pc:sldChg>
      <pc:sldChg chg="addSp modSp add mod">
        <pc:chgData name="KLOCOVÁ Martina" userId="4d8686c2-3dda-479e-9ce8-c6458e154709" providerId="ADAL" clId="{6FD41C5D-95FF-47BF-B29D-E3F5E41C1685}" dt="2025-03-30T12:58:59.753" v="4722" actId="27614"/>
        <pc:sldMkLst>
          <pc:docMk/>
          <pc:sldMk cId="1555147755" sldId="2692"/>
        </pc:sldMkLst>
      </pc:sldChg>
      <pc:sldChg chg="addSp modSp add mod">
        <pc:chgData name="KLOCOVÁ Martina" userId="4d8686c2-3dda-479e-9ce8-c6458e154709" providerId="ADAL" clId="{6FD41C5D-95FF-47BF-B29D-E3F5E41C1685}" dt="2025-03-30T13:00:16.157" v="4724" actId="27614"/>
        <pc:sldMkLst>
          <pc:docMk/>
          <pc:sldMk cId="1762451786" sldId="2693"/>
        </pc:sldMkLst>
      </pc:sldChg>
      <pc:sldChg chg="addSp modSp add mod">
        <pc:chgData name="KLOCOVÁ Martina" userId="4d8686c2-3dda-479e-9ce8-c6458e154709" providerId="ADAL" clId="{6FD41C5D-95FF-47BF-B29D-E3F5E41C1685}" dt="2025-03-30T13:02:39.099" v="4727" actId="962"/>
        <pc:sldMkLst>
          <pc:docMk/>
          <pc:sldMk cId="1176656863" sldId="2694"/>
        </pc:sldMkLst>
      </pc:sldChg>
      <pc:sldChg chg="addSp modSp add mod">
        <pc:chgData name="KLOCOVÁ Martina" userId="4d8686c2-3dda-479e-9ce8-c6458e154709" providerId="ADAL" clId="{6FD41C5D-95FF-47BF-B29D-E3F5E41C1685}" dt="2025-03-30T13:03:13.679" v="4730" actId="962"/>
        <pc:sldMkLst>
          <pc:docMk/>
          <pc:sldMk cId="3990215893" sldId="2695"/>
        </pc:sldMkLst>
      </pc:sldChg>
      <pc:sldChg chg="addSp modSp add mod">
        <pc:chgData name="KLOCOVÁ Martina" userId="4d8686c2-3dda-479e-9ce8-c6458e154709" providerId="ADAL" clId="{6FD41C5D-95FF-47BF-B29D-E3F5E41C1685}" dt="2025-03-30T13:05:57.334" v="4733" actId="962"/>
        <pc:sldMkLst>
          <pc:docMk/>
          <pc:sldMk cId="3157790564" sldId="2696"/>
        </pc:sldMkLst>
      </pc:sldChg>
      <pc:sldChg chg="addSp modSp add mod">
        <pc:chgData name="KLOCOVÁ Martina" userId="4d8686c2-3dda-479e-9ce8-c6458e154709" providerId="ADAL" clId="{6FD41C5D-95FF-47BF-B29D-E3F5E41C1685}" dt="2025-03-30T13:06:35.357" v="4735" actId="27614"/>
        <pc:sldMkLst>
          <pc:docMk/>
          <pc:sldMk cId="1048796164" sldId="2697"/>
        </pc:sldMkLst>
      </pc:sldChg>
      <pc:sldChg chg="addSp modSp add mod">
        <pc:chgData name="KLOCOVÁ Martina" userId="4d8686c2-3dda-479e-9ce8-c6458e154709" providerId="ADAL" clId="{6FD41C5D-95FF-47BF-B29D-E3F5E41C1685}" dt="2025-03-30T13:07:10.883" v="4737" actId="27614"/>
        <pc:sldMkLst>
          <pc:docMk/>
          <pc:sldMk cId="1624888837" sldId="2698"/>
        </pc:sldMkLst>
      </pc:sldChg>
      <pc:sldChg chg="addSp modSp add mod">
        <pc:chgData name="KLOCOVÁ Martina" userId="4d8686c2-3dda-479e-9ce8-c6458e154709" providerId="ADAL" clId="{6FD41C5D-95FF-47BF-B29D-E3F5E41C1685}" dt="2025-03-30T13:08:42.670" v="4739" actId="27614"/>
        <pc:sldMkLst>
          <pc:docMk/>
          <pc:sldMk cId="1556112258" sldId="2699"/>
        </pc:sldMkLst>
      </pc:sldChg>
      <pc:sldChg chg="addSp modSp add mod">
        <pc:chgData name="KLOCOVÁ Martina" userId="4d8686c2-3dda-479e-9ce8-c6458e154709" providerId="ADAL" clId="{6FD41C5D-95FF-47BF-B29D-E3F5E41C1685}" dt="2025-03-30T13:08:50.616" v="4742" actId="962"/>
        <pc:sldMkLst>
          <pc:docMk/>
          <pc:sldMk cId="1606190359" sldId="2700"/>
        </pc:sldMkLst>
      </pc:sldChg>
      <pc:sldChg chg="addSp modSp add mod">
        <pc:chgData name="KLOCOVÁ Martina" userId="4d8686c2-3dda-479e-9ce8-c6458e154709" providerId="ADAL" clId="{6FD41C5D-95FF-47BF-B29D-E3F5E41C1685}" dt="2025-03-30T13:08:58.666" v="4745" actId="962"/>
        <pc:sldMkLst>
          <pc:docMk/>
          <pc:sldMk cId="1442981046" sldId="2701"/>
        </pc:sldMkLst>
      </pc:sldChg>
      <pc:sldChg chg="addSp modSp add mod">
        <pc:chgData name="KLOCOVÁ Martina" userId="4d8686c2-3dda-479e-9ce8-c6458e154709" providerId="ADAL" clId="{6FD41C5D-95FF-47BF-B29D-E3F5E41C1685}" dt="2025-03-30T13:09:04.475" v="4748" actId="962"/>
        <pc:sldMkLst>
          <pc:docMk/>
          <pc:sldMk cId="3869882566" sldId="2702"/>
        </pc:sldMkLst>
      </pc:sldChg>
      <pc:sldChg chg="addSp delSp modSp add mod">
        <pc:chgData name="KLOCOVÁ Martina" userId="4d8686c2-3dda-479e-9ce8-c6458e154709" providerId="ADAL" clId="{6FD41C5D-95FF-47BF-B29D-E3F5E41C1685}" dt="2025-03-30T13:09:50.996" v="4754" actId="27614"/>
        <pc:sldMkLst>
          <pc:docMk/>
          <pc:sldMk cId="2669285402" sldId="2703"/>
        </pc:sldMkLst>
      </pc:sldChg>
      <pc:sldChg chg="addSp modSp add mod">
        <pc:chgData name="KLOCOVÁ Martina" userId="4d8686c2-3dda-479e-9ce8-c6458e154709" providerId="ADAL" clId="{6FD41C5D-95FF-47BF-B29D-E3F5E41C1685}" dt="2025-03-30T13:10:25.187" v="4757" actId="962"/>
        <pc:sldMkLst>
          <pc:docMk/>
          <pc:sldMk cId="2521364821" sldId="2704"/>
        </pc:sldMkLst>
      </pc:sldChg>
      <pc:sldChg chg="addSp delSp modSp add mod">
        <pc:chgData name="KLOCOVÁ Martina" userId="4d8686c2-3dda-479e-9ce8-c6458e154709" providerId="ADAL" clId="{6FD41C5D-95FF-47BF-B29D-E3F5E41C1685}" dt="2025-03-30T13:15:33.491" v="4797" actId="313"/>
        <pc:sldMkLst>
          <pc:docMk/>
          <pc:sldMk cId="3691121062" sldId="2705"/>
        </pc:sldMkLst>
      </pc:sldChg>
      <pc:sldChg chg="addSp delSp modSp add mod">
        <pc:chgData name="KLOCOVÁ Martina" userId="4d8686c2-3dda-479e-9ce8-c6458e154709" providerId="ADAL" clId="{6FD41C5D-95FF-47BF-B29D-E3F5E41C1685}" dt="2025-03-30T13:14:35.889" v="4770" actId="27614"/>
        <pc:sldMkLst>
          <pc:docMk/>
          <pc:sldMk cId="1649245403" sldId="2706"/>
        </pc:sldMkLst>
      </pc:sldChg>
      <pc:sldChg chg="addSp delSp modSp add mod">
        <pc:chgData name="KLOCOVÁ Martina" userId="4d8686c2-3dda-479e-9ce8-c6458e154709" providerId="ADAL" clId="{6FD41C5D-95FF-47BF-B29D-E3F5E41C1685}" dt="2025-03-30T13:15:18.665" v="4778" actId="27614"/>
        <pc:sldMkLst>
          <pc:docMk/>
          <pc:sldMk cId="4200255139" sldId="2707"/>
        </pc:sldMkLst>
      </pc:sldChg>
      <pc:sldChg chg="addSp modSp add mod">
        <pc:chgData name="KLOCOVÁ Martina" userId="4d8686c2-3dda-479e-9ce8-c6458e154709" providerId="ADAL" clId="{6FD41C5D-95FF-47BF-B29D-E3F5E41C1685}" dt="2025-03-30T13:16:09.883" v="4800" actId="962"/>
        <pc:sldMkLst>
          <pc:docMk/>
          <pc:sldMk cId="711817651" sldId="2708"/>
        </pc:sldMkLst>
      </pc:sldChg>
      <pc:sldChg chg="addSp delSp modSp add mod">
        <pc:chgData name="KLOCOVÁ Martina" userId="4d8686c2-3dda-479e-9ce8-c6458e154709" providerId="ADAL" clId="{6FD41C5D-95FF-47BF-B29D-E3F5E41C1685}" dt="2025-03-30T13:16:41.854" v="4805" actId="962"/>
        <pc:sldMkLst>
          <pc:docMk/>
          <pc:sldMk cId="3276089223" sldId="2709"/>
        </pc:sldMkLst>
      </pc:sldChg>
      <pc:sldChg chg="addSp delSp modSp add mod ord">
        <pc:chgData name="KLOCOVÁ Martina" userId="4d8686c2-3dda-479e-9ce8-c6458e154709" providerId="ADAL" clId="{6FD41C5D-95FF-47BF-B29D-E3F5E41C1685}" dt="2025-03-30T12:40:23.645" v="4591"/>
        <pc:sldMkLst>
          <pc:docMk/>
          <pc:sldMk cId="280751780" sldId="2710"/>
        </pc:sldMkLst>
      </pc:sldChg>
      <pc:sldChg chg="addSp modSp add mod">
        <pc:chgData name="KLOCOVÁ Martina" userId="4d8686c2-3dda-479e-9ce8-c6458e154709" providerId="ADAL" clId="{6FD41C5D-95FF-47BF-B29D-E3F5E41C1685}" dt="2025-03-30T13:19:13.661" v="4807" actId="27614"/>
        <pc:sldMkLst>
          <pc:docMk/>
          <pc:sldMk cId="3797610524" sldId="2711"/>
        </pc:sldMkLst>
      </pc:sldChg>
      <pc:sldChg chg="addSp modSp add mod">
        <pc:chgData name="KLOCOVÁ Martina" userId="4d8686c2-3dda-479e-9ce8-c6458e154709" providerId="ADAL" clId="{6FD41C5D-95FF-47BF-B29D-E3F5E41C1685}" dt="2025-03-30T13:21:56.921" v="4809" actId="27614"/>
        <pc:sldMkLst>
          <pc:docMk/>
          <pc:sldMk cId="1065164833" sldId="2712"/>
        </pc:sldMkLst>
      </pc:sldChg>
      <pc:sldChg chg="addSp modSp add mod">
        <pc:chgData name="KLOCOVÁ Martina" userId="4d8686c2-3dda-479e-9ce8-c6458e154709" providerId="ADAL" clId="{6FD41C5D-95FF-47BF-B29D-E3F5E41C1685}" dt="2025-03-30T13:22:17.912" v="4812" actId="27614"/>
        <pc:sldMkLst>
          <pc:docMk/>
          <pc:sldMk cId="4131533483" sldId="2713"/>
        </pc:sldMkLst>
      </pc:sldChg>
      <pc:sldChg chg="modSp add mod">
        <pc:chgData name="KLOCOVÁ Martina" userId="4d8686c2-3dda-479e-9ce8-c6458e154709" providerId="ADAL" clId="{6FD41C5D-95FF-47BF-B29D-E3F5E41C1685}" dt="2025-03-30T12:47:11.933" v="4654" actId="962"/>
        <pc:sldMkLst>
          <pc:docMk/>
          <pc:sldMk cId="126595317" sldId="2714"/>
        </pc:sldMkLst>
      </pc:sldChg>
      <pc:sldChg chg="modSp add mod">
        <pc:chgData name="KLOCOVÁ Martina" userId="4d8686c2-3dda-479e-9ce8-c6458e154709" providerId="ADAL" clId="{6FD41C5D-95FF-47BF-B29D-E3F5E41C1685}" dt="2025-03-30T12:56:32.148" v="4717" actId="20577"/>
        <pc:sldMkLst>
          <pc:docMk/>
          <pc:sldMk cId="3091555518" sldId="2715"/>
        </pc:sldMkLst>
      </pc:sldChg>
      <pc:sldChg chg="new del">
        <pc:chgData name="KLOCOVÁ Martina" userId="4d8686c2-3dda-479e-9ce8-c6458e154709" providerId="ADAL" clId="{6FD41C5D-95FF-47BF-B29D-E3F5E41C1685}" dt="2025-03-30T13:22:21.755" v="4813" actId="47"/>
        <pc:sldMkLst>
          <pc:docMk/>
          <pc:sldMk cId="684792924" sldId="2716"/>
        </pc:sldMkLst>
      </pc:sldChg>
      <pc:sldChg chg="addSp delSp modSp add mod">
        <pc:chgData name="KLOCOVÁ Martina" userId="4d8686c2-3dda-479e-9ce8-c6458e154709" providerId="ADAL" clId="{6FD41C5D-95FF-47BF-B29D-E3F5E41C1685}" dt="2025-03-30T13:24:32.903" v="4849" actId="962"/>
        <pc:sldMkLst>
          <pc:docMk/>
          <pc:sldMk cId="768885567" sldId="2716"/>
        </pc:sldMkLst>
      </pc:sldChg>
      <pc:sldChg chg="addSp modSp add mod">
        <pc:chgData name="KLOCOVÁ Martina" userId="4d8686c2-3dda-479e-9ce8-c6458e154709" providerId="ADAL" clId="{6FD41C5D-95FF-47BF-B29D-E3F5E41C1685}" dt="2025-03-30T13:24:49.204" v="4851" actId="27614"/>
        <pc:sldMkLst>
          <pc:docMk/>
          <pc:sldMk cId="922464963" sldId="2717"/>
        </pc:sldMkLst>
      </pc:sldChg>
      <pc:sldChg chg="addSp modSp add mod">
        <pc:chgData name="KLOCOVÁ Martina" userId="4d8686c2-3dda-479e-9ce8-c6458e154709" providerId="ADAL" clId="{6FD41C5D-95FF-47BF-B29D-E3F5E41C1685}" dt="2025-03-30T13:24:55.229" v="4853" actId="27614"/>
        <pc:sldMkLst>
          <pc:docMk/>
          <pc:sldMk cId="26492647" sldId="2718"/>
        </pc:sldMkLst>
      </pc:sldChg>
      <pc:sldChg chg="addSp delSp modSp add mod">
        <pc:chgData name="KLOCOVÁ Martina" userId="4d8686c2-3dda-479e-9ce8-c6458e154709" providerId="ADAL" clId="{6FD41C5D-95FF-47BF-B29D-E3F5E41C1685}" dt="2025-03-30T14:13:17.590" v="4861" actId="27614"/>
        <pc:sldMkLst>
          <pc:docMk/>
          <pc:sldMk cId="3712328274" sldId="2719"/>
        </pc:sldMkLst>
      </pc:sldChg>
      <pc:sldChg chg="addSp modSp add mod">
        <pc:chgData name="KLOCOVÁ Martina" userId="4d8686c2-3dda-479e-9ce8-c6458e154709" providerId="ADAL" clId="{6FD41C5D-95FF-47BF-B29D-E3F5E41C1685}" dt="2025-03-30T14:14:52.318" v="4863" actId="27614"/>
        <pc:sldMkLst>
          <pc:docMk/>
          <pc:sldMk cId="349565600" sldId="2720"/>
        </pc:sldMkLst>
      </pc:sldChg>
      <pc:sldChg chg="addSp modSp add mod">
        <pc:chgData name="KLOCOVÁ Martina" userId="4d8686c2-3dda-479e-9ce8-c6458e154709" providerId="ADAL" clId="{6FD41C5D-95FF-47BF-B29D-E3F5E41C1685}" dt="2025-03-30T14:15:24.755" v="4865" actId="27614"/>
        <pc:sldMkLst>
          <pc:docMk/>
          <pc:sldMk cId="2636150666" sldId="2721"/>
        </pc:sldMkLst>
      </pc:sldChg>
      <pc:sldChg chg="addSp delSp modSp add mod">
        <pc:chgData name="KLOCOVÁ Martina" userId="4d8686c2-3dda-479e-9ce8-c6458e154709" providerId="ADAL" clId="{6FD41C5D-95FF-47BF-B29D-E3F5E41C1685}" dt="2025-03-30T14:16:27.421" v="4869" actId="27614"/>
        <pc:sldMkLst>
          <pc:docMk/>
          <pc:sldMk cId="537974952" sldId="2722"/>
        </pc:sldMkLst>
      </pc:sldChg>
      <pc:sldChg chg="addSp delSp modSp add mod">
        <pc:chgData name="KLOCOVÁ Martina" userId="4d8686c2-3dda-479e-9ce8-c6458e154709" providerId="ADAL" clId="{6FD41C5D-95FF-47BF-B29D-E3F5E41C1685}" dt="2025-03-30T14:17:01.336" v="4873" actId="27614"/>
        <pc:sldMkLst>
          <pc:docMk/>
          <pc:sldMk cId="438524080" sldId="2723"/>
        </pc:sldMkLst>
      </pc:sldChg>
      <pc:sldChg chg="addSp delSp modSp add mod">
        <pc:chgData name="KLOCOVÁ Martina" userId="4d8686c2-3dda-479e-9ce8-c6458e154709" providerId="ADAL" clId="{6FD41C5D-95FF-47BF-B29D-E3F5E41C1685}" dt="2025-03-30T14:17:34.895" v="4878" actId="962"/>
        <pc:sldMkLst>
          <pc:docMk/>
          <pc:sldMk cId="2157577820" sldId="2724"/>
        </pc:sldMkLst>
      </pc:sldChg>
      <pc:sldChg chg="addSp modSp add mod">
        <pc:chgData name="KLOCOVÁ Martina" userId="4d8686c2-3dda-479e-9ce8-c6458e154709" providerId="ADAL" clId="{6FD41C5D-95FF-47BF-B29D-E3F5E41C1685}" dt="2025-03-30T14:17:56.948" v="4881" actId="962"/>
        <pc:sldMkLst>
          <pc:docMk/>
          <pc:sldMk cId="2530177884" sldId="2725"/>
        </pc:sldMkLst>
      </pc:sldChg>
      <pc:sldChg chg="addSp delSp modSp add mod">
        <pc:chgData name="KLOCOVÁ Martina" userId="4d8686c2-3dda-479e-9ce8-c6458e154709" providerId="ADAL" clId="{6FD41C5D-95FF-47BF-B29D-E3F5E41C1685}" dt="2025-03-30T14:20:54.289" v="4887" actId="27614"/>
        <pc:sldMkLst>
          <pc:docMk/>
          <pc:sldMk cId="2681056258" sldId="2726"/>
        </pc:sldMkLst>
      </pc:sldChg>
      <pc:sldChg chg="addSp delSp modSp add mod">
        <pc:chgData name="KLOCOVÁ Martina" userId="4d8686c2-3dda-479e-9ce8-c6458e154709" providerId="ADAL" clId="{6FD41C5D-95FF-47BF-B29D-E3F5E41C1685}" dt="2025-03-30T14:22:22.589" v="4893" actId="27614"/>
        <pc:sldMkLst>
          <pc:docMk/>
          <pc:sldMk cId="416677477" sldId="2727"/>
        </pc:sldMkLst>
      </pc:sldChg>
      <pc:sldChg chg="addSp modSp add mod">
        <pc:chgData name="KLOCOVÁ Martina" userId="4d8686c2-3dda-479e-9ce8-c6458e154709" providerId="ADAL" clId="{6FD41C5D-95FF-47BF-B29D-E3F5E41C1685}" dt="2025-03-30T14:22:38.669" v="4895" actId="27614"/>
        <pc:sldMkLst>
          <pc:docMk/>
          <pc:sldMk cId="2123903513" sldId="2728"/>
        </pc:sldMkLst>
      </pc:sldChg>
      <pc:sldChg chg="addSp modSp add mod">
        <pc:chgData name="KLOCOVÁ Martina" userId="4d8686c2-3dda-479e-9ce8-c6458e154709" providerId="ADAL" clId="{6FD41C5D-95FF-47BF-B29D-E3F5E41C1685}" dt="2025-03-30T14:23:50.170" v="4897" actId="27614"/>
        <pc:sldMkLst>
          <pc:docMk/>
          <pc:sldMk cId="879218388" sldId="2729"/>
        </pc:sldMkLst>
      </pc:sldChg>
      <pc:sldChg chg="addSp modSp add mod">
        <pc:chgData name="KLOCOVÁ Martina" userId="4d8686c2-3dda-479e-9ce8-c6458e154709" providerId="ADAL" clId="{6FD41C5D-95FF-47BF-B29D-E3F5E41C1685}" dt="2025-03-30T14:28:19.556" v="4899" actId="27614"/>
        <pc:sldMkLst>
          <pc:docMk/>
          <pc:sldMk cId="2024610601" sldId="2730"/>
        </pc:sldMkLst>
      </pc:sldChg>
      <pc:sldChg chg="addSp modSp add mod">
        <pc:chgData name="KLOCOVÁ Martina" userId="4d8686c2-3dda-479e-9ce8-c6458e154709" providerId="ADAL" clId="{6FD41C5D-95FF-47BF-B29D-E3F5E41C1685}" dt="2025-03-30T14:28:40.025" v="4902" actId="962"/>
        <pc:sldMkLst>
          <pc:docMk/>
          <pc:sldMk cId="2951745663" sldId="2731"/>
        </pc:sldMkLst>
      </pc:sldChg>
      <pc:sldChg chg="addSp modSp add mod">
        <pc:chgData name="KLOCOVÁ Martina" userId="4d8686c2-3dda-479e-9ce8-c6458e154709" providerId="ADAL" clId="{6FD41C5D-95FF-47BF-B29D-E3F5E41C1685}" dt="2025-03-30T14:29:22.753" v="4904" actId="27614"/>
        <pc:sldMkLst>
          <pc:docMk/>
          <pc:sldMk cId="2625193711" sldId="2732"/>
        </pc:sldMkLst>
      </pc:sldChg>
      <pc:sldChg chg="addSp modSp add mod">
        <pc:chgData name="KLOCOVÁ Martina" userId="4d8686c2-3dda-479e-9ce8-c6458e154709" providerId="ADAL" clId="{6FD41C5D-95FF-47BF-B29D-E3F5E41C1685}" dt="2025-03-30T14:30:05.997" v="4906" actId="27614"/>
        <pc:sldMkLst>
          <pc:docMk/>
          <pc:sldMk cId="537586883" sldId="2733"/>
        </pc:sldMkLst>
      </pc:sldChg>
      <pc:sldChg chg="addSp modSp add mod">
        <pc:chgData name="KLOCOVÁ Martina" userId="4d8686c2-3dda-479e-9ce8-c6458e154709" providerId="ADAL" clId="{6FD41C5D-95FF-47BF-B29D-E3F5E41C1685}" dt="2025-03-30T14:30:33.161" v="4908" actId="27614"/>
        <pc:sldMkLst>
          <pc:docMk/>
          <pc:sldMk cId="738546681" sldId="2734"/>
        </pc:sldMkLst>
      </pc:sldChg>
      <pc:sldChg chg="addSp delSp modSp add mod">
        <pc:chgData name="KLOCOVÁ Martina" userId="4d8686c2-3dda-479e-9ce8-c6458e154709" providerId="ADAL" clId="{6FD41C5D-95FF-47BF-B29D-E3F5E41C1685}" dt="2025-03-30T14:33:38.434" v="4914" actId="27614"/>
        <pc:sldMkLst>
          <pc:docMk/>
          <pc:sldMk cId="1038771980" sldId="2735"/>
        </pc:sldMkLst>
      </pc:sldChg>
      <pc:sldChg chg="addSp delSp modSp add mod">
        <pc:chgData name="KLOCOVÁ Martina" userId="4d8686c2-3dda-479e-9ce8-c6458e154709" providerId="ADAL" clId="{6FD41C5D-95FF-47BF-B29D-E3F5E41C1685}" dt="2025-03-30T14:34:08.917" v="4918" actId="27614"/>
        <pc:sldMkLst>
          <pc:docMk/>
          <pc:sldMk cId="2708480105" sldId="2736"/>
        </pc:sldMkLst>
      </pc:sldChg>
      <pc:sldChg chg="addSp modSp add mod">
        <pc:chgData name="KLOCOVÁ Martina" userId="4d8686c2-3dda-479e-9ce8-c6458e154709" providerId="ADAL" clId="{6FD41C5D-95FF-47BF-B29D-E3F5E41C1685}" dt="2025-03-30T14:34:23.865" v="4920" actId="27614"/>
        <pc:sldMkLst>
          <pc:docMk/>
          <pc:sldMk cId="1268360926" sldId="2737"/>
        </pc:sldMkLst>
      </pc:sldChg>
      <pc:sldChg chg="addSp modSp add mod">
        <pc:chgData name="KLOCOVÁ Martina" userId="4d8686c2-3dda-479e-9ce8-c6458e154709" providerId="ADAL" clId="{6FD41C5D-95FF-47BF-B29D-E3F5E41C1685}" dt="2025-03-30T14:34:33.993" v="4923" actId="962"/>
        <pc:sldMkLst>
          <pc:docMk/>
          <pc:sldMk cId="1112840280" sldId="2738"/>
        </pc:sldMkLst>
      </pc:sldChg>
      <pc:sldChg chg="addSp delSp modSp add mod">
        <pc:chgData name="KLOCOVÁ Martina" userId="4d8686c2-3dda-479e-9ce8-c6458e154709" providerId="ADAL" clId="{6FD41C5D-95FF-47BF-B29D-E3F5E41C1685}" dt="2025-03-30T14:35:51.298" v="4953" actId="27614"/>
        <pc:sldMkLst>
          <pc:docMk/>
          <pc:sldMk cId="333647196" sldId="2739"/>
        </pc:sldMkLst>
      </pc:sldChg>
      <pc:sldChg chg="addSp delSp modSp add mod">
        <pc:chgData name="KLOCOVÁ Martina" userId="4d8686c2-3dda-479e-9ce8-c6458e154709" providerId="ADAL" clId="{6FD41C5D-95FF-47BF-B29D-E3F5E41C1685}" dt="2025-03-30T14:36:19.160" v="4957" actId="27614"/>
        <pc:sldMkLst>
          <pc:docMk/>
          <pc:sldMk cId="674967567" sldId="2740"/>
        </pc:sldMkLst>
      </pc:sldChg>
      <pc:sldChg chg="addSp modSp add mod">
        <pc:chgData name="KLOCOVÁ Martina" userId="4d8686c2-3dda-479e-9ce8-c6458e154709" providerId="ADAL" clId="{6FD41C5D-95FF-47BF-B29D-E3F5E41C1685}" dt="2025-03-30T14:46:29.129" v="4960" actId="962"/>
        <pc:sldMkLst>
          <pc:docMk/>
          <pc:sldMk cId="2741205529" sldId="2741"/>
        </pc:sldMkLst>
      </pc:sldChg>
      <pc:sldChg chg="addSp modSp add mod">
        <pc:chgData name="KLOCOVÁ Martina" userId="4d8686c2-3dda-479e-9ce8-c6458e154709" providerId="ADAL" clId="{6FD41C5D-95FF-47BF-B29D-E3F5E41C1685}" dt="2025-03-30T15:30:19.684" v="4962" actId="27614"/>
        <pc:sldMkLst>
          <pc:docMk/>
          <pc:sldMk cId="1296000130" sldId="2742"/>
        </pc:sldMkLst>
      </pc:sldChg>
      <pc:sldChg chg="addSp modSp add mod">
        <pc:chgData name="KLOCOVÁ Martina" userId="4d8686c2-3dda-479e-9ce8-c6458e154709" providerId="ADAL" clId="{6FD41C5D-95FF-47BF-B29D-E3F5E41C1685}" dt="2025-03-30T15:30:51.292" v="4965" actId="962"/>
        <pc:sldMkLst>
          <pc:docMk/>
          <pc:sldMk cId="234842423" sldId="2743"/>
        </pc:sldMkLst>
      </pc:sldChg>
      <pc:sldChg chg="addSp delSp modSp add mod">
        <pc:chgData name="KLOCOVÁ Martina" userId="4d8686c2-3dda-479e-9ce8-c6458e154709" providerId="ADAL" clId="{6FD41C5D-95FF-47BF-B29D-E3F5E41C1685}" dt="2025-03-30T15:48:24.691" v="4975" actId="27614"/>
        <pc:sldMkLst>
          <pc:docMk/>
          <pc:sldMk cId="2641908785" sldId="2744"/>
        </pc:sldMkLst>
      </pc:sldChg>
      <pc:sldChg chg="addSp modSp add mod">
        <pc:chgData name="KLOCOVÁ Martina" userId="4d8686c2-3dda-479e-9ce8-c6458e154709" providerId="ADAL" clId="{6FD41C5D-95FF-47BF-B29D-E3F5E41C1685}" dt="2025-03-30T15:48:33.616" v="4977" actId="27614"/>
        <pc:sldMkLst>
          <pc:docMk/>
          <pc:sldMk cId="4133431155" sldId="2745"/>
        </pc:sldMkLst>
      </pc:sldChg>
      <pc:sldChg chg="addSp modSp add mod">
        <pc:chgData name="KLOCOVÁ Martina" userId="4d8686c2-3dda-479e-9ce8-c6458e154709" providerId="ADAL" clId="{6FD41C5D-95FF-47BF-B29D-E3F5E41C1685}" dt="2025-03-30T15:48:44.783" v="4980" actId="962"/>
        <pc:sldMkLst>
          <pc:docMk/>
          <pc:sldMk cId="3323652641" sldId="2746"/>
        </pc:sldMkLst>
      </pc:sldChg>
      <pc:sldChg chg="addSp delSp modSp add mod">
        <pc:chgData name="KLOCOVÁ Martina" userId="4d8686c2-3dda-479e-9ce8-c6458e154709" providerId="ADAL" clId="{6FD41C5D-95FF-47BF-B29D-E3F5E41C1685}" dt="2025-03-30T15:54:52.265" v="4990" actId="27614"/>
        <pc:sldMkLst>
          <pc:docMk/>
          <pc:sldMk cId="3053957773" sldId="2747"/>
        </pc:sldMkLst>
      </pc:sldChg>
      <pc:sldChg chg="addSp modSp add mod">
        <pc:chgData name="KLOCOVÁ Martina" userId="4d8686c2-3dda-479e-9ce8-c6458e154709" providerId="ADAL" clId="{6FD41C5D-95FF-47BF-B29D-E3F5E41C1685}" dt="2025-03-30T15:55:17.244" v="4992" actId="27614"/>
        <pc:sldMkLst>
          <pc:docMk/>
          <pc:sldMk cId="1764298614" sldId="2748"/>
        </pc:sldMkLst>
      </pc:sldChg>
      <pc:sldChg chg="addSp modSp add mod">
        <pc:chgData name="KLOCOVÁ Martina" userId="4d8686c2-3dda-479e-9ce8-c6458e154709" providerId="ADAL" clId="{6FD41C5D-95FF-47BF-B29D-E3F5E41C1685}" dt="2025-03-30T15:56:46.357" v="5004" actId="962"/>
        <pc:sldMkLst>
          <pc:docMk/>
          <pc:sldMk cId="1060398616" sldId="2749"/>
        </pc:sldMkLst>
      </pc:sldChg>
      <pc:sldChg chg="addSp delSp modSp add mod">
        <pc:chgData name="KLOCOVÁ Martina" userId="4d8686c2-3dda-479e-9ce8-c6458e154709" providerId="ADAL" clId="{6FD41C5D-95FF-47BF-B29D-E3F5E41C1685}" dt="2025-03-30T16:07:34.417" v="5039" actId="27614"/>
        <pc:sldMkLst>
          <pc:docMk/>
          <pc:sldMk cId="2200770235" sldId="2750"/>
        </pc:sldMkLst>
      </pc:sldChg>
      <pc:sldChg chg="addSp delSp modSp add mod">
        <pc:chgData name="KLOCOVÁ Martina" userId="4d8686c2-3dda-479e-9ce8-c6458e154709" providerId="ADAL" clId="{6FD41C5D-95FF-47BF-B29D-E3F5E41C1685}" dt="2025-03-30T16:16:46.647" v="5044" actId="962"/>
        <pc:sldMkLst>
          <pc:docMk/>
          <pc:sldMk cId="2455689252" sldId="2751"/>
        </pc:sldMkLst>
      </pc:sldChg>
      <pc:sldChg chg="addSp delSp modSp add mod">
        <pc:chgData name="KLOCOVÁ Martina" userId="4d8686c2-3dda-479e-9ce8-c6458e154709" providerId="ADAL" clId="{6FD41C5D-95FF-47BF-B29D-E3F5E41C1685}" dt="2025-03-30T16:17:21.978" v="5050" actId="27614"/>
        <pc:sldMkLst>
          <pc:docMk/>
          <pc:sldMk cId="1188738269" sldId="2752"/>
        </pc:sldMkLst>
      </pc:sldChg>
      <pc:sldChg chg="addSp delSp modSp add mod">
        <pc:chgData name="KLOCOVÁ Martina" userId="4d8686c2-3dda-479e-9ce8-c6458e154709" providerId="ADAL" clId="{6FD41C5D-95FF-47BF-B29D-E3F5E41C1685}" dt="2025-03-30T16:19:00.573" v="5058" actId="27614"/>
        <pc:sldMkLst>
          <pc:docMk/>
          <pc:sldMk cId="1472560993" sldId="2753"/>
        </pc:sldMkLst>
      </pc:sldChg>
      <pc:sldChg chg="addSp modSp add mod">
        <pc:chgData name="KLOCOVÁ Martina" userId="4d8686c2-3dda-479e-9ce8-c6458e154709" providerId="ADAL" clId="{6FD41C5D-95FF-47BF-B29D-E3F5E41C1685}" dt="2025-03-30T16:20:00.214" v="5060" actId="27614"/>
        <pc:sldMkLst>
          <pc:docMk/>
          <pc:sldMk cId="2325226015" sldId="2754"/>
        </pc:sldMkLst>
      </pc:sldChg>
      <pc:sldChg chg="addSp delSp modSp add mod">
        <pc:chgData name="KLOCOVÁ Martina" userId="4d8686c2-3dda-479e-9ce8-c6458e154709" providerId="ADAL" clId="{6FD41C5D-95FF-47BF-B29D-E3F5E41C1685}" dt="2025-03-30T16:22:29.452" v="5066" actId="27614"/>
        <pc:sldMkLst>
          <pc:docMk/>
          <pc:sldMk cId="4059377432" sldId="2755"/>
        </pc:sldMkLst>
      </pc:sldChg>
      <pc:sldChg chg="addSp modSp add mod">
        <pc:chgData name="KLOCOVÁ Martina" userId="4d8686c2-3dda-479e-9ce8-c6458e154709" providerId="ADAL" clId="{6FD41C5D-95FF-47BF-B29D-E3F5E41C1685}" dt="2025-03-30T16:23:03.485" v="5068" actId="27614"/>
        <pc:sldMkLst>
          <pc:docMk/>
          <pc:sldMk cId="1946395217" sldId="2756"/>
        </pc:sldMkLst>
      </pc:sldChg>
      <pc:sldChg chg="addSp modSp add mod">
        <pc:chgData name="KLOCOVÁ Martina" userId="4d8686c2-3dda-479e-9ce8-c6458e154709" providerId="ADAL" clId="{6FD41C5D-95FF-47BF-B29D-E3F5E41C1685}" dt="2025-03-30T16:23:23.800" v="5070" actId="27614"/>
        <pc:sldMkLst>
          <pc:docMk/>
          <pc:sldMk cId="2726680237" sldId="2757"/>
        </pc:sldMkLst>
      </pc:sldChg>
      <pc:sldChg chg="addSp delSp modSp add mod">
        <pc:chgData name="KLOCOVÁ Martina" userId="4d8686c2-3dda-479e-9ce8-c6458e154709" providerId="ADAL" clId="{6FD41C5D-95FF-47BF-B29D-E3F5E41C1685}" dt="2025-03-30T16:25:54.863" v="5074" actId="27614"/>
        <pc:sldMkLst>
          <pc:docMk/>
          <pc:sldMk cId="1097633796" sldId="2758"/>
        </pc:sldMkLst>
      </pc:sldChg>
      <pc:sldChg chg="addSp modSp add mod">
        <pc:chgData name="KLOCOVÁ Martina" userId="4d8686c2-3dda-479e-9ce8-c6458e154709" providerId="ADAL" clId="{6FD41C5D-95FF-47BF-B29D-E3F5E41C1685}" dt="2025-03-30T16:26:33.553" v="5076" actId="27614"/>
        <pc:sldMkLst>
          <pc:docMk/>
          <pc:sldMk cId="951248493" sldId="2759"/>
        </pc:sldMkLst>
      </pc:sldChg>
      <pc:sldChg chg="addSp delSp modSp add mod">
        <pc:chgData name="KLOCOVÁ Martina" userId="4d8686c2-3dda-479e-9ce8-c6458e154709" providerId="ADAL" clId="{6FD41C5D-95FF-47BF-B29D-E3F5E41C1685}" dt="2025-03-30T16:37:45.304" v="5089" actId="962"/>
        <pc:sldMkLst>
          <pc:docMk/>
          <pc:sldMk cId="411177394" sldId="2760"/>
        </pc:sldMkLst>
      </pc:sldChg>
      <pc:sldChg chg="addSp modSp add mod">
        <pc:chgData name="KLOCOVÁ Martina" userId="4d8686c2-3dda-479e-9ce8-c6458e154709" providerId="ADAL" clId="{6FD41C5D-95FF-47BF-B29D-E3F5E41C1685}" dt="2025-03-30T16:37:51.515" v="5091" actId="27614"/>
        <pc:sldMkLst>
          <pc:docMk/>
          <pc:sldMk cId="1404633215" sldId="2761"/>
        </pc:sldMkLst>
      </pc:sldChg>
      <pc:sldChg chg="addSp delSp modSp add mod">
        <pc:chgData name="KLOCOVÁ Martina" userId="4d8686c2-3dda-479e-9ce8-c6458e154709" providerId="ADAL" clId="{6FD41C5D-95FF-47BF-B29D-E3F5E41C1685}" dt="2025-03-30T16:43:42.237" v="5111" actId="27614"/>
        <pc:sldMkLst>
          <pc:docMk/>
          <pc:sldMk cId="4122211207" sldId="2762"/>
        </pc:sldMkLst>
      </pc:sldChg>
      <pc:sldChg chg="addSp delSp modSp add mod">
        <pc:chgData name="KLOCOVÁ Martina" userId="4d8686c2-3dda-479e-9ce8-c6458e154709" providerId="ADAL" clId="{6FD41C5D-95FF-47BF-B29D-E3F5E41C1685}" dt="2025-03-30T16:42:50.404" v="5104" actId="27614"/>
        <pc:sldMkLst>
          <pc:docMk/>
          <pc:sldMk cId="2432541882" sldId="2763"/>
        </pc:sldMkLst>
      </pc:sldChg>
      <pc:sldChg chg="addSp delSp modSp add mod">
        <pc:chgData name="KLOCOVÁ Martina" userId="4d8686c2-3dda-479e-9ce8-c6458e154709" providerId="ADAL" clId="{6FD41C5D-95FF-47BF-B29D-E3F5E41C1685}" dt="2025-03-30T16:49:03.679" v="5120" actId="27614"/>
        <pc:sldMkLst>
          <pc:docMk/>
          <pc:sldMk cId="3130272410" sldId="2764"/>
        </pc:sldMkLst>
      </pc:sldChg>
      <pc:sldChg chg="addSp modSp add mod">
        <pc:chgData name="KLOCOVÁ Martina" userId="4d8686c2-3dda-479e-9ce8-c6458e154709" providerId="ADAL" clId="{6FD41C5D-95FF-47BF-B29D-E3F5E41C1685}" dt="2025-03-30T16:49:38.789" v="5123" actId="962"/>
        <pc:sldMkLst>
          <pc:docMk/>
          <pc:sldMk cId="2761457778" sldId="2765"/>
        </pc:sldMkLst>
      </pc:sldChg>
      <pc:sldChg chg="addSp modSp add mod">
        <pc:chgData name="KLOCOVÁ Martina" userId="4d8686c2-3dda-479e-9ce8-c6458e154709" providerId="ADAL" clId="{6FD41C5D-95FF-47BF-B29D-E3F5E41C1685}" dt="2025-03-30T16:49:56.443" v="5125" actId="27614"/>
        <pc:sldMkLst>
          <pc:docMk/>
          <pc:sldMk cId="2123810066" sldId="2766"/>
        </pc:sldMkLst>
      </pc:sldChg>
      <pc:sldChg chg="addSp delSp modSp add mod">
        <pc:chgData name="KLOCOVÁ Martina" userId="4d8686c2-3dda-479e-9ce8-c6458e154709" providerId="ADAL" clId="{6FD41C5D-95FF-47BF-B29D-E3F5E41C1685}" dt="2025-03-30T16:50:36.135" v="5131" actId="27614"/>
        <pc:sldMkLst>
          <pc:docMk/>
          <pc:sldMk cId="3429101462" sldId="2767"/>
        </pc:sldMkLst>
      </pc:sldChg>
      <pc:sldChg chg="addSp modSp add mod">
        <pc:chgData name="KLOCOVÁ Martina" userId="4d8686c2-3dda-479e-9ce8-c6458e154709" providerId="ADAL" clId="{6FD41C5D-95FF-47BF-B29D-E3F5E41C1685}" dt="2025-03-30T16:50:40.029" v="5134" actId="962"/>
        <pc:sldMkLst>
          <pc:docMk/>
          <pc:sldMk cId="1391062661" sldId="2768"/>
        </pc:sldMkLst>
      </pc:sldChg>
      <pc:sldChg chg="addSp delSp modSp add mod">
        <pc:chgData name="KLOCOVÁ Martina" userId="4d8686c2-3dda-479e-9ce8-c6458e154709" providerId="ADAL" clId="{6FD41C5D-95FF-47BF-B29D-E3F5E41C1685}" dt="2025-03-30T16:51:13.122" v="5141" actId="962"/>
        <pc:sldMkLst>
          <pc:docMk/>
          <pc:sldMk cId="2489855355" sldId="2769"/>
        </pc:sldMkLst>
      </pc:sldChg>
      <pc:sldChg chg="addSp modSp add mod">
        <pc:chgData name="KLOCOVÁ Martina" userId="4d8686c2-3dda-479e-9ce8-c6458e154709" providerId="ADAL" clId="{6FD41C5D-95FF-47BF-B29D-E3F5E41C1685}" dt="2025-03-30T16:51:17.690" v="5144" actId="962"/>
        <pc:sldMkLst>
          <pc:docMk/>
          <pc:sldMk cId="2151219492" sldId="2770"/>
        </pc:sldMkLst>
      </pc:sldChg>
      <pc:sldChg chg="addSp modSp add mod">
        <pc:chgData name="KLOCOVÁ Martina" userId="4d8686c2-3dda-479e-9ce8-c6458e154709" providerId="ADAL" clId="{6FD41C5D-95FF-47BF-B29D-E3F5E41C1685}" dt="2025-03-30T16:51:23.245" v="5147" actId="962"/>
        <pc:sldMkLst>
          <pc:docMk/>
          <pc:sldMk cId="3333134130" sldId="2771"/>
        </pc:sldMkLst>
      </pc:sldChg>
      <pc:sldChg chg="addSp delSp modSp add mod">
        <pc:chgData name="KLOCOVÁ Martina" userId="4d8686c2-3dda-479e-9ce8-c6458e154709" providerId="ADAL" clId="{6FD41C5D-95FF-47BF-B29D-E3F5E41C1685}" dt="2025-03-30T16:52:06.802" v="5158" actId="962"/>
        <pc:sldMkLst>
          <pc:docMk/>
          <pc:sldMk cId="1684018889" sldId="2772"/>
        </pc:sldMkLst>
      </pc:sldChg>
      <pc:sldChg chg="addSp delSp modSp add mod">
        <pc:chgData name="KLOCOVÁ Martina" userId="4d8686c2-3dda-479e-9ce8-c6458e154709" providerId="ADAL" clId="{6FD41C5D-95FF-47BF-B29D-E3F5E41C1685}" dt="2025-03-30T16:52:51.374" v="5165" actId="962"/>
        <pc:sldMkLst>
          <pc:docMk/>
          <pc:sldMk cId="4291967058" sldId="2773"/>
        </pc:sldMkLst>
      </pc:sldChg>
      <pc:sldChg chg="addSp delSp modSp add mod">
        <pc:chgData name="KLOCOVÁ Martina" userId="4d8686c2-3dda-479e-9ce8-c6458e154709" providerId="ADAL" clId="{6FD41C5D-95FF-47BF-B29D-E3F5E41C1685}" dt="2025-03-30T16:53:25.314" v="5170" actId="962"/>
        <pc:sldMkLst>
          <pc:docMk/>
          <pc:sldMk cId="3196998764" sldId="2774"/>
        </pc:sldMkLst>
      </pc:sldChg>
      <pc:sldChg chg="addSp modSp add mod">
        <pc:chgData name="KLOCOVÁ Martina" userId="4d8686c2-3dda-479e-9ce8-c6458e154709" providerId="ADAL" clId="{6FD41C5D-95FF-47BF-B29D-E3F5E41C1685}" dt="2025-03-30T16:53:30.018" v="5173" actId="962"/>
        <pc:sldMkLst>
          <pc:docMk/>
          <pc:sldMk cId="3080846218" sldId="2775"/>
        </pc:sldMkLst>
      </pc:sldChg>
      <pc:sldChg chg="addSp delSp modSp add mod">
        <pc:chgData name="KLOCOVÁ Martina" userId="4d8686c2-3dda-479e-9ce8-c6458e154709" providerId="ADAL" clId="{6FD41C5D-95FF-47BF-B29D-E3F5E41C1685}" dt="2025-03-30T16:59:22.562" v="5178" actId="962"/>
        <pc:sldMkLst>
          <pc:docMk/>
          <pc:sldMk cId="2427502259" sldId="2776"/>
        </pc:sldMkLst>
      </pc:sldChg>
      <pc:sldChg chg="addSp delSp modSp add mod">
        <pc:chgData name="KLOCOVÁ Martina" userId="4d8686c2-3dda-479e-9ce8-c6458e154709" providerId="ADAL" clId="{6FD41C5D-95FF-47BF-B29D-E3F5E41C1685}" dt="2025-03-30T16:59:59.200" v="5184" actId="27614"/>
        <pc:sldMkLst>
          <pc:docMk/>
          <pc:sldMk cId="149642417" sldId="2777"/>
        </pc:sldMkLst>
      </pc:sldChg>
      <pc:sldChg chg="addSp modSp add mod">
        <pc:chgData name="KLOCOVÁ Martina" userId="4d8686c2-3dda-479e-9ce8-c6458e154709" providerId="ADAL" clId="{6FD41C5D-95FF-47BF-B29D-E3F5E41C1685}" dt="2025-03-30T17:00:12.743" v="5186" actId="27614"/>
        <pc:sldMkLst>
          <pc:docMk/>
          <pc:sldMk cId="3168415333" sldId="2778"/>
        </pc:sldMkLst>
      </pc:sldChg>
      <pc:sldChg chg="addSp modSp add mod">
        <pc:chgData name="KLOCOVÁ Martina" userId="4d8686c2-3dda-479e-9ce8-c6458e154709" providerId="ADAL" clId="{6FD41C5D-95FF-47BF-B29D-E3F5E41C1685}" dt="2025-03-30T17:00:18.045" v="5189" actId="962"/>
        <pc:sldMkLst>
          <pc:docMk/>
          <pc:sldMk cId="1055033707" sldId="2779"/>
        </pc:sldMkLst>
      </pc:sldChg>
      <pc:sldChg chg="addSp modSp add mod">
        <pc:chgData name="KLOCOVÁ Martina" userId="4d8686c2-3dda-479e-9ce8-c6458e154709" providerId="ADAL" clId="{6FD41C5D-95FF-47BF-B29D-E3F5E41C1685}" dt="2025-03-30T17:00:22.834" v="5192" actId="962"/>
        <pc:sldMkLst>
          <pc:docMk/>
          <pc:sldMk cId="991919349" sldId="2780"/>
        </pc:sldMkLst>
      </pc:sldChg>
      <pc:sldChg chg="addSp delSp modSp add mod">
        <pc:chgData name="KLOCOVÁ Martina" userId="4d8686c2-3dda-479e-9ce8-c6458e154709" providerId="ADAL" clId="{6FD41C5D-95FF-47BF-B29D-E3F5E41C1685}" dt="2025-03-30T17:08:03.403" v="5200" actId="27614"/>
        <pc:sldMkLst>
          <pc:docMk/>
          <pc:sldMk cId="1928400543" sldId="2781"/>
        </pc:sldMkLst>
      </pc:sldChg>
      <pc:sldChg chg="addSp delSp modSp add mod">
        <pc:chgData name="KLOCOVÁ Martina" userId="4d8686c2-3dda-479e-9ce8-c6458e154709" providerId="ADAL" clId="{6FD41C5D-95FF-47BF-B29D-E3F5E41C1685}" dt="2025-03-30T17:08:37.998" v="5207" actId="962"/>
        <pc:sldMkLst>
          <pc:docMk/>
          <pc:sldMk cId="804850788" sldId="2782"/>
        </pc:sldMkLst>
      </pc:sldChg>
      <pc:sldChg chg="addSp modSp add mod">
        <pc:chgData name="KLOCOVÁ Martina" userId="4d8686c2-3dda-479e-9ce8-c6458e154709" providerId="ADAL" clId="{6FD41C5D-95FF-47BF-B29D-E3F5E41C1685}" dt="2025-03-30T17:08:45.886" v="5209" actId="27614"/>
        <pc:sldMkLst>
          <pc:docMk/>
          <pc:sldMk cId="1728440360" sldId="2783"/>
        </pc:sldMkLst>
      </pc:sldChg>
      <pc:sldChg chg="addSp delSp modSp add mod">
        <pc:chgData name="KLOCOVÁ Martina" userId="4d8686c2-3dda-479e-9ce8-c6458e154709" providerId="ADAL" clId="{6FD41C5D-95FF-47BF-B29D-E3F5E41C1685}" dt="2025-03-30T17:09:29.513" v="5216" actId="962"/>
        <pc:sldMkLst>
          <pc:docMk/>
          <pc:sldMk cId="4154648035" sldId="2784"/>
        </pc:sldMkLst>
      </pc:sldChg>
      <pc:sldChg chg="addSp delSp modSp add mod">
        <pc:chgData name="KLOCOVÁ Martina" userId="4d8686c2-3dda-479e-9ce8-c6458e154709" providerId="ADAL" clId="{6FD41C5D-95FF-47BF-B29D-E3F5E41C1685}" dt="2025-03-30T17:10:02.598" v="5223" actId="962"/>
        <pc:sldMkLst>
          <pc:docMk/>
          <pc:sldMk cId="1612008842" sldId="2785"/>
        </pc:sldMkLst>
      </pc:sldChg>
      <pc:sldChg chg="addSp modSp add mod">
        <pc:chgData name="KLOCOVÁ Martina" userId="4d8686c2-3dda-479e-9ce8-c6458e154709" providerId="ADAL" clId="{6FD41C5D-95FF-47BF-B29D-E3F5E41C1685}" dt="2025-03-30T17:15:29.902" v="5225" actId="27614"/>
        <pc:sldMkLst>
          <pc:docMk/>
          <pc:sldMk cId="1661827290" sldId="2786"/>
        </pc:sldMkLst>
      </pc:sldChg>
      <pc:sldChg chg="addSp modSp add mod">
        <pc:chgData name="KLOCOVÁ Martina" userId="4d8686c2-3dda-479e-9ce8-c6458e154709" providerId="ADAL" clId="{6FD41C5D-95FF-47BF-B29D-E3F5E41C1685}" dt="2025-03-30T17:15:53.472" v="5234" actId="27614"/>
        <pc:sldMkLst>
          <pc:docMk/>
          <pc:sldMk cId="563042554" sldId="2787"/>
        </pc:sldMkLst>
      </pc:sldChg>
      <pc:sldChg chg="modSp add mod">
        <pc:chgData name="KLOCOVÁ Martina" userId="4d8686c2-3dda-479e-9ce8-c6458e154709" providerId="ADAL" clId="{6FD41C5D-95FF-47BF-B29D-E3F5E41C1685}" dt="2025-03-30T14:35:12.799" v="4947" actId="20577"/>
        <pc:sldMkLst>
          <pc:docMk/>
          <pc:sldMk cId="792887414" sldId="2788"/>
        </pc:sldMkLst>
      </pc:sldChg>
      <pc:sldChg chg="modSp add mod">
        <pc:chgData name="KLOCOVÁ Martina" userId="4d8686c2-3dda-479e-9ce8-c6458e154709" providerId="ADAL" clId="{6FD41C5D-95FF-47BF-B29D-E3F5E41C1685}" dt="2025-03-30T15:48:55.989" v="4982" actId="6549"/>
        <pc:sldMkLst>
          <pc:docMk/>
          <pc:sldMk cId="3228224911" sldId="2789"/>
        </pc:sldMkLst>
      </pc:sldChg>
      <pc:sldChg chg="addSp delSp modSp add mod">
        <pc:chgData name="KLOCOVÁ Martina" userId="4d8686c2-3dda-479e-9ce8-c6458e154709" providerId="ADAL" clId="{6FD41C5D-95FF-47BF-B29D-E3F5E41C1685}" dt="2025-03-30T15:56:38.050" v="5001" actId="962"/>
        <pc:sldMkLst>
          <pc:docMk/>
          <pc:sldMk cId="3233573397" sldId="2790"/>
        </pc:sldMkLst>
      </pc:sldChg>
      <pc:sldChg chg="add">
        <pc:chgData name="KLOCOVÁ Martina" userId="4d8686c2-3dda-479e-9ce8-c6458e154709" providerId="ADAL" clId="{6FD41C5D-95FF-47BF-B29D-E3F5E41C1685}" dt="2025-03-30T15:55:58.225" v="4994"/>
        <pc:sldMkLst>
          <pc:docMk/>
          <pc:sldMk cId="1592879838" sldId="2791"/>
        </pc:sldMkLst>
      </pc:sldChg>
      <pc:sldChg chg="modSp add mod">
        <pc:chgData name="KLOCOVÁ Martina" userId="4d8686c2-3dda-479e-9ce8-c6458e154709" providerId="ADAL" clId="{6FD41C5D-95FF-47BF-B29D-E3F5E41C1685}" dt="2025-03-30T15:57:14.790" v="5036" actId="20577"/>
        <pc:sldMkLst>
          <pc:docMk/>
          <pc:sldMk cId="533200972" sldId="2792"/>
        </pc:sldMkLst>
      </pc:sldChg>
      <pc:sldChg chg="addSp delSp modSp add mod">
        <pc:chgData name="KLOCOVÁ Martina" userId="4d8686c2-3dda-479e-9ce8-c6458e154709" providerId="ADAL" clId="{6FD41C5D-95FF-47BF-B29D-E3F5E41C1685}" dt="2025-03-30T17:22:49.465" v="5241" actId="962"/>
        <pc:sldMkLst>
          <pc:docMk/>
          <pc:sldMk cId="2185887925" sldId="2793"/>
        </pc:sldMkLst>
      </pc:sldChg>
      <pc:sldChg chg="addSp modSp add mod">
        <pc:chgData name="KLOCOVÁ Martina" userId="4d8686c2-3dda-479e-9ce8-c6458e154709" providerId="ADAL" clId="{6FD41C5D-95FF-47BF-B29D-E3F5E41C1685}" dt="2025-03-30T17:23:29.847" v="5243" actId="27614"/>
        <pc:sldMkLst>
          <pc:docMk/>
          <pc:sldMk cId="1083584798" sldId="2794"/>
        </pc:sldMkLst>
      </pc:sldChg>
      <pc:sldChg chg="addSp delSp modSp add mod">
        <pc:chgData name="KLOCOVÁ Martina" userId="4d8686c2-3dda-479e-9ce8-c6458e154709" providerId="ADAL" clId="{6FD41C5D-95FF-47BF-B29D-E3F5E41C1685}" dt="2025-03-30T17:24:07.452" v="5247" actId="27614"/>
        <pc:sldMkLst>
          <pc:docMk/>
          <pc:sldMk cId="966896151" sldId="2795"/>
        </pc:sldMkLst>
      </pc:sldChg>
      <pc:sldChg chg="addSp modSp add mod">
        <pc:chgData name="KLOCOVÁ Martina" userId="4d8686c2-3dda-479e-9ce8-c6458e154709" providerId="ADAL" clId="{6FD41C5D-95FF-47BF-B29D-E3F5E41C1685}" dt="2025-03-30T17:24:11.515" v="5249" actId="27614"/>
        <pc:sldMkLst>
          <pc:docMk/>
          <pc:sldMk cId="520436078" sldId="2796"/>
        </pc:sldMkLst>
      </pc:sldChg>
      <pc:sldChg chg="addSp modSp add mod">
        <pc:chgData name="KLOCOVÁ Martina" userId="4d8686c2-3dda-479e-9ce8-c6458e154709" providerId="ADAL" clId="{6FD41C5D-95FF-47BF-B29D-E3F5E41C1685}" dt="2025-03-30T17:24:15.935" v="5251" actId="27614"/>
        <pc:sldMkLst>
          <pc:docMk/>
          <pc:sldMk cId="2975851692" sldId="2797"/>
        </pc:sldMkLst>
      </pc:sldChg>
      <pc:sldChg chg="addSp modSp add mod">
        <pc:chgData name="KLOCOVÁ Martina" userId="4d8686c2-3dda-479e-9ce8-c6458e154709" providerId="ADAL" clId="{6FD41C5D-95FF-47BF-B29D-E3F5E41C1685}" dt="2025-03-30T17:24:33.408" v="5254" actId="962"/>
        <pc:sldMkLst>
          <pc:docMk/>
          <pc:sldMk cId="3399173392" sldId="2798"/>
        </pc:sldMkLst>
      </pc:sldChg>
      <pc:sldChg chg="addSp modSp add mod">
        <pc:chgData name="KLOCOVÁ Martina" userId="4d8686c2-3dda-479e-9ce8-c6458e154709" providerId="ADAL" clId="{6FD41C5D-95FF-47BF-B29D-E3F5E41C1685}" dt="2025-03-30T17:24:40.882" v="5257" actId="962"/>
        <pc:sldMkLst>
          <pc:docMk/>
          <pc:sldMk cId="497212453" sldId="2799"/>
        </pc:sldMkLst>
      </pc:sldChg>
      <pc:sldChg chg="addSp delSp modSp add mod">
        <pc:chgData name="KLOCOVÁ Martina" userId="4d8686c2-3dda-479e-9ce8-c6458e154709" providerId="ADAL" clId="{6FD41C5D-95FF-47BF-B29D-E3F5E41C1685}" dt="2025-03-30T17:27:37.892" v="5283" actId="962"/>
        <pc:sldMkLst>
          <pc:docMk/>
          <pc:sldMk cId="2363591153" sldId="2800"/>
        </pc:sldMkLst>
      </pc:sldChg>
      <pc:sldChg chg="addSp delSp modSp add del mod">
        <pc:chgData name="KLOCOVÁ Martina" userId="4d8686c2-3dda-479e-9ce8-c6458e154709" providerId="ADAL" clId="{6FD41C5D-95FF-47BF-B29D-E3F5E41C1685}" dt="2025-03-30T17:33:45.696" v="5292" actId="47"/>
        <pc:sldMkLst>
          <pc:docMk/>
          <pc:sldMk cId="1685225703" sldId="2801"/>
        </pc:sldMkLst>
      </pc:sldChg>
      <pc:sldChg chg="addSp modSp add mod">
        <pc:chgData name="KLOCOVÁ Martina" userId="4d8686c2-3dda-479e-9ce8-c6458e154709" providerId="ADAL" clId="{6FD41C5D-95FF-47BF-B29D-E3F5E41C1685}" dt="2025-03-30T17:34:11.061" v="5294" actId="27614"/>
        <pc:sldMkLst>
          <pc:docMk/>
          <pc:sldMk cId="3155839819" sldId="2802"/>
        </pc:sldMkLst>
      </pc:sldChg>
      <pc:sldChg chg="addSp delSp modSp add mod">
        <pc:chgData name="KLOCOVÁ Martina" userId="4d8686c2-3dda-479e-9ce8-c6458e154709" providerId="ADAL" clId="{6FD41C5D-95FF-47BF-B29D-E3F5E41C1685}" dt="2025-03-30T17:34:42.102" v="5300" actId="27614"/>
        <pc:sldMkLst>
          <pc:docMk/>
          <pc:sldMk cId="2944405467" sldId="2803"/>
        </pc:sldMkLst>
      </pc:sldChg>
      <pc:sldChg chg="addSp delSp modSp add mod">
        <pc:chgData name="KLOCOVÁ Martina" userId="4d8686c2-3dda-479e-9ce8-c6458e154709" providerId="ADAL" clId="{6FD41C5D-95FF-47BF-B29D-E3F5E41C1685}" dt="2025-03-30T17:35:21.908" v="5304" actId="27614"/>
        <pc:sldMkLst>
          <pc:docMk/>
          <pc:sldMk cId="1508058015" sldId="2804"/>
        </pc:sldMkLst>
      </pc:sldChg>
      <pc:sldChg chg="addSp delSp modSp add mod">
        <pc:chgData name="KLOCOVÁ Martina" userId="4d8686c2-3dda-479e-9ce8-c6458e154709" providerId="ADAL" clId="{6FD41C5D-95FF-47BF-B29D-E3F5E41C1685}" dt="2025-03-30T17:42:19.429" v="5308" actId="27614"/>
        <pc:sldMkLst>
          <pc:docMk/>
          <pc:sldMk cId="1790291129" sldId="2805"/>
        </pc:sldMkLst>
      </pc:sldChg>
      <pc:sldChg chg="addSp modSp add mod">
        <pc:chgData name="KLOCOVÁ Martina" userId="4d8686c2-3dda-479e-9ce8-c6458e154709" providerId="ADAL" clId="{6FD41C5D-95FF-47BF-B29D-E3F5E41C1685}" dt="2025-03-30T17:42:22.788" v="5310" actId="27614"/>
        <pc:sldMkLst>
          <pc:docMk/>
          <pc:sldMk cId="3439118573" sldId="2806"/>
        </pc:sldMkLst>
      </pc:sldChg>
      <pc:sldChg chg="addSp delSp modSp add mod">
        <pc:chgData name="KLOCOVÁ Martina" userId="4d8686c2-3dda-479e-9ce8-c6458e154709" providerId="ADAL" clId="{6FD41C5D-95FF-47BF-B29D-E3F5E41C1685}" dt="2025-03-30T17:42:58.631" v="5316" actId="27614"/>
        <pc:sldMkLst>
          <pc:docMk/>
          <pc:sldMk cId="1592126873" sldId="2807"/>
        </pc:sldMkLst>
      </pc:sldChg>
      <pc:sldChg chg="addSp delSp modSp add mod">
        <pc:chgData name="KLOCOVÁ Martina" userId="4d8686c2-3dda-479e-9ce8-c6458e154709" providerId="ADAL" clId="{6FD41C5D-95FF-47BF-B29D-E3F5E41C1685}" dt="2025-03-30T17:44:42.330" v="5331" actId="27614"/>
        <pc:sldMkLst>
          <pc:docMk/>
          <pc:sldMk cId="3470476008" sldId="2808"/>
        </pc:sldMkLst>
      </pc:sldChg>
      <pc:sldChg chg="addSp modSp add mod">
        <pc:chgData name="KLOCOVÁ Martina" userId="4d8686c2-3dda-479e-9ce8-c6458e154709" providerId="ADAL" clId="{6FD41C5D-95FF-47BF-B29D-E3F5E41C1685}" dt="2025-03-30T17:45:04.760" v="5333" actId="27614"/>
        <pc:sldMkLst>
          <pc:docMk/>
          <pc:sldMk cId="4234281144" sldId="2809"/>
        </pc:sldMkLst>
      </pc:sldChg>
      <pc:sldChg chg="modSp add mod">
        <pc:chgData name="KLOCOVÁ Martina" userId="4d8686c2-3dda-479e-9ce8-c6458e154709" providerId="ADAL" clId="{6FD41C5D-95FF-47BF-B29D-E3F5E41C1685}" dt="2025-03-30T17:25:21.645" v="5270" actId="20577"/>
        <pc:sldMkLst>
          <pc:docMk/>
          <pc:sldMk cId="204800067" sldId="2810"/>
        </pc:sldMkLst>
      </pc:sldChg>
      <pc:sldChg chg="add">
        <pc:chgData name="KLOCOVÁ Martina" userId="4d8686c2-3dda-479e-9ce8-c6458e154709" providerId="ADAL" clId="{6FD41C5D-95FF-47BF-B29D-E3F5E41C1685}" dt="2025-03-30T17:27:40.480" v="5284"/>
        <pc:sldMkLst>
          <pc:docMk/>
          <pc:sldMk cId="1469713263" sldId="2811"/>
        </pc:sldMkLst>
      </pc:sldChg>
      <pc:sldChg chg="addSp modSp add mod">
        <pc:chgData name="KLOCOVÁ Martina" userId="4d8686c2-3dda-479e-9ce8-c6458e154709" providerId="ADAL" clId="{6FD41C5D-95FF-47BF-B29D-E3F5E41C1685}" dt="2025-03-30T17:45:08.921" v="5335" actId="27614"/>
        <pc:sldMkLst>
          <pc:docMk/>
          <pc:sldMk cId="1415344474" sldId="2812"/>
        </pc:sldMkLst>
      </pc:sldChg>
      <pc:sldChg chg="addSp modSp add mod replId">
        <pc:chgData name="KLOCOVÁ Martina" userId="4d8686c2-3dda-479e-9ce8-c6458e154709" providerId="ADAL" clId="{6FD41C5D-95FF-47BF-B29D-E3F5E41C1685}" dt="2025-03-30T17:45:15.324" v="5338" actId="962"/>
        <pc:sldMkLst>
          <pc:docMk/>
          <pc:sldMk cId="982291885" sldId="2813"/>
        </pc:sldMkLst>
      </pc:sldChg>
      <pc:sldChg chg="addSp delSp modSp add mod">
        <pc:chgData name="KLOCOVÁ Martina" userId="4d8686c2-3dda-479e-9ce8-c6458e154709" providerId="ADAL" clId="{6FD41C5D-95FF-47BF-B29D-E3F5E41C1685}" dt="2025-03-30T17:45:55.307" v="5345" actId="962"/>
        <pc:sldMkLst>
          <pc:docMk/>
          <pc:sldMk cId="592007380" sldId="2814"/>
        </pc:sldMkLst>
      </pc:sldChg>
      <pc:sldChg chg="addSp delSp modSp add mod replId">
        <pc:chgData name="KLOCOVÁ Martina" userId="4d8686c2-3dda-479e-9ce8-c6458e154709" providerId="ADAL" clId="{6FD41C5D-95FF-47BF-B29D-E3F5E41C1685}" dt="2025-03-30T17:48:46.705" v="5349" actId="27614"/>
        <pc:sldMkLst>
          <pc:docMk/>
          <pc:sldMk cId="2230676162" sldId="2815"/>
        </pc:sldMkLst>
      </pc:sldChg>
      <pc:sldChg chg="addSp delSp modSp add mod">
        <pc:chgData name="KLOCOVÁ Martina" userId="4d8686c2-3dda-479e-9ce8-c6458e154709" providerId="ADAL" clId="{6FD41C5D-95FF-47BF-B29D-E3F5E41C1685}" dt="2025-03-30T17:49:15.359" v="5356" actId="962"/>
        <pc:sldMkLst>
          <pc:docMk/>
          <pc:sldMk cId="2251583651" sldId="2816"/>
        </pc:sldMkLst>
      </pc:sldChg>
      <pc:sldChg chg="addSp modSp add mod replId">
        <pc:chgData name="KLOCOVÁ Martina" userId="4d8686c2-3dda-479e-9ce8-c6458e154709" providerId="ADAL" clId="{6FD41C5D-95FF-47BF-B29D-E3F5E41C1685}" dt="2025-03-30T17:49:35.577" v="5358" actId="27614"/>
        <pc:sldMkLst>
          <pc:docMk/>
          <pc:sldMk cId="404510948" sldId="2817"/>
        </pc:sldMkLst>
      </pc:sldChg>
      <pc:sldChg chg="addSp delSp modSp add mod">
        <pc:chgData name="KLOCOVÁ Martina" userId="4d8686c2-3dda-479e-9ce8-c6458e154709" providerId="ADAL" clId="{6FD41C5D-95FF-47BF-B29D-E3F5E41C1685}" dt="2025-03-30T17:50:03.351" v="5364" actId="27614"/>
        <pc:sldMkLst>
          <pc:docMk/>
          <pc:sldMk cId="2942689845" sldId="2818"/>
        </pc:sldMkLst>
      </pc:sldChg>
      <pc:sldChg chg="addSp delSp modSp add mod replId">
        <pc:chgData name="KLOCOVÁ Martina" userId="4d8686c2-3dda-479e-9ce8-c6458e154709" providerId="ADAL" clId="{6FD41C5D-95FF-47BF-B29D-E3F5E41C1685}" dt="2025-03-30T17:51:14.452" v="5370" actId="27614"/>
        <pc:sldMkLst>
          <pc:docMk/>
          <pc:sldMk cId="704324398" sldId="2819"/>
        </pc:sldMkLst>
      </pc:sldChg>
      <pc:sldChg chg="addSp delSp modSp add mod">
        <pc:chgData name="KLOCOVÁ Martina" userId="4d8686c2-3dda-479e-9ce8-c6458e154709" providerId="ADAL" clId="{6FD41C5D-95FF-47BF-B29D-E3F5E41C1685}" dt="2025-03-30T17:52:10.408" v="5375" actId="962"/>
        <pc:sldMkLst>
          <pc:docMk/>
          <pc:sldMk cId="539091089" sldId="2820"/>
        </pc:sldMkLst>
      </pc:sldChg>
      <pc:sldChg chg="addSp modSp add mod replId">
        <pc:chgData name="KLOCOVÁ Martina" userId="4d8686c2-3dda-479e-9ce8-c6458e154709" providerId="ADAL" clId="{6FD41C5D-95FF-47BF-B29D-E3F5E41C1685}" dt="2025-03-30T17:52:29.995" v="5383" actId="962"/>
        <pc:sldMkLst>
          <pc:docMk/>
          <pc:sldMk cId="319472083" sldId="2821"/>
        </pc:sldMkLst>
      </pc:sldChg>
      <pc:sldChg chg="addSp modSp add mod">
        <pc:chgData name="KLOCOVÁ Martina" userId="4d8686c2-3dda-479e-9ce8-c6458e154709" providerId="ADAL" clId="{6FD41C5D-95FF-47BF-B29D-E3F5E41C1685}" dt="2025-03-30T17:52:35.398" v="5385" actId="27614"/>
        <pc:sldMkLst>
          <pc:docMk/>
          <pc:sldMk cId="3450202438" sldId="2822"/>
        </pc:sldMkLst>
      </pc:sldChg>
      <pc:sldChg chg="addSp delSp modSp add mod">
        <pc:chgData name="KLOCOVÁ Martina" userId="4d8686c2-3dda-479e-9ce8-c6458e154709" providerId="ADAL" clId="{6FD41C5D-95FF-47BF-B29D-E3F5E41C1685}" dt="2025-03-30T17:53:07.233" v="5390" actId="962"/>
        <pc:sldMkLst>
          <pc:docMk/>
          <pc:sldMk cId="2934648525" sldId="2823"/>
        </pc:sldMkLst>
      </pc:sldChg>
      <pc:sldChg chg="addSp modSp add mod">
        <pc:chgData name="KLOCOVÁ Martina" userId="4d8686c2-3dda-479e-9ce8-c6458e154709" providerId="ADAL" clId="{6FD41C5D-95FF-47BF-B29D-E3F5E41C1685}" dt="2025-03-30T17:53:11.767" v="5393" actId="962"/>
        <pc:sldMkLst>
          <pc:docMk/>
          <pc:sldMk cId="2602721927" sldId="2824"/>
        </pc:sldMkLst>
      </pc:sldChg>
      <pc:sldChg chg="addSp delSp modSp add mod">
        <pc:chgData name="KLOCOVÁ Martina" userId="4d8686c2-3dda-479e-9ce8-c6458e154709" providerId="ADAL" clId="{6FD41C5D-95FF-47BF-B29D-E3F5E41C1685}" dt="2025-03-30T18:00:13.093" v="5399" actId="27614"/>
        <pc:sldMkLst>
          <pc:docMk/>
          <pc:sldMk cId="811954789" sldId="2825"/>
        </pc:sldMkLst>
      </pc:sldChg>
      <pc:sldChg chg="addSp delSp modSp add mod">
        <pc:chgData name="KLOCOVÁ Martina" userId="4d8686c2-3dda-479e-9ce8-c6458e154709" providerId="ADAL" clId="{6FD41C5D-95FF-47BF-B29D-E3F5E41C1685}" dt="2025-03-30T18:00:42.643" v="5403" actId="27614"/>
        <pc:sldMkLst>
          <pc:docMk/>
          <pc:sldMk cId="2528355416" sldId="2826"/>
        </pc:sldMkLst>
      </pc:sldChg>
      <pc:sldChg chg="addSp modSp add mod">
        <pc:chgData name="KLOCOVÁ Martina" userId="4d8686c2-3dda-479e-9ce8-c6458e154709" providerId="ADAL" clId="{6FD41C5D-95FF-47BF-B29D-E3F5E41C1685}" dt="2025-03-30T18:00:47.179" v="5405" actId="27614"/>
        <pc:sldMkLst>
          <pc:docMk/>
          <pc:sldMk cId="2863480583" sldId="2827"/>
        </pc:sldMkLst>
      </pc:sldChg>
      <pc:sldChg chg="addSp modSp add mod">
        <pc:chgData name="KLOCOVÁ Martina" userId="4d8686c2-3dda-479e-9ce8-c6458e154709" providerId="ADAL" clId="{6FD41C5D-95FF-47BF-B29D-E3F5E41C1685}" dt="2025-03-30T18:00:51.036" v="5407" actId="27614"/>
        <pc:sldMkLst>
          <pc:docMk/>
          <pc:sldMk cId="488768572" sldId="2828"/>
        </pc:sldMkLst>
      </pc:sldChg>
      <pc:sldChg chg="addSp modSp add mod">
        <pc:chgData name="KLOCOVÁ Martina" userId="4d8686c2-3dda-479e-9ce8-c6458e154709" providerId="ADAL" clId="{6FD41C5D-95FF-47BF-B29D-E3F5E41C1685}" dt="2025-03-30T18:00:56.039" v="5409" actId="27614"/>
        <pc:sldMkLst>
          <pc:docMk/>
          <pc:sldMk cId="2061348780" sldId="2829"/>
        </pc:sldMkLst>
      </pc:sldChg>
      <pc:sldChg chg="addSp delSp modSp add mod">
        <pc:chgData name="KLOCOVÁ Martina" userId="4d8686c2-3dda-479e-9ce8-c6458e154709" providerId="ADAL" clId="{6FD41C5D-95FF-47BF-B29D-E3F5E41C1685}" dt="2025-03-30T18:07:47.985" v="5430" actId="27614"/>
        <pc:sldMkLst>
          <pc:docMk/>
          <pc:sldMk cId="910036817" sldId="2830"/>
        </pc:sldMkLst>
      </pc:sldChg>
      <pc:sldChg chg="addSp delSp modSp add mod">
        <pc:chgData name="KLOCOVÁ Martina" userId="4d8686c2-3dda-479e-9ce8-c6458e154709" providerId="ADAL" clId="{6FD41C5D-95FF-47BF-B29D-E3F5E41C1685}" dt="2025-03-30T18:08:15.856" v="5436" actId="27614"/>
        <pc:sldMkLst>
          <pc:docMk/>
          <pc:sldMk cId="1115255547" sldId="2831"/>
        </pc:sldMkLst>
      </pc:sldChg>
      <pc:sldChg chg="addSp delSp modSp add mod">
        <pc:chgData name="KLOCOVÁ Martina" userId="4d8686c2-3dda-479e-9ce8-c6458e154709" providerId="ADAL" clId="{6FD41C5D-95FF-47BF-B29D-E3F5E41C1685}" dt="2025-03-30T18:11:41.227" v="5447" actId="962"/>
        <pc:sldMkLst>
          <pc:docMk/>
          <pc:sldMk cId="1619960097" sldId="2832"/>
        </pc:sldMkLst>
      </pc:sldChg>
      <pc:sldChg chg="addSp modSp add mod">
        <pc:chgData name="KLOCOVÁ Martina" userId="4d8686c2-3dda-479e-9ce8-c6458e154709" providerId="ADAL" clId="{6FD41C5D-95FF-47BF-B29D-E3F5E41C1685}" dt="2025-03-30T18:11:54.741" v="5449" actId="27614"/>
        <pc:sldMkLst>
          <pc:docMk/>
          <pc:sldMk cId="1573301896" sldId="2833"/>
        </pc:sldMkLst>
      </pc:sldChg>
      <pc:sldChg chg="addSp delSp modSp add mod">
        <pc:chgData name="KLOCOVÁ Martina" userId="4d8686c2-3dda-479e-9ce8-c6458e154709" providerId="ADAL" clId="{6FD41C5D-95FF-47BF-B29D-E3F5E41C1685}" dt="2025-03-30T18:12:30.769" v="5453" actId="27614"/>
        <pc:sldMkLst>
          <pc:docMk/>
          <pc:sldMk cId="3897501815" sldId="2834"/>
        </pc:sldMkLst>
      </pc:sldChg>
      <pc:sldChg chg="addSp modSp add mod">
        <pc:chgData name="KLOCOVÁ Martina" userId="4d8686c2-3dda-479e-9ce8-c6458e154709" providerId="ADAL" clId="{6FD41C5D-95FF-47BF-B29D-E3F5E41C1685}" dt="2025-03-30T18:12:43.752" v="5455" actId="27614"/>
        <pc:sldMkLst>
          <pc:docMk/>
          <pc:sldMk cId="842826561" sldId="2835"/>
        </pc:sldMkLst>
      </pc:sldChg>
      <pc:sldChg chg="addSp delSp modSp add del mod">
        <pc:chgData name="KLOCOVÁ Martina" userId="4d8686c2-3dda-479e-9ce8-c6458e154709" providerId="ADAL" clId="{6FD41C5D-95FF-47BF-B29D-E3F5E41C1685}" dt="2025-03-30T18:12:58.309" v="5462" actId="47"/>
        <pc:sldMkLst>
          <pc:docMk/>
          <pc:sldMk cId="1559480399" sldId="2836"/>
        </pc:sldMkLst>
      </pc:sldChg>
      <pc:sldChg chg="addSp delSp modSp new add del mod">
        <pc:chgData name="KLOCOVÁ Martina" userId="4d8686c2-3dda-479e-9ce8-c6458e154709" providerId="ADAL" clId="{6FD41C5D-95FF-47BF-B29D-E3F5E41C1685}" dt="2025-04-01T06:28:07.446" v="5492" actId="47"/>
        <pc:sldMkLst>
          <pc:docMk/>
          <pc:sldMk cId="1746985799" sldId="2836"/>
        </pc:sldMkLst>
      </pc:sldChg>
      <pc:sldChg chg="modSp mod">
        <pc:chgData name="KLOCOVÁ Martina" userId="4d8686c2-3dda-479e-9ce8-c6458e154709" providerId="ADAL" clId="{6FD41C5D-95FF-47BF-B29D-E3F5E41C1685}" dt="2025-04-01T17:58:16.763" v="6187" actId="1076"/>
        <pc:sldMkLst>
          <pc:docMk/>
          <pc:sldMk cId="1320173252" sldId="2837"/>
        </pc:sldMkLst>
      </pc:sldChg>
      <pc:sldChg chg="addSp delSp modSp add del mod">
        <pc:chgData name="KLOCOVÁ Martina" userId="4d8686c2-3dda-479e-9ce8-c6458e154709" providerId="ADAL" clId="{6FD41C5D-95FF-47BF-B29D-E3F5E41C1685}" dt="2025-03-30T18:12:59.573" v="5463" actId="47"/>
        <pc:sldMkLst>
          <pc:docMk/>
          <pc:sldMk cId="3307039479" sldId="2837"/>
        </pc:sldMkLst>
      </pc:sldChg>
      <pc:sldChg chg="modSp mod">
        <pc:chgData name="KLOCOVÁ Martina" userId="4d8686c2-3dda-479e-9ce8-c6458e154709" providerId="ADAL" clId="{6FD41C5D-95FF-47BF-B29D-E3F5E41C1685}" dt="2025-04-01T15:38:41.194" v="5979" actId="255"/>
        <pc:sldMkLst>
          <pc:docMk/>
          <pc:sldMk cId="820150560" sldId="2838"/>
        </pc:sldMkLst>
      </pc:sldChg>
      <pc:sldChg chg="modSp mod">
        <pc:chgData name="KLOCOVÁ Martina" userId="4d8686c2-3dda-479e-9ce8-c6458e154709" providerId="ADAL" clId="{6FD41C5D-95FF-47BF-B29D-E3F5E41C1685}" dt="2025-04-01T15:38:35.103" v="5978" actId="255"/>
        <pc:sldMkLst>
          <pc:docMk/>
          <pc:sldMk cId="3589250780" sldId="2839"/>
        </pc:sldMkLst>
      </pc:sldChg>
      <pc:sldChg chg="addSp delSp modSp new mod">
        <pc:chgData name="KLOCOVÁ Martina" userId="4d8686c2-3dda-479e-9ce8-c6458e154709" providerId="ADAL" clId="{6FD41C5D-95FF-47BF-B29D-E3F5E41C1685}" dt="2025-04-01T06:43:54.683" v="5548" actId="1038"/>
        <pc:sldMkLst>
          <pc:docMk/>
          <pc:sldMk cId="312084819" sldId="2848"/>
        </pc:sldMkLst>
        <pc:spChg chg="mod">
          <ac:chgData name="KLOCOVÁ Martina" userId="4d8686c2-3dda-479e-9ce8-c6458e154709" providerId="ADAL" clId="{6FD41C5D-95FF-47BF-B29D-E3F5E41C1685}" dt="2025-04-01T06:39:08.538" v="5501" actId="255"/>
          <ac:spMkLst>
            <pc:docMk/>
            <pc:sldMk cId="312084819" sldId="2848"/>
            <ac:spMk id="2" creationId="{82D2AAD0-80F3-E6AD-E64B-B8CF1E22B114}"/>
          </ac:spMkLst>
        </pc:spChg>
        <pc:spChg chg="mod">
          <ac:chgData name="KLOCOVÁ Martina" userId="4d8686c2-3dda-479e-9ce8-c6458e154709" providerId="ADAL" clId="{6FD41C5D-95FF-47BF-B29D-E3F5E41C1685}" dt="2025-04-01T06:42:36.907" v="5505"/>
          <ac:spMkLst>
            <pc:docMk/>
            <pc:sldMk cId="312084819" sldId="2848"/>
            <ac:spMk id="5" creationId="{71F9AAA9-01ED-BA9C-E7A0-42A3F8536D0B}"/>
          </ac:spMkLst>
        </pc:spChg>
        <pc:spChg chg="add mod">
          <ac:chgData name="KLOCOVÁ Martina" userId="4d8686c2-3dda-479e-9ce8-c6458e154709" providerId="ADAL" clId="{6FD41C5D-95FF-47BF-B29D-E3F5E41C1685}" dt="2025-04-01T06:43:45.259" v="5519" actId="14100"/>
          <ac:spMkLst>
            <pc:docMk/>
            <pc:sldMk cId="312084819" sldId="2848"/>
            <ac:spMk id="10" creationId="{FD7D9E31-3DD8-F6D3-CE4B-87C26FA3DE11}"/>
          </ac:spMkLst>
        </pc:spChg>
        <pc:picChg chg="add mod">
          <ac:chgData name="KLOCOVÁ Martina" userId="4d8686c2-3dda-479e-9ce8-c6458e154709" providerId="ADAL" clId="{6FD41C5D-95FF-47BF-B29D-E3F5E41C1685}" dt="2025-04-01T06:43:54.683" v="5548" actId="1038"/>
          <ac:picMkLst>
            <pc:docMk/>
            <pc:sldMk cId="312084819" sldId="2848"/>
            <ac:picMk id="6" creationId="{F461CB60-8731-6DF2-8D73-3B0042B90432}"/>
          </ac:picMkLst>
        </pc:picChg>
      </pc:sldChg>
      <pc:sldChg chg="addSp modSp mod">
        <pc:chgData name="KLOCOVÁ Martina" userId="4d8686c2-3dda-479e-9ce8-c6458e154709" providerId="ADAL" clId="{6FD41C5D-95FF-47BF-B29D-E3F5E41C1685}" dt="2025-04-01T17:41:24.498" v="6019" actId="14100"/>
        <pc:sldMkLst>
          <pc:docMk/>
          <pc:sldMk cId="2009426911" sldId="2860"/>
        </pc:sldMkLst>
        <pc:spChg chg="add mod">
          <ac:chgData name="KLOCOVÁ Martina" userId="4d8686c2-3dda-479e-9ce8-c6458e154709" providerId="ADAL" clId="{6FD41C5D-95FF-47BF-B29D-E3F5E41C1685}" dt="2025-04-01T17:41:24.498" v="6019" actId="14100"/>
          <ac:spMkLst>
            <pc:docMk/>
            <pc:sldMk cId="2009426911" sldId="2860"/>
            <ac:spMk id="7" creationId="{537652A7-A45E-739C-3F6A-11D428EC5653}"/>
          </ac:spMkLst>
        </pc:spChg>
      </pc:sldChg>
      <pc:sldChg chg="modSp mod">
        <pc:chgData name="KLOCOVÁ Martina" userId="4d8686c2-3dda-479e-9ce8-c6458e154709" providerId="ADAL" clId="{6FD41C5D-95FF-47BF-B29D-E3F5E41C1685}" dt="2025-04-01T15:37:02.792" v="5968" actId="1036"/>
        <pc:sldMkLst>
          <pc:docMk/>
          <pc:sldMk cId="83330240" sldId="2863"/>
        </pc:sldMkLst>
        <pc:spChg chg="mod">
          <ac:chgData name="KLOCOVÁ Martina" userId="4d8686c2-3dda-479e-9ce8-c6458e154709" providerId="ADAL" clId="{6FD41C5D-95FF-47BF-B29D-E3F5E41C1685}" dt="2025-04-01T15:37:02.792" v="5968" actId="1036"/>
          <ac:spMkLst>
            <pc:docMk/>
            <pc:sldMk cId="83330240" sldId="2863"/>
            <ac:spMk id="6" creationId="{FE511CD6-084C-8E64-9D51-48F043FC3335}"/>
          </ac:spMkLst>
        </pc:spChg>
      </pc:sldChg>
    </pc:docChg>
  </pc:docChgLst>
  <pc:docChgLst>
    <pc:chgData name="HORVÁTH Martin" userId="16f09757-3bab-4733-b03f-65ac1d169c55" providerId="ADAL" clId="{0E9474BD-0299-4FCC-9E68-345B66D2CEF9}"/>
    <pc:docChg chg="undo custSel modSld">
      <pc:chgData name="HORVÁTH Martin" userId="16f09757-3bab-4733-b03f-65ac1d169c55" providerId="ADAL" clId="{0E9474BD-0299-4FCC-9E68-345B66D2CEF9}" dt="2025-05-26T14:08:44.957" v="13" actId="20577"/>
      <pc:docMkLst>
        <pc:docMk/>
      </pc:docMkLst>
      <pc:sldChg chg="modSp mod">
        <pc:chgData name="HORVÁTH Martin" userId="16f09757-3bab-4733-b03f-65ac1d169c55" providerId="ADAL" clId="{0E9474BD-0299-4FCC-9E68-345B66D2CEF9}" dt="2025-05-26T14:08:44.957" v="13" actId="20577"/>
        <pc:sldMkLst>
          <pc:docMk/>
          <pc:sldMk cId="4222327009" sldId="2884"/>
        </pc:sldMkLst>
        <pc:spChg chg="mod">
          <ac:chgData name="HORVÁTH Martin" userId="16f09757-3bab-4733-b03f-65ac1d169c55" providerId="ADAL" clId="{0E9474BD-0299-4FCC-9E68-345B66D2CEF9}" dt="2025-05-26T14:08:44.957" v="13" actId="20577"/>
          <ac:spMkLst>
            <pc:docMk/>
            <pc:sldMk cId="4222327009" sldId="2884"/>
            <ac:spMk id="12" creationId="{47A9D6FE-7E5F-AA08-3832-C3D504E81FC6}"/>
          </ac:spMkLst>
        </pc:spChg>
      </pc:sldChg>
      <pc:sldChg chg="addSp delSp mod">
        <pc:chgData name="HORVÁTH Martin" userId="16f09757-3bab-4733-b03f-65ac1d169c55" providerId="ADAL" clId="{0E9474BD-0299-4FCC-9E68-345B66D2CEF9}" dt="2025-05-26T14:07:53.121" v="1" actId="11529"/>
        <pc:sldMkLst>
          <pc:docMk/>
          <pc:sldMk cId="2715833472" sldId="3001"/>
        </pc:sldMkLst>
      </pc:sldChg>
      <pc:sldChg chg="modSp mod">
        <pc:chgData name="HORVÁTH Martin" userId="16f09757-3bab-4733-b03f-65ac1d169c55" providerId="ADAL" clId="{0E9474BD-0299-4FCC-9E68-345B66D2CEF9}" dt="2025-05-26T14:08:44.181" v="12" actId="20577"/>
        <pc:sldMkLst>
          <pc:docMk/>
          <pc:sldMk cId="368656257" sldId="3002"/>
        </pc:sldMkLst>
        <pc:spChg chg="mod">
          <ac:chgData name="HORVÁTH Martin" userId="16f09757-3bab-4733-b03f-65ac1d169c55" providerId="ADAL" clId="{0E9474BD-0299-4FCC-9E68-345B66D2CEF9}" dt="2025-05-26T14:08:44.181" v="12" actId="20577"/>
          <ac:spMkLst>
            <pc:docMk/>
            <pc:sldMk cId="368656257" sldId="3002"/>
            <ac:spMk id="12" creationId="{1FF475C3-9322-F8FC-6A1C-E8F56DFF1DD9}"/>
          </ac:spMkLst>
        </pc:spChg>
      </pc:sldChg>
    </pc:docChg>
  </pc:docChgLst>
  <pc:docChgLst>
    <pc:chgData name="VLACH Miroslav" userId="S::miroslav.vlach@asseco-ce.com::e8cfff79-a0e7-41f3-b339-272d1dfa9d66" providerId="AD" clId="Web-{6702F735-12E0-2319-0896-7E314666D250}"/>
    <pc:docChg chg="modSld">
      <pc:chgData name="VLACH Miroslav" userId="S::miroslav.vlach@asseco-ce.com::e8cfff79-a0e7-41f3-b339-272d1dfa9d66" providerId="AD" clId="Web-{6702F735-12E0-2319-0896-7E314666D250}" dt="2025-01-27T15:50:51.103" v="94" actId="20577"/>
      <pc:docMkLst>
        <pc:docMk/>
      </pc:docMkLst>
      <pc:sldChg chg="modSp">
        <pc:chgData name="VLACH Miroslav" userId="S::miroslav.vlach@asseco-ce.com::e8cfff79-a0e7-41f3-b339-272d1dfa9d66" providerId="AD" clId="Web-{6702F735-12E0-2319-0896-7E314666D250}" dt="2025-01-27T14:59:43.760" v="26" actId="20577"/>
        <pc:sldMkLst>
          <pc:docMk/>
          <pc:sldMk cId="3539469384" sldId="194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09.057" v="29" actId="20577"/>
        <pc:sldMkLst>
          <pc:docMk/>
          <pc:sldMk cId="874542814" sldId="1945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27.042" v="31" actId="20577"/>
        <pc:sldMkLst>
          <pc:docMk/>
          <pc:sldMk cId="368374110" sldId="194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5:59.199" v="42" actId="20577"/>
        <pc:sldMkLst>
          <pc:docMk/>
          <pc:sldMk cId="2245909117" sldId="231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8:05.643" v="77" actId="20577"/>
        <pc:sldMkLst>
          <pc:docMk/>
          <pc:sldMk cId="318982961" sldId="231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50:51.103" v="94" actId="20577"/>
        <pc:sldMkLst>
          <pc:docMk/>
          <pc:sldMk cId="3973700817" sldId="2317"/>
        </pc:sldMkLst>
      </pc:sldChg>
    </pc:docChg>
  </pc:docChgLst>
  <pc:docChgLst>
    <pc:chgData name="HORVÁTH Martin" userId="16f09757-3bab-4733-b03f-65ac1d169c55" providerId="ADAL" clId="{08DB7B36-C55F-4037-8718-70DA63C1003F}"/>
    <pc:docChg chg="addSld delSld modSld sldOrd">
      <pc:chgData name="HORVÁTH Martin" userId="16f09757-3bab-4733-b03f-65ac1d169c55" providerId="ADAL" clId="{08DB7B36-C55F-4037-8718-70DA63C1003F}" dt="2025-04-07T11:21:26.410" v="3" actId="47"/>
      <pc:docMkLst>
        <pc:docMk/>
      </pc:docMkLst>
      <pc:sldChg chg="ord">
        <pc:chgData name="HORVÁTH Martin" userId="16f09757-3bab-4733-b03f-65ac1d169c55" providerId="ADAL" clId="{08DB7B36-C55F-4037-8718-70DA63C1003F}" dt="2025-04-07T11:14:38.625" v="0" actId="20578"/>
        <pc:sldMkLst>
          <pc:docMk/>
          <pc:sldMk cId="4222327009" sldId="2884"/>
        </pc:sldMkLst>
      </pc:sldChg>
      <pc:sldChg chg="add del">
        <pc:chgData name="HORVÁTH Martin" userId="16f09757-3bab-4733-b03f-65ac1d169c55" providerId="ADAL" clId="{08DB7B36-C55F-4037-8718-70DA63C1003F}" dt="2025-04-07T11:21:26.410" v="3" actId="47"/>
        <pc:sldMkLst>
          <pc:docMk/>
          <pc:sldMk cId="3945630646" sldId="2979"/>
        </pc:sldMkLst>
      </pc:sldChg>
      <pc:sldChg chg="add">
        <pc:chgData name="HORVÁTH Martin" userId="16f09757-3bab-4733-b03f-65ac1d169c55" providerId="ADAL" clId="{08DB7B36-C55F-4037-8718-70DA63C1003F}" dt="2025-04-07T11:21:07.656" v="2"/>
        <pc:sldMkLst>
          <pc:docMk/>
          <pc:sldMk cId="2715833472" sldId="3001"/>
        </pc:sldMkLst>
      </pc:sldChg>
    </pc:docChg>
  </pc:docChgLst>
  <pc:docChgLst>
    <pc:chgData name="KLOCOVÁ Martina" userId="S::martina.klocova@asseco-ce.com::4d8686c2-3dda-479e-9ce8-c6458e154709" providerId="AD" clId="Web-{75D41F94-05A9-4E93-B6C9-15B3E1FA4B2B}"/>
    <pc:docChg chg="addSld modSld">
      <pc:chgData name="KLOCOVÁ Martina" userId="S::martina.klocova@asseco-ce.com::4d8686c2-3dda-479e-9ce8-c6458e154709" providerId="AD" clId="Web-{75D41F94-05A9-4E93-B6C9-15B3E1FA4B2B}" dt="2025-02-17T11:42:08.932" v="26" actId="1076"/>
      <pc:docMkLst>
        <pc:docMk/>
      </pc:docMkLst>
      <pc:sldChg chg="addSp delSp modSp new">
        <pc:chgData name="KLOCOVÁ Martina" userId="S::martina.klocova@asseco-ce.com::4d8686c2-3dda-479e-9ce8-c6458e154709" providerId="AD" clId="Web-{75D41F94-05A9-4E93-B6C9-15B3E1FA4B2B}" dt="2025-02-17T11:42:08.932" v="26" actId="1076"/>
        <pc:sldMkLst>
          <pc:docMk/>
          <pc:sldMk cId="106200480" sldId="2468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09:59:53.866" v="14" actId="1076"/>
        <pc:sldMkLst>
          <pc:docMk/>
          <pc:sldMk cId="4049157619" sldId="2469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7:35.635" v="18" actId="14100"/>
        <pc:sldMkLst>
          <pc:docMk/>
          <pc:sldMk cId="564060809" sldId="2470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8:57.935" v="24" actId="14100"/>
        <pc:sldMkLst>
          <pc:docMk/>
          <pc:sldMk cId="2048897308" sldId="2471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44.479" v="20"/>
        <pc:sldMkLst>
          <pc:docMk/>
          <pc:sldMk cId="3580778487" sldId="2472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50.104" v="21"/>
        <pc:sldMkLst>
          <pc:docMk/>
          <pc:sldMk cId="1785113094" sldId="2473"/>
        </pc:sldMkLst>
      </pc:sldChg>
    </pc:docChg>
  </pc:docChgLst>
  <pc:docChgLst>
    <pc:chgData name="Eva Jandíková" userId="7ef427b1455032d3" providerId="LiveId" clId="{604A98BC-E756-4E47-B015-9C732711039C}"/>
    <pc:docChg chg="undo custSel addSld delSld modSld sldOrd">
      <pc:chgData name="Eva Jandíková" userId="7ef427b1455032d3" providerId="LiveId" clId="{604A98BC-E756-4E47-B015-9C732711039C}" dt="2025-01-30T07:52:54.707" v="98"/>
      <pc:docMkLst>
        <pc:docMk/>
      </pc:docMkLst>
      <pc:sldChg chg="ord">
        <pc:chgData name="Eva Jandíková" userId="7ef427b1455032d3" providerId="LiveId" clId="{604A98BC-E756-4E47-B015-9C732711039C}" dt="2025-01-24T13:53:04.010" v="3"/>
        <pc:sldMkLst>
          <pc:docMk/>
          <pc:sldMk cId="1083193668" sldId="1490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055934469" sldId="1491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35789882" sldId="1493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47141677" sldId="149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953578322" sldId="149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35921988" sldId="1498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938749389" sldId="1499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407377283" sldId="150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499410469" sldId="152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3900877269" sldId="1530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2853350306" sldId="1534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1978946643" sldId="153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766273287" sldId="154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338205713" sldId="1545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681195689" sldId="154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91249600" sldId="164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1763499" sldId="169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019793214" sldId="1691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420443558" sldId="170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60218669" sldId="17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569873352" sldId="17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002349321" sldId="17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63319654" sldId="170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52713672" sldId="170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261707797" sldId="171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725580703" sldId="171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06217089" sldId="171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5613754" sldId="171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50685246" sldId="1743"/>
        </pc:sldMkLst>
      </pc:sldChg>
      <pc:sldChg chg="addSp delSp modSp mod">
        <pc:chgData name="Eva Jandíková" userId="7ef427b1455032d3" providerId="LiveId" clId="{604A98BC-E756-4E47-B015-9C732711039C}" dt="2025-01-27T10:30:28.391" v="83" actId="14100"/>
        <pc:sldMkLst>
          <pc:docMk/>
          <pc:sldMk cId="565541771" sldId="17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12205999" sldId="17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20868405" sldId="17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97478128" sldId="177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59378868" sldId="177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913445016" sldId="177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67866378" sldId="177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32291666" sldId="17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3230848" sldId="1779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86110052" sldId="178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39767992" sldId="178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41222490" sldId="178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61454302" sldId="178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32640556" sldId="17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42762542" sldId="178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900617314" sldId="178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3532139" sldId="178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35469336" sldId="17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27550127" sldId="17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33863967" sldId="179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583623230" sldId="179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80571034" sldId="179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03050304" sldId="17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13065222" sldId="17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763520922" sldId="1799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084826686" sldId="1819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047269780" sldId="182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2063293181" sldId="1828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508650280" sldId="1829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902240005" sldId="1830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3089992217" sldId="1831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607791507" sldId="1832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186636918" sldId="1833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21201" sldId="1836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37451419" sldId="1837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2072789514" sldId="1838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65963923" sldId="1839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745772584" sldId="184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3702756127" sldId="1841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2790205448" sldId="1842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1841201979" sldId="1844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619581147" sldId="184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2086427010" sldId="1850"/>
        </pc:sldMkLst>
      </pc:sldChg>
      <pc:sldChg chg="del">
        <pc:chgData name="Eva Jandíková" userId="7ef427b1455032d3" providerId="LiveId" clId="{604A98BC-E756-4E47-B015-9C732711039C}" dt="2025-01-24T13:56:39.294" v="8" actId="2696"/>
        <pc:sldMkLst>
          <pc:docMk/>
          <pc:sldMk cId="3336003462" sldId="1850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1812503000" sldId="185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337773378" sldId="185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08588347" sldId="1854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4046849099" sldId="185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678318836" sldId="1856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431534173" sldId="185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1957406156" sldId="1882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138447659" sldId="1883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3923465911" sldId="18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221030687" sldId="19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34623357" sldId="19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31587009" sldId="19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02484238" sldId="190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93247467" sldId="190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952659990" sldId="191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974189361" sldId="191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743649375" sldId="192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1461998" sldId="192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80367573" sldId="192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09886432" sldId="192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9489641" sldId="193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19916577" sldId="1936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98998625" sldId="1960"/>
        </pc:sldMkLst>
      </pc:sldChg>
      <pc:sldChg chg="addSp delSp modSp mod">
        <pc:chgData name="Eva Jandíková" userId="7ef427b1455032d3" providerId="LiveId" clId="{604A98BC-E756-4E47-B015-9C732711039C}" dt="2025-01-27T10:29:45.458" v="74" actId="14100"/>
        <pc:sldMkLst>
          <pc:docMk/>
          <pc:sldMk cId="1768145162" sldId="1985"/>
        </pc:sldMkLst>
      </pc:sldChg>
      <pc:sldChg chg="addSp delSp modSp mod">
        <pc:chgData name="Eva Jandíková" userId="7ef427b1455032d3" providerId="LiveId" clId="{604A98BC-E756-4E47-B015-9C732711039C}" dt="2025-01-27T10:30:03.058" v="78" actId="1076"/>
        <pc:sldMkLst>
          <pc:docMk/>
          <pc:sldMk cId="288015580" sldId="1987"/>
        </pc:sldMkLst>
      </pc:sldChg>
      <pc:sldChg chg="addSp delSp modSp mod">
        <pc:chgData name="Eva Jandíková" userId="7ef427b1455032d3" providerId="LiveId" clId="{604A98BC-E756-4E47-B015-9C732711039C}" dt="2025-01-27T10:30:51.462" v="90" actId="1076"/>
        <pc:sldMkLst>
          <pc:docMk/>
          <pc:sldMk cId="117718526" sldId="19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43296299" sldId="2012"/>
        </pc:sldMkLst>
      </pc:sldChg>
      <pc:sldChg chg="del">
        <pc:chgData name="Eva Jandíková" userId="7ef427b1455032d3" providerId="LiveId" clId="{604A98BC-E756-4E47-B015-9C732711039C}" dt="2025-01-27T10:26:55.059" v="57" actId="47"/>
        <pc:sldMkLst>
          <pc:docMk/>
          <pc:sldMk cId="338542605" sldId="2013"/>
        </pc:sldMkLst>
      </pc:sldChg>
      <pc:sldChg chg="addSp delSp modSp mod">
        <pc:chgData name="Eva Jandíková" userId="7ef427b1455032d3" providerId="LiveId" clId="{604A98BC-E756-4E47-B015-9C732711039C}" dt="2025-01-27T10:28:04.913" v="62" actId="14100"/>
        <pc:sldMkLst>
          <pc:docMk/>
          <pc:sldMk cId="2291874958" sldId="2018"/>
        </pc:sldMkLst>
      </pc:sldChg>
      <pc:sldChg chg="addSp delSp modSp mod">
        <pc:chgData name="Eva Jandíková" userId="7ef427b1455032d3" providerId="LiveId" clId="{604A98BC-E756-4E47-B015-9C732711039C}" dt="2025-01-27T10:28:57.259" v="67" actId="14100"/>
        <pc:sldMkLst>
          <pc:docMk/>
          <pc:sldMk cId="1036764259" sldId="2022"/>
        </pc:sldMkLst>
      </pc:sldChg>
      <pc:sldChg chg="addSp delSp modSp mod">
        <pc:chgData name="Eva Jandíková" userId="7ef427b1455032d3" providerId="LiveId" clId="{604A98BC-E756-4E47-B015-9C732711039C}" dt="2025-01-27T10:31:24.335" v="97" actId="14100"/>
        <pc:sldMkLst>
          <pc:docMk/>
          <pc:sldMk cId="190514863" sldId="203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611934418" sldId="2047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693530220" sldId="205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838605174" sldId="206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64918947" sldId="20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647447" sldId="209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757705244" sldId="209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60742000" sldId="209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10615489" sldId="209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7266530" sldId="20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91388402" sldId="209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34070058" sldId="20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11330121" sldId="209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6765914" sldId="210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62304975" sldId="210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003388852" sldId="210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52276132" sldId="210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150572930" sldId="210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51062251" sldId="21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134316930" sldId="21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910797622" sldId="2108"/>
        </pc:sldMkLst>
      </pc:sldChg>
      <pc:sldChg chg="addSp delSp modSp mod">
        <pc:chgData name="Eva Jandíková" userId="7ef427b1455032d3" providerId="LiveId" clId="{604A98BC-E756-4E47-B015-9C732711039C}" dt="2025-01-27T10:29:13.457" v="69"/>
        <pc:sldMkLst>
          <pc:docMk/>
          <pc:sldMk cId="2683865619" sldId="212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02057579" sldId="215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12060096" sldId="21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02057579" sldId="2159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631559480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612060096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1559480" sldId="216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077582348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978776250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141635114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24744376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360697600" sldId="216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51687526" sldId="2166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026343113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22840076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026343113" sldId="216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563212" sldId="216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32909079" sldId="21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494136925" sldId="217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804340195" sldId="217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365071880" sldId="217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41122317" sldId="217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465521397" sldId="217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15641514" sldId="217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53798686" sldId="217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39409455" sldId="217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905724549" sldId="217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332422955" sldId="2175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32644931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26766422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28285780" sldId="2177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98931300" sldId="217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358616390" sldId="21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65449112" sldId="219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306443957" sldId="21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565102334" sldId="219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729773846" sldId="2195"/>
        </pc:sldMkLst>
      </pc:sldChg>
      <pc:sldChg chg="del">
        <pc:chgData name="Eva Jandíková" userId="7ef427b1455032d3" providerId="LiveId" clId="{604A98BC-E756-4E47-B015-9C732711039C}" dt="2025-01-24T13:58:23.275" v="12" actId="47"/>
        <pc:sldMkLst>
          <pc:docMk/>
          <pc:sldMk cId="2777707213" sldId="2201"/>
        </pc:sldMkLst>
      </pc:sldChg>
      <pc:sldChg chg="del">
        <pc:chgData name="Eva Jandíková" userId="7ef427b1455032d3" providerId="LiveId" clId="{604A98BC-E756-4E47-B015-9C732711039C}" dt="2025-01-24T13:58:32.871" v="13" actId="47"/>
        <pc:sldMkLst>
          <pc:docMk/>
          <pc:sldMk cId="880718933" sldId="220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4061215884" sldId="222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387968928" sldId="222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942247237" sldId="2227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524342674" sldId="222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53661799" sldId="2234"/>
        </pc:sldMkLst>
      </pc:sldChg>
      <pc:sldChg chg="add ord">
        <pc:chgData name="Eva Jandíková" userId="7ef427b1455032d3" providerId="LiveId" clId="{604A98BC-E756-4E47-B015-9C732711039C}" dt="2025-01-24T14:39:33.533" v="20"/>
        <pc:sldMkLst>
          <pc:docMk/>
          <pc:sldMk cId="857624358" sldId="223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025966622" sldId="2237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464205802" sldId="2238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11650580" sldId="2239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341896612" sldId="224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604337756" sldId="225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896387214" sldId="225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04975358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17807571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83270221" sldId="225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715024566" sldId="225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85734912" sldId="2262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843498976" sldId="226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67852062" sldId="2264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165381256" sldId="2265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15263199" sldId="2266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87831918" sldId="2267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2245909117" sldId="2268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31096449" sldId="2269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846646466" sldId="2270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318982961" sldId="2271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448227279" sldId="2272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969162833" sldId="2273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887396158" sldId="2274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3442286787" sldId="2275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571292852" sldId="2276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953989453" sldId="2277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96604840" sldId="227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745022049" sldId="2279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75956121" sldId="2280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498258907" sldId="2281"/>
        </pc:sldMkLst>
      </pc:sldChg>
      <pc:sldChg chg="add del">
        <pc:chgData name="Eva Jandíková" userId="7ef427b1455032d3" providerId="LiveId" clId="{604A98BC-E756-4E47-B015-9C732711039C}" dt="2025-01-24T14:42:41.006" v="23" actId="47"/>
        <pc:sldMkLst>
          <pc:docMk/>
          <pc:sldMk cId="2120581589" sldId="2282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2596179191" sldId="2283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1712559479" sldId="2284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500965306" sldId="2285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738133061" sldId="2286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445541252" sldId="2287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914436045" sldId="2288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3149492988" sldId="2289"/>
        </pc:sldMkLst>
      </pc:sldChg>
      <pc:sldChg chg="add del">
        <pc:chgData name="Eva Jandíková" userId="7ef427b1455032d3" providerId="LiveId" clId="{604A98BC-E756-4E47-B015-9C732711039C}" dt="2025-01-27T10:17:10.130" v="33" actId="47"/>
        <pc:sldMkLst>
          <pc:docMk/>
          <pc:sldMk cId="2572974034" sldId="2290"/>
        </pc:sldMkLst>
      </pc:sldChg>
      <pc:sldChg chg="add del">
        <pc:chgData name="Eva Jandíková" userId="7ef427b1455032d3" providerId="LiveId" clId="{604A98BC-E756-4E47-B015-9C732711039C}" dt="2025-01-24T14:43:14.249" v="26" actId="47"/>
        <pc:sldMkLst>
          <pc:docMk/>
          <pc:sldMk cId="1332245544" sldId="2291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2256438942" sldId="2292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1375956121" sldId="229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256360307" sldId="2294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60645041" sldId="2295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22085514" sldId="2296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108355068" sldId="2297"/>
        </pc:sldMkLst>
      </pc:sldChg>
      <pc:sldChg chg="add">
        <pc:chgData name="Eva Jandíková" userId="7ef427b1455032d3" providerId="LiveId" clId="{604A98BC-E756-4E47-B015-9C732711039C}" dt="2025-01-27T10:19:17.052" v="35"/>
        <pc:sldMkLst>
          <pc:docMk/>
          <pc:sldMk cId="2712606322" sldId="2307"/>
        </pc:sldMkLst>
      </pc:sldChg>
      <pc:sldChg chg="add del">
        <pc:chgData name="Eva Jandíková" userId="7ef427b1455032d3" providerId="LiveId" clId="{604A98BC-E756-4E47-B015-9C732711039C}" dt="2025-01-27T10:14:24.606" v="30" actId="47"/>
        <pc:sldMkLst>
          <pc:docMk/>
          <pc:sldMk cId="3773729214" sldId="2307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81319346" sldId="230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428645942" sldId="2308"/>
        </pc:sldMkLst>
      </pc:sldChg>
      <pc:sldChg chg="add del">
        <pc:chgData name="Eva Jandíková" userId="7ef427b1455032d3" providerId="LiveId" clId="{604A98BC-E756-4E47-B015-9C732711039C}" dt="2025-01-27T10:21:35.699" v="39" actId="47"/>
        <pc:sldMkLst>
          <pc:docMk/>
          <pc:sldMk cId="3294028469" sldId="2308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425805054" sldId="2309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3414692284" sldId="230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31696329" sldId="2309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277406866" sldId="2310"/>
        </pc:sldMkLst>
      </pc:sldChg>
      <pc:sldChg chg="add del">
        <pc:chgData name="Eva Jandíková" userId="7ef427b1455032d3" providerId="LiveId" clId="{604A98BC-E756-4E47-B015-9C732711039C}" dt="2025-01-27T10:17:21.101" v="34" actId="47"/>
        <pc:sldMkLst>
          <pc:docMk/>
          <pc:sldMk cId="2862590933" sldId="231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645121352" sldId="2310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2836109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15263199" sldId="231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50374271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87831918" sldId="231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94769914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754309206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1071386425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2245909117" sldId="231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15604597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31096449" sldId="231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115960996" sldId="2314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846646466" sldId="231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324539027" sldId="2315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318982961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937475978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0579000" sldId="2317"/>
        </pc:sldMkLst>
      </pc:sldChg>
      <pc:sldChg chg="add del">
        <pc:chgData name="Eva Jandíková" userId="7ef427b1455032d3" providerId="LiveId" clId="{604A98BC-E756-4E47-B015-9C732711039C}" dt="2025-01-27T10:23:38.933" v="40" actId="47"/>
        <pc:sldMkLst>
          <pc:docMk/>
          <pc:sldMk cId="2661263463" sldId="2317"/>
        </pc:sldMkLst>
      </pc:sldChg>
      <pc:sldChg chg="modSp add mod">
        <pc:chgData name="Eva Jandíková" userId="7ef427b1455032d3" providerId="LiveId" clId="{604A98BC-E756-4E47-B015-9C732711039C}" dt="2025-01-27T10:26:51.737" v="56" actId="20577"/>
        <pc:sldMkLst>
          <pc:docMk/>
          <pc:sldMk cId="3973700817" sldId="2317"/>
        </pc:sldMkLst>
      </pc:sldChg>
      <pc:sldChg chg="modSp add mod">
        <pc:chgData name="Eva Jandíková" userId="7ef427b1455032d3" providerId="LiveId" clId="{604A98BC-E756-4E47-B015-9C732711039C}" dt="2025-01-27T10:26:42.306" v="52" actId="20577"/>
        <pc:sldMkLst>
          <pc:docMk/>
          <pc:sldMk cId="2559269029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72014206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1097000" sldId="2319"/>
        </pc:sldMkLst>
      </pc:sldChg>
      <pc:sldChg chg="addSp delSp modSp add mod">
        <pc:chgData name="Eva Jandíková" userId="7ef427b1455032d3" providerId="LiveId" clId="{604A98BC-E756-4E47-B015-9C732711039C}" dt="2025-01-27T10:26:39.230" v="50" actId="20577"/>
        <pc:sldMkLst>
          <pc:docMk/>
          <pc:sldMk cId="1298910824" sldId="231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5809114" sldId="232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19519193" sldId="232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63320813" sldId="232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58864261" sldId="232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94947811" sldId="232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823322520" sldId="232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57233922" sldId="232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87287459" sldId="232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79024775" sldId="232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44669806" sldId="232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21803104" sldId="233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0228120" sldId="233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09327292" sldId="233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612140653" sldId="233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717173159" sldId="233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031276478" sldId="233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73749973" sldId="233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261812406" sldId="233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740212905" sldId="2338"/>
        </pc:sldMkLst>
      </pc:sldChg>
      <pc:sldChg chg="add">
        <pc:chgData name="Eva Jandíková" userId="7ef427b1455032d3" providerId="LiveId" clId="{604A98BC-E756-4E47-B015-9C732711039C}" dt="2025-01-30T07:52:54.707" v="98"/>
        <pc:sldMkLst>
          <pc:docMk/>
          <pc:sldMk cId="1889478475" sldId="2351"/>
        </pc:sldMkLst>
      </pc:sldChg>
    </pc:docChg>
  </pc:docChgLst>
  <pc:docChgLst>
    <pc:chgData name="Eva Jandíková" userId="7ef427b1455032d3" providerId="LiveId" clId="{E58C470F-39DA-4062-A9AD-FECFFDE4120F}"/>
    <pc:docChg chg="undo redo custSel addSld delSld modSld sldOrd">
      <pc:chgData name="Eva Jandíková" userId="7ef427b1455032d3" providerId="LiveId" clId="{E58C470F-39DA-4062-A9AD-FECFFDE4120F}" dt="2025-02-17T15:31:41.056" v="3665" actId="14100"/>
      <pc:docMkLst>
        <pc:docMk/>
      </pc:docMkLst>
      <pc:sldChg chg="modSp mod">
        <pc:chgData name="Eva Jandíková" userId="7ef427b1455032d3" providerId="LiveId" clId="{E58C470F-39DA-4062-A9AD-FECFFDE4120F}" dt="2025-02-14T15:12:02.410" v="3399" actId="20577"/>
        <pc:sldMkLst>
          <pc:docMk/>
          <pc:sldMk cId="1371505916" sldId="8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6028382" sldId="1362"/>
        </pc:sldMkLst>
      </pc:sldChg>
      <pc:sldChg chg="addSp delSp modSp mod modNotesTx">
        <pc:chgData name="Eva Jandíková" userId="7ef427b1455032d3" providerId="LiveId" clId="{E58C470F-39DA-4062-A9AD-FECFFDE4120F}" dt="2025-02-17T15:23:03.449" v="3548" actId="207"/>
        <pc:sldMkLst>
          <pc:docMk/>
          <pc:sldMk cId="3473808276" sldId="141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083193668" sldId="1490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055934469" sldId="149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35789882" sldId="1493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47141677" sldId="149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953578322" sldId="149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35921988" sldId="149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938749389" sldId="149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407377283" sldId="1504"/>
        </pc:sldMkLst>
      </pc:sldChg>
      <pc:sldChg chg="add modNotesTx">
        <pc:chgData name="Eva Jandíková" userId="7ef427b1455032d3" providerId="LiveId" clId="{E58C470F-39DA-4062-A9AD-FECFFDE4120F}" dt="2025-02-14T12:11:41.811" v="1288" actId="20577"/>
        <pc:sldMkLst>
          <pc:docMk/>
          <pc:sldMk cId="830849435" sldId="150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499410469" sldId="1527"/>
        </pc:sldMkLst>
      </pc:sldChg>
      <pc:sldChg chg="addSp modSp add modNotesTx">
        <pc:chgData name="Eva Jandíková" userId="7ef427b1455032d3" providerId="LiveId" clId="{E58C470F-39DA-4062-A9AD-FECFFDE4120F}" dt="2025-02-17T15:22:10.780" v="3542"/>
        <pc:sldMkLst>
          <pc:docMk/>
          <pc:sldMk cId="1635105207" sldId="1539"/>
        </pc:sldMkLst>
      </pc:sldChg>
      <pc:sldChg chg="addSp modSp add modNotesTx">
        <pc:chgData name="Eva Jandíková" userId="7ef427b1455032d3" providerId="LiveId" clId="{E58C470F-39DA-4062-A9AD-FECFFDE4120F}" dt="2025-02-17T15:22:14.160" v="3543"/>
        <pc:sldMkLst>
          <pc:docMk/>
          <pc:sldMk cId="1384086943" sldId="1540"/>
        </pc:sldMkLst>
      </pc:sldChg>
      <pc:sldChg chg="addSp modSp add del modNotesTx">
        <pc:chgData name="Eva Jandíková" userId="7ef427b1455032d3" providerId="LiveId" clId="{E58C470F-39DA-4062-A9AD-FECFFDE4120F}" dt="2025-02-17T15:22:20.600" v="3545"/>
        <pc:sldMkLst>
          <pc:docMk/>
          <pc:sldMk cId="3278003767" sldId="154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766273287" sldId="154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338205713" sldId="1545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681195689" sldId="15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385815" sldId="155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658248016" sldId="156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4311319" sldId="15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00607692" sldId="15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44587068" sldId="15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91300745" sldId="15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7235769" sldId="15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81735" sldId="15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6131794" sldId="15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82499136" sldId="15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38096190" sldId="15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9782038" sldId="15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30558" sldId="1600"/>
        </pc:sldMkLst>
      </pc:sldChg>
      <pc:sldChg chg="addSp modSp mod modNotesTx">
        <pc:chgData name="Eva Jandíková" userId="7ef427b1455032d3" providerId="LiveId" clId="{E58C470F-39DA-4062-A9AD-FECFFDE4120F}" dt="2025-02-17T15:23:19.139" v="3551"/>
        <pc:sldMkLst>
          <pc:docMk/>
          <pc:sldMk cId="2143098384" sldId="16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71302111" sldId="16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8207011" sldId="16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51322360" sldId="162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71336290" sldId="162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67761" sldId="16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88888169" sldId="162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74021689" sldId="16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438682059" sldId="163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65680656" sldId="163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15499738" sldId="163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14648509" sldId="163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42915593" sldId="16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0731183" sldId="164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38833248" sldId="16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5088641" sldId="16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21858950" sldId="164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33382944" sldId="164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1858310" sldId="165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48596057" sldId="165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94056240" sldId="165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3203784" sldId="165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85463199" sldId="165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77343573" sldId="16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70300549" sldId="165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62091266" sldId="16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7629205" sldId="165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26095205" sldId="166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33617346" sldId="166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4860642" sldId="166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879171619" sldId="166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34776031" sldId="16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12439826" sldId="16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17529322" sldId="166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85956" sldId="167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3085955" sldId="16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6831221" sldId="16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205706" sldId="167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88207959" sldId="16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92470074" sldId="16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57363252" sldId="16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10915360" sldId="168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9384132" sldId="16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71610549" sldId="16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5085478" sldId="168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0412953" sldId="168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71763499" sldId="169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19793214" sldId="16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302058" sldId="169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5539351" sldId="16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82071220" sldId="16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537110308" sldId="16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9566110" sldId="17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58807737" sldId="17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60515679" sldId="17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218669" sldId="17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69873352" sldId="17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349321" sldId="17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63319654" sldId="17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52713672" sldId="17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61707797" sldId="17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5580703" sldId="17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06217089" sldId="17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35613754" sldId="17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20706409" sldId="17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38559" sldId="17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83895267" sldId="171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0997242" sldId="171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76609632" sldId="171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8424198" sldId="17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28911276" sldId="172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79699286" sldId="172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7576006" sldId="17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35071762" sldId="17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67345432" sldId="173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31978358" sldId="173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5471764" sldId="173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59135553" sldId="17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2827552" sldId="17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3132692" sldId="17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33619267" sldId="17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5340916" sldId="17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37627062" sldId="17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97918931" sldId="17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50685246" sldId="17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2036446" sldId="17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51493192" sldId="17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51216860" sldId="17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18726982" sldId="17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73285354" sldId="17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23655390" sldId="17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70949" sldId="17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0029980" sldId="17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1842854" sldId="17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22046582" sldId="17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6474747" sldId="1756"/>
        </pc:sldMkLst>
      </pc:sldChg>
      <pc:sldChg chg="del">
        <pc:chgData name="Eva Jandíková" userId="7ef427b1455032d3" providerId="LiveId" clId="{E58C470F-39DA-4062-A9AD-FECFFDE4120F}" dt="2025-02-14T10:28:39.683" v="488" actId="2696"/>
        <pc:sldMkLst>
          <pc:docMk/>
          <pc:sldMk cId="1775443882" sldId="17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65541771" sldId="175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620292" sldId="176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759473037" sldId="176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56151598" sldId="176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00859445" sldId="17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4260782" sldId="17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99872815" sldId="1767"/>
        </pc:sldMkLst>
      </pc:sldChg>
      <pc:sldChg chg="del modNotesTx">
        <pc:chgData name="Eva Jandíková" userId="7ef427b1455032d3" providerId="LiveId" clId="{E58C470F-39DA-4062-A9AD-FECFFDE4120F}" dt="2025-02-14T12:49:14.997" v="3162" actId="47"/>
        <pc:sldMkLst>
          <pc:docMk/>
          <pc:sldMk cId="2063208814" sldId="1768"/>
        </pc:sldMkLst>
      </pc:sldChg>
      <pc:sldChg chg="addSp delSp modSp mod modNotesTx">
        <pc:chgData name="Eva Jandíková" userId="7ef427b1455032d3" providerId="LiveId" clId="{E58C470F-39DA-4062-A9AD-FECFFDE4120F}" dt="2025-02-17T15:27:36.371" v="3626"/>
        <pc:sldMkLst>
          <pc:docMk/>
          <pc:sldMk cId="2682109150" sldId="1769"/>
        </pc:sldMkLst>
      </pc:sldChg>
      <pc:sldChg chg="addSp modSp modNotesTx">
        <pc:chgData name="Eva Jandíková" userId="7ef427b1455032d3" providerId="LiveId" clId="{E58C470F-39DA-4062-A9AD-FECFFDE4120F}" dt="2025-02-17T15:28:17.788" v="3651"/>
        <pc:sldMkLst>
          <pc:docMk/>
          <pc:sldMk cId="2172963076" sldId="17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97478128" sldId="17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9378868" sldId="177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445016" sldId="177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67866378" sldId="177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32291666" sldId="177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33230848" sldId="177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86110052" sldId="17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67992" sldId="178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41222490" sldId="17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42762542" sldId="17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0617314" sldId="17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3532139" sldId="17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35469336" sldId="17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27550127" sldId="17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33863967" sldId="17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83623230" sldId="17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80571034" sldId="17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03050304" sldId="17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3065222" sldId="17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63520922" sldId="17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74443208" sldId="18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58794195" sldId="1801"/>
        </pc:sldMkLst>
      </pc:sldChg>
      <pc:sldChg chg="addSp modSp add modNotesTx">
        <pc:chgData name="Eva Jandíková" userId="7ef427b1455032d3" providerId="LiveId" clId="{E58C470F-39DA-4062-A9AD-FECFFDE4120F}" dt="2025-02-17T15:22:18.600" v="3544"/>
        <pc:sldMkLst>
          <pc:docMk/>
          <pc:sldMk cId="1919476943" sldId="18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94080344" sldId="18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0463" sldId="18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57718190" sldId="180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84692964" sldId="180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383273120" sldId="180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59019565" sldId="180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905055191" sldId="181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82468466" sldId="181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449852356" sldId="181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748855" sldId="181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72600837" sldId="181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57430777" sldId="181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84538712" sldId="181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24005819" sldId="181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0904689" sldId="182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68050243" sldId="182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9085691" sldId="18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90615890" sldId="182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09427175" sldId="18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269646025" sldId="18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0596908" sldId="1826"/>
        </pc:sldMkLst>
      </pc:sldChg>
      <pc:sldChg chg="modSp mod modNotesTx">
        <pc:chgData name="Eva Jandíková" userId="7ef427b1455032d3" providerId="LiveId" clId="{E58C470F-39DA-4062-A9AD-FECFFDE4120F}" dt="2025-02-17T15:23:13.611" v="3550" actId="113"/>
        <pc:sldMkLst>
          <pc:docMk/>
          <pc:sldMk cId="4214161330" sldId="1827"/>
        </pc:sldMkLst>
      </pc:sldChg>
      <pc:sldChg chg="addSp modSp modNotesTx">
        <pc:chgData name="Eva Jandíková" userId="7ef427b1455032d3" providerId="LiveId" clId="{E58C470F-39DA-4062-A9AD-FECFFDE4120F}" dt="2025-02-17T15:24:16.606" v="3557"/>
        <pc:sldMkLst>
          <pc:docMk/>
          <pc:sldMk cId="1508650280" sldId="1829"/>
        </pc:sldMkLst>
      </pc:sldChg>
      <pc:sldChg chg="addSp modSp modNotesTx">
        <pc:chgData name="Eva Jandíková" userId="7ef427b1455032d3" providerId="LiveId" clId="{E58C470F-39DA-4062-A9AD-FECFFDE4120F}" dt="2025-02-17T15:24:21.085" v="3559"/>
        <pc:sldMkLst>
          <pc:docMk/>
          <pc:sldMk cId="1902240005" sldId="183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044673092" sldId="183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23042123" sldId="183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24939113" sldId="1833"/>
        </pc:sldMkLst>
      </pc:sldChg>
      <pc:sldChg chg="del modNotesTx">
        <pc:chgData name="Eva Jandíková" userId="7ef427b1455032d3" providerId="LiveId" clId="{E58C470F-39DA-4062-A9AD-FECFFDE4120F}" dt="2025-02-14T12:47:49.224" v="3151" actId="47"/>
        <pc:sldMkLst>
          <pc:docMk/>
          <pc:sldMk cId="1826750987" sldId="183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70673492" sldId="183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3857700" sldId="183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72097918" sldId="183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47581129" sldId="18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3393484" sldId="183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2775454" sldId="1840"/>
        </pc:sldMkLst>
      </pc:sldChg>
      <pc:sldChg chg="addSp modSp modNotesTx">
        <pc:chgData name="Eva Jandíková" userId="7ef427b1455032d3" providerId="LiveId" clId="{E58C470F-39DA-4062-A9AD-FECFFDE4120F}" dt="2025-02-17T15:24:18.713" v="3558"/>
        <pc:sldMkLst>
          <pc:docMk/>
          <pc:sldMk cId="3702756127" sldId="184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548266870" sldId="184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221147638" sldId="184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3851330" sldId="184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0255779" sldId="184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2643160" sldId="184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4764284" sldId="184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26391697" sldId="184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85962337" sldId="184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703638922" sldId="185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22068762" sldId="185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01068616" sldId="1852"/>
        </pc:sldMkLst>
      </pc:sldChg>
      <pc:sldChg chg="addSp modSp modNotesTx">
        <pc:chgData name="Eva Jandíková" userId="7ef427b1455032d3" providerId="LiveId" clId="{E58C470F-39DA-4062-A9AD-FECFFDE4120F}" dt="2025-02-17T15:26:59.931" v="3618"/>
        <pc:sldMkLst>
          <pc:docMk/>
          <pc:sldMk cId="2337773378" sldId="1853"/>
        </pc:sldMkLst>
      </pc:sldChg>
      <pc:sldChg chg="addSp modSp modNotesTx">
        <pc:chgData name="Eva Jandíková" userId="7ef427b1455032d3" providerId="LiveId" clId="{E58C470F-39DA-4062-A9AD-FECFFDE4120F}" dt="2025-02-17T15:27:02.339" v="3619"/>
        <pc:sldMkLst>
          <pc:docMk/>
          <pc:sldMk cId="1708588347" sldId="185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08848" sldId="1855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700645986" sldId="1856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3678318836" sldId="185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68718033" sldId="185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70089546" sldId="185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9859835" sldId="185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73869242" sldId="186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010646" sldId="186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8039136" sldId="186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2104777" sldId="186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4022507" sldId="186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719507519" sldId="186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15644782" sldId="186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11981382" sldId="186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17529534" sldId="186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7640140" sldId="186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64034678" sldId="187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64009" sldId="18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10907537" sldId="18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990178123" sldId="18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529647352" sldId="18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90632038" sldId="18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31595873" sldId="18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5748338" sldId="187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32286244" sldId="187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726358267" sldId="188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704495130" sldId="18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30174574" sldId="188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936694" sldId="188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561282260" sldId="188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37797002" sldId="188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90284959" sldId="188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4970625" sldId="18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79392208" sldId="18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2869466" sldId="18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4290260" sldId="18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1124471" sldId="18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36983393" sldId="18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78347226" sldId="189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898711142" sldId="18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81398570" sldId="18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81064709" sldId="189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5654752" sldId="190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7344533" sldId="19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2873506" sldId="19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09593647" sldId="19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2229636" sldId="19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21030687" sldId="19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4623357" sldId="19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31587009" sldId="19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84238" sldId="19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43649375" sldId="19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51461998" sldId="19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9886432" sldId="192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0708762" sldId="19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9916577" sldId="193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86051089" sldId="19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3552595" sldId="19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67959623" sldId="19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84783" sldId="19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79616131" sldId="194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39469384" sldId="19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7273962" sldId="19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4542814" sldId="19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8374110" sldId="194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9296509" sldId="194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7273850" sldId="19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82105962" sldId="19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55571812" sldId="19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41735095" sldId="19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6341091" sldId="19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80088517" sldId="19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149574" sldId="19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72131642" sldId="195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6303297" sldId="195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98998625" sldId="19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29152809" sldId="196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25144040" sldId="196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40613310" sldId="196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0098542" sldId="19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11248255" sldId="19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15631478" sldId="197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0478060" sldId="197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802186238" sldId="197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71388273" sldId="197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233675340" sldId="197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413862856" sldId="197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89299433" sldId="197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683934804" sldId="19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0968225" sldId="198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85720306" sldId="198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5609150" sldId="198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893438" sldId="198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52620818" sldId="198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8145162" sldId="198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38738825" sldId="198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8015580" sldId="198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7718526" sldId="198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991630098" sldId="1989"/>
        </pc:sldMkLst>
      </pc:sldChg>
      <pc:sldChg chg="modNotesTx">
        <pc:chgData name="Eva Jandíková" userId="7ef427b1455032d3" providerId="LiveId" clId="{E58C470F-39DA-4062-A9AD-FECFFDE4120F}" dt="2025-02-14T12:26:23.474" v="1950" actId="20577"/>
        <pc:sldMkLst>
          <pc:docMk/>
          <pc:sldMk cId="1787159326" sldId="1996"/>
        </pc:sldMkLst>
      </pc:sldChg>
      <pc:sldChg chg="add del modNotesTx">
        <pc:chgData name="Eva Jandíková" userId="7ef427b1455032d3" providerId="LiveId" clId="{E58C470F-39DA-4062-A9AD-FECFFDE4120F}" dt="2025-02-17T07:55:42.648" v="3436" actId="47"/>
        <pc:sldMkLst>
          <pc:docMk/>
          <pc:sldMk cId="1264483258" sldId="20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2317166" sldId="20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17345511" sldId="20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5572498" sldId="20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16824827" sldId="20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92847537" sldId="20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55792731" sldId="20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43296299" sldId="20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95272940" sldId="20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82855231" sldId="20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1874958" sldId="20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15854579" sldId="20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06057691" sldId="20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6764259" sldId="202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96938959" sldId="20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513684278" sldId="20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13033047" sldId="20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0101848" sldId="2027"/>
        </pc:sldMkLst>
      </pc:sldChg>
      <pc:sldChg chg="del modNotesTx">
        <pc:chgData name="Eva Jandíková" userId="7ef427b1455032d3" providerId="LiveId" clId="{E58C470F-39DA-4062-A9AD-FECFFDE4120F}" dt="2025-02-14T12:49:13.042" v="3161" actId="47"/>
        <pc:sldMkLst>
          <pc:docMk/>
          <pc:sldMk cId="3519083480" sldId="2028"/>
        </pc:sldMkLst>
      </pc:sldChg>
      <pc:sldChg chg="addSp modSp mod modNotesTx">
        <pc:chgData name="Eva Jandíková" userId="7ef427b1455032d3" providerId="LiveId" clId="{E58C470F-39DA-4062-A9AD-FECFFDE4120F}" dt="2025-02-17T15:27:47.306" v="3647" actId="20577"/>
        <pc:sldMkLst>
          <pc:docMk/>
          <pc:sldMk cId="2148273094" sldId="2032"/>
        </pc:sldMkLst>
      </pc:sldChg>
      <pc:sldChg chg="addSp modSp modNotesTx">
        <pc:chgData name="Eva Jandíková" userId="7ef427b1455032d3" providerId="LiveId" clId="{E58C470F-39DA-4062-A9AD-FECFFDE4120F}" dt="2025-02-17T15:28:07.353" v="3649"/>
        <pc:sldMkLst>
          <pc:docMk/>
          <pc:sldMk cId="3909914410" sldId="2033"/>
        </pc:sldMkLst>
      </pc:sldChg>
      <pc:sldChg chg="addSp modSp mod modNotesTx">
        <pc:chgData name="Eva Jandíková" userId="7ef427b1455032d3" providerId="LiveId" clId="{E58C470F-39DA-4062-A9AD-FECFFDE4120F}" dt="2025-02-17T15:28:22.494" v="3655" actId="20577"/>
        <pc:sldMkLst>
          <pc:docMk/>
          <pc:sldMk cId="3231191082" sldId="2034"/>
        </pc:sldMkLst>
      </pc:sldChg>
      <pc:sldChg chg="del modNotesTx">
        <pc:chgData name="Eva Jandíková" userId="7ef427b1455032d3" providerId="LiveId" clId="{E58C470F-39DA-4062-A9AD-FECFFDE4120F}" dt="2025-02-14T12:51:25.916" v="3313" actId="47"/>
        <pc:sldMkLst>
          <pc:docMk/>
          <pc:sldMk cId="190514863" sldId="2035"/>
        </pc:sldMkLst>
      </pc:sldChg>
      <pc:sldChg chg="addSp modSp mod modNotesTx">
        <pc:chgData name="Eva Jandíková" userId="7ef427b1455032d3" providerId="LiveId" clId="{E58C470F-39DA-4062-A9AD-FECFFDE4120F}" dt="2025-02-17T15:28:26.997" v="3659"/>
        <pc:sldMkLst>
          <pc:docMk/>
          <pc:sldMk cId="1336978189" sldId="2036"/>
        </pc:sldMkLst>
      </pc:sldChg>
      <pc:sldChg chg="del">
        <pc:chgData name="Eva Jandíková" userId="7ef427b1455032d3" providerId="LiveId" clId="{E58C470F-39DA-4062-A9AD-FECFFDE4120F}" dt="2025-02-14T12:40:45.710" v="2740" actId="47"/>
        <pc:sldMkLst>
          <pc:docMk/>
          <pc:sldMk cId="2068217609" sldId="20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1825094817" sldId="20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580851998" sldId="2040"/>
        </pc:sldMkLst>
      </pc:sldChg>
      <pc:sldChg chg="addSp modSp modNotesTx">
        <pc:chgData name="Eva Jandíková" userId="7ef427b1455032d3" providerId="LiveId" clId="{E58C470F-39DA-4062-A9AD-FECFFDE4120F}" dt="2025-02-17T15:28:16.278" v="3650"/>
        <pc:sldMkLst>
          <pc:docMk/>
          <pc:sldMk cId="45209561" sldId="2041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2611934418" sldId="2047"/>
        </pc:sldMkLst>
      </pc:sldChg>
      <pc:sldChg chg="addSp delSp modSp add del mod">
        <pc:chgData name="Eva Jandíková" userId="7ef427b1455032d3" providerId="LiveId" clId="{E58C470F-39DA-4062-A9AD-FECFFDE4120F}" dt="2025-02-14T12:14:47.482" v="1369" actId="47"/>
        <pc:sldMkLst>
          <pc:docMk/>
          <pc:sldMk cId="2901772988" sldId="20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14748153" sldId="20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1114286" sldId="20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38605174" sldId="206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64918947" sldId="207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70227767" sldId="20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3824824" sldId="20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8944657" sldId="20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1912344" sldId="20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8681828" sldId="20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0419403" sldId="20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01455068" sldId="20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73050154" sldId="20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05506571" sldId="20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34248353" sldId="20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647447" sldId="20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57705244" sldId="20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60742000" sldId="20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10615489" sldId="20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7266530" sldId="20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91388402" sldId="20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434070058" sldId="20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1330121" sldId="20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6765914" sldId="21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62304975" sldId="21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03388852" sldId="21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52276132" sldId="21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50572930" sldId="21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1062251" sldId="210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34316930" sldId="210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10797622" sldId="210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48730466" sldId="210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57323023" sldId="211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78900698" sldId="21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70922763" sldId="21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5305960" sldId="21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8888411" sldId="21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725190573" sldId="21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35168212" sldId="21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11642028" sldId="21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0199860" sldId="211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8162997" sldId="21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873366142" sldId="21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46208209" sldId="212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83865619" sldId="21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97205158" sldId="21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672383604" sldId="21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72285588" sldId="212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094143" sldId="212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9564528" sldId="212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96974007" sldId="2129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2492317725" sldId="2130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341803010" sldId="213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38577743" sldId="213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71058066" sldId="213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978275091" sldId="2134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663251086" sldId="2135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977612435" sldId="2136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66077409" sldId="21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13660843" sldId="21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0232695" sldId="21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61081079" sldId="21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94552318" sldId="2142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27369769" sldId="214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513842607" sldId="2144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508711393" sldId="2145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698835648" sldId="2146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321069340" sldId="2149"/>
        </pc:sldMkLst>
      </pc:sldChg>
      <pc:sldChg chg="ord modNotesTx">
        <pc:chgData name="Eva Jandíková" userId="7ef427b1455032d3" providerId="LiveId" clId="{E58C470F-39DA-4062-A9AD-FECFFDE4120F}" dt="2025-02-14T12:48:32.391" v="3156"/>
        <pc:sldMkLst>
          <pc:docMk/>
          <pc:sldMk cId="240305047" sldId="2151"/>
        </pc:sldMkLst>
      </pc:sldChg>
      <pc:sldChg chg="addSp delSp modSp mod">
        <pc:chgData name="Eva Jandíková" userId="7ef427b1455032d3" providerId="LiveId" clId="{E58C470F-39DA-4062-A9AD-FECFFDE4120F}" dt="2025-02-17T15:27:33.118" v="3625"/>
        <pc:sldMkLst>
          <pc:docMk/>
          <pc:sldMk cId="647701914" sldId="2154"/>
        </pc:sldMkLst>
      </pc:sldChg>
      <pc:sldChg chg="addSp modSp mod ord">
        <pc:chgData name="Eva Jandíková" userId="7ef427b1455032d3" providerId="LiveId" clId="{E58C470F-39DA-4062-A9AD-FECFFDE4120F}" dt="2025-02-17T15:27:52.125" v="3648"/>
        <pc:sldMkLst>
          <pc:docMk/>
          <pc:sldMk cId="646804568" sldId="2155"/>
        </pc:sldMkLst>
      </pc:sldChg>
      <pc:sldChg chg="del">
        <pc:chgData name="Eva Jandíková" userId="7ef427b1455032d3" providerId="LiveId" clId="{E58C470F-39DA-4062-A9AD-FECFFDE4120F}" dt="2025-02-14T12:44:29.136" v="3002" actId="47"/>
        <pc:sldMkLst>
          <pc:docMk/>
          <pc:sldMk cId="2862466800" sldId="21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057579" sldId="21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12060096" sldId="21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31559480" sldId="21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92884744" sldId="21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15235504" sldId="21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77582348" sldId="21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4744376" sldId="21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60697600" sldId="21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26343113" sldId="216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04340195" sldId="217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071880" sldId="21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65521397" sldId="217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3798686" sldId="21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5724549" sldId="21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2644931" sldId="21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698931300" sldId="21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974474" sldId="21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72084518" sldId="218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16430575" sldId="218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12578060" sldId="218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6695549" sldId="218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97396496" sldId="218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23793670" sldId="218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41638952" sldId="218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87991879" sldId="21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449112" sldId="21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06443957" sldId="21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565102334" sldId="2193"/>
        </pc:sldMkLst>
      </pc:sldChg>
      <pc:sldChg chg="del">
        <pc:chgData name="Eva Jandíková" userId="7ef427b1455032d3" providerId="LiveId" clId="{E58C470F-39DA-4062-A9AD-FECFFDE4120F}" dt="2025-02-14T12:43:54.016" v="2866" actId="47"/>
        <pc:sldMkLst>
          <pc:docMk/>
          <pc:sldMk cId="662186455" sldId="2194"/>
        </pc:sldMkLst>
      </pc:sldChg>
      <pc:sldChg chg="modSp mod modNotesTx">
        <pc:chgData name="Eva Jandíková" userId="7ef427b1455032d3" providerId="LiveId" clId="{E58C470F-39DA-4062-A9AD-FECFFDE4120F}" dt="2025-02-14T12:29:36.034" v="2213" actId="20577"/>
        <pc:sldMkLst>
          <pc:docMk/>
          <pc:sldMk cId="3729773846" sldId="2195"/>
        </pc:sldMkLst>
      </pc:sldChg>
      <pc:sldChg chg="addSp modSp mod ord modNotesTx">
        <pc:chgData name="Eva Jandíková" userId="7ef427b1455032d3" providerId="LiveId" clId="{E58C470F-39DA-4062-A9AD-FECFFDE4120F}" dt="2025-02-17T15:27:19.180" v="3623"/>
        <pc:sldMkLst>
          <pc:docMk/>
          <pc:sldMk cId="4287419278" sldId="2196"/>
        </pc:sldMkLst>
      </pc:sldChg>
      <pc:sldChg chg="addSp modSp mod ord modNotesTx">
        <pc:chgData name="Eva Jandíková" userId="7ef427b1455032d3" providerId="LiveId" clId="{E58C470F-39DA-4062-A9AD-FECFFDE4120F}" dt="2025-02-17T15:27:38.473" v="3627"/>
        <pc:sldMkLst>
          <pc:docMk/>
          <pc:sldMk cId="519916786" sldId="2197"/>
        </pc:sldMkLst>
      </pc:sldChg>
      <pc:sldChg chg="del">
        <pc:chgData name="Eva Jandíková" userId="7ef427b1455032d3" providerId="LiveId" clId="{E58C470F-39DA-4062-A9AD-FECFFDE4120F}" dt="2025-02-14T12:46:17.258" v="3059" actId="47"/>
        <pc:sldMkLst>
          <pc:docMk/>
          <pc:sldMk cId="2574573852" sldId="2198"/>
        </pc:sldMkLst>
      </pc:sldChg>
      <pc:sldChg chg="del modNotesTx">
        <pc:chgData name="Eva Jandíková" userId="7ef427b1455032d3" providerId="LiveId" clId="{E58C470F-39DA-4062-A9AD-FECFFDE4120F}" dt="2025-02-14T12:46:47.326" v="3084" actId="2696"/>
        <pc:sldMkLst>
          <pc:docMk/>
          <pc:sldMk cId="628492038" sldId="2199"/>
        </pc:sldMkLst>
      </pc:sldChg>
      <pc:sldChg chg="addSp modSp add modNotesTx">
        <pc:chgData name="Eva Jandíková" userId="7ef427b1455032d3" providerId="LiveId" clId="{E58C470F-39DA-4062-A9AD-FECFFDE4120F}" dt="2025-02-17T15:28:30.968" v="3660"/>
        <pc:sldMkLst>
          <pc:docMk/>
          <pc:sldMk cId="1595247520" sldId="2199"/>
        </pc:sldMkLst>
      </pc:sldChg>
      <pc:sldChg chg="del">
        <pc:chgData name="Eva Jandíková" userId="7ef427b1455032d3" providerId="LiveId" clId="{E58C470F-39DA-4062-A9AD-FECFFDE4120F}" dt="2025-02-14T12:47:50.658" v="3152" actId="47"/>
        <pc:sldMkLst>
          <pc:docMk/>
          <pc:sldMk cId="1750623389" sldId="2200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239396288" sldId="220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79116418" sldId="220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40561716" sldId="2205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96832799" sldId="220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540187561" sldId="220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234483170" sldId="220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051203644" sldId="220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873738014" sldId="221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685775893" sldId="221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73885466" sldId="2212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2496346" sldId="2213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1927346" sldId="221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408645876" sldId="221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335339025" sldId="221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8297264" sldId="221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218406857" sldId="221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376134968" sldId="222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515980130" sldId="222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486047270" sldId="2222"/>
        </pc:sldMkLst>
      </pc:sldChg>
      <pc:sldChg chg="modSp add mod modNotesTx">
        <pc:chgData name="Eva Jandíková" userId="7ef427b1455032d3" providerId="LiveId" clId="{E58C470F-39DA-4062-A9AD-FECFFDE4120F}" dt="2025-02-14T12:15:14.138" v="1455" actId="20577"/>
        <pc:sldMkLst>
          <pc:docMk/>
          <pc:sldMk cId="3794098012" sldId="2223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4061215884" sldId="2223"/>
        </pc:sldMkLst>
      </pc:sldChg>
      <pc:sldChg chg="addSp delSp modSp mod modNotesTx">
        <pc:chgData name="Eva Jandíková" userId="7ef427b1455032d3" providerId="LiveId" clId="{E58C470F-39DA-4062-A9AD-FECFFDE4120F}" dt="2025-02-14T11:40:08.485" v="737" actId="20577"/>
        <pc:sldMkLst>
          <pc:docMk/>
          <pc:sldMk cId="4231352319" sldId="2224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942247237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3428490336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433032387" sldId="2228"/>
        </pc:sldMkLst>
      </pc:sldChg>
      <pc:sldChg chg="add del">
        <pc:chgData name="Eva Jandíková" userId="7ef427b1455032d3" providerId="LiveId" clId="{E58C470F-39DA-4062-A9AD-FECFFDE4120F}" dt="2025-02-14T12:32:04.523" v="2369"/>
        <pc:sldMkLst>
          <pc:docMk/>
          <pc:sldMk cId="3281109222" sldId="2228"/>
        </pc:sldMkLst>
      </pc:sldChg>
      <pc:sldChg chg="add del">
        <pc:chgData name="Eva Jandíková" userId="7ef427b1455032d3" providerId="LiveId" clId="{E58C470F-39DA-4062-A9AD-FECFFDE4120F}" dt="2025-02-14T12:32:36.720" v="2373" actId="2696"/>
        <pc:sldMkLst>
          <pc:docMk/>
          <pc:sldMk cId="3524342674" sldId="222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53661799" sldId="2234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025966622" sldId="2237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202337557" sldId="2237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711650580" sldId="2239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2678012032" sldId="2239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41896612" sldId="2240"/>
        </pc:sldMkLst>
      </pc:sldChg>
      <pc:sldChg chg="add del">
        <pc:chgData name="Eva Jandíková" userId="7ef427b1455032d3" providerId="LiveId" clId="{E58C470F-39DA-4062-A9AD-FECFFDE4120F}" dt="2025-02-14T12:14:47.482" v="1369" actId="47"/>
        <pc:sldMkLst>
          <pc:docMk/>
          <pc:sldMk cId="2985792942" sldId="2240"/>
        </pc:sldMkLst>
      </pc:sldChg>
      <pc:sldChg chg="modSp mod modNotesTx">
        <pc:chgData name="Eva Jandíková" userId="7ef427b1455032d3" providerId="LiveId" clId="{E58C470F-39DA-4062-A9AD-FECFFDE4120F}" dt="2025-02-14T11:40:36.760" v="781"/>
        <pc:sldMkLst>
          <pc:docMk/>
          <pc:sldMk cId="1017966344" sldId="2241"/>
        </pc:sldMkLst>
      </pc:sldChg>
      <pc:sldChg chg="modNotesTx">
        <pc:chgData name="Eva Jandíková" userId="7ef427b1455032d3" providerId="LiveId" clId="{E58C470F-39DA-4062-A9AD-FECFFDE4120F}" dt="2025-02-14T11:16:05.323" v="596" actId="20577"/>
        <pc:sldMkLst>
          <pc:docMk/>
          <pc:sldMk cId="1400067834" sldId="2242"/>
        </pc:sldMkLst>
      </pc:sldChg>
      <pc:sldChg chg="addSp delSp modSp mod modNotesTx">
        <pc:chgData name="Eva Jandíková" userId="7ef427b1455032d3" providerId="LiveId" clId="{E58C470F-39DA-4062-A9AD-FECFFDE4120F}" dt="2025-02-17T15:23:47.427" v="3555" actId="478"/>
        <pc:sldMkLst>
          <pc:docMk/>
          <pc:sldMk cId="870202360" sldId="22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2573009" sldId="224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532595" sldId="22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6572183" sldId="224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44094383" sldId="224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35797299" sldId="225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28678103" sldId="225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9396523" sldId="225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96387214" sldId="225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17807571" sldId="225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83270221" sldId="225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248767" sldId="225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31941261" sldId="22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95542519" sldId="22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6189368" sldId="22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99492276" sldId="226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70377241" sldId="226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85734912" sldId="22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3498976" sldId="22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67852062" sldId="22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65381256" sldId="2265"/>
        </pc:sldMkLst>
      </pc:sldChg>
      <pc:sldChg chg="addSp modSp modNotesTx">
        <pc:chgData name="Eva Jandíková" userId="7ef427b1455032d3" providerId="LiveId" clId="{E58C470F-39DA-4062-A9AD-FECFFDE4120F}" dt="2025-02-17T15:25:47.762" v="3612"/>
        <pc:sldMkLst>
          <pc:docMk/>
          <pc:sldMk cId="2738133061" sldId="2286"/>
        </pc:sldMkLst>
      </pc:sldChg>
      <pc:sldChg chg="addSp modSp modNotesTx">
        <pc:chgData name="Eva Jandíková" userId="7ef427b1455032d3" providerId="LiveId" clId="{E58C470F-39DA-4062-A9AD-FECFFDE4120F}" dt="2025-02-17T15:25:49.937" v="3613"/>
        <pc:sldMkLst>
          <pc:docMk/>
          <pc:sldMk cId="445541252" sldId="2287"/>
        </pc:sldMkLst>
      </pc:sldChg>
      <pc:sldChg chg="addSp modSp modNotesTx">
        <pc:chgData name="Eva Jandíková" userId="7ef427b1455032d3" providerId="LiveId" clId="{E58C470F-39DA-4062-A9AD-FECFFDE4120F}" dt="2025-02-17T15:25:52.581" v="3614"/>
        <pc:sldMkLst>
          <pc:docMk/>
          <pc:sldMk cId="2914436045" sldId="2288"/>
        </pc:sldMkLst>
      </pc:sldChg>
      <pc:sldChg chg="addSp modSp modNotesTx">
        <pc:chgData name="Eva Jandíková" userId="7ef427b1455032d3" providerId="LiveId" clId="{E58C470F-39DA-4062-A9AD-FECFFDE4120F}" dt="2025-02-17T15:25:54.764" v="3615"/>
        <pc:sldMkLst>
          <pc:docMk/>
          <pc:sldMk cId="3149492988" sldId="2289"/>
        </pc:sldMkLst>
      </pc:sldChg>
      <pc:sldChg chg="addSp modSp modNotesTx">
        <pc:chgData name="Eva Jandíková" userId="7ef427b1455032d3" providerId="LiveId" clId="{E58C470F-39DA-4062-A9AD-FECFFDE4120F}" dt="2025-02-17T15:27:04.538" v="3620"/>
        <pc:sldMkLst>
          <pc:docMk/>
          <pc:sldMk cId="2256438942" sldId="2292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75956121" sldId="2293"/>
        </pc:sldMkLst>
      </pc:sldChg>
      <pc:sldChg chg="addSp delSp modSp add mod modNotesTx">
        <pc:chgData name="Eva Jandíková" userId="7ef427b1455032d3" providerId="LiveId" clId="{E58C470F-39DA-4062-A9AD-FECFFDE4120F}" dt="2025-02-17T15:25:00.960" v="3606" actId="313"/>
        <pc:sldMkLst>
          <pc:docMk/>
          <pc:sldMk cId="2798452565" sldId="22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8590840" sldId="22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45058672" sldId="22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17964082" sldId="23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66202572" sldId="23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844125914" sldId="23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37211160" sldId="23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09111369" sldId="23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5325916" sldId="230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50233262" sldId="23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12606322" sldId="23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25805054" sldId="23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77406866" sldId="23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15263199" sldId="231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7831918" sldId="231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45909117" sldId="231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1096449" sldId="231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46646466" sldId="23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8982961" sldId="23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73700817" sldId="23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59269029" sldId="23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98910824" sldId="2319"/>
        </pc:sldMkLst>
      </pc:sldChg>
      <pc:sldChg chg="modNotesTx">
        <pc:chgData name="Eva Jandíková" userId="7ef427b1455032d3" providerId="LiveId" clId="{E58C470F-39DA-4062-A9AD-FECFFDE4120F}" dt="2025-02-14T10:23:57.616" v="170" actId="20577"/>
        <pc:sldMkLst>
          <pc:docMk/>
          <pc:sldMk cId="1889478475" sldId="2351"/>
        </pc:sldMkLst>
      </pc:sldChg>
      <pc:sldChg chg="delSp add mod">
        <pc:chgData name="Eva Jandíková" userId="7ef427b1455032d3" providerId="LiveId" clId="{E58C470F-39DA-4062-A9AD-FECFFDE4120F}" dt="2025-02-14T11:17:32.308" v="613" actId="478"/>
        <pc:sldMkLst>
          <pc:docMk/>
          <pc:sldMk cId="175491104" sldId="2352"/>
        </pc:sldMkLst>
      </pc:sldChg>
      <pc:sldChg chg="add del">
        <pc:chgData name="Eva Jandíková" userId="7ef427b1455032d3" providerId="LiveId" clId="{E58C470F-39DA-4062-A9AD-FECFFDE4120F}" dt="2025-02-14T11:17:35.816" v="615"/>
        <pc:sldMkLst>
          <pc:docMk/>
          <pc:sldMk cId="611767619" sldId="2353"/>
        </pc:sldMkLst>
      </pc:sldChg>
      <pc:sldChg chg="new del">
        <pc:chgData name="Eva Jandíková" userId="7ef427b1455032d3" providerId="LiveId" clId="{E58C470F-39DA-4062-A9AD-FECFFDE4120F}" dt="2025-02-14T11:18:01.160" v="618" actId="47"/>
        <pc:sldMkLst>
          <pc:docMk/>
          <pc:sldMk cId="1090562383" sldId="2353"/>
        </pc:sldMkLst>
      </pc:sldChg>
      <pc:sldChg chg="addSp modSp add mod modNotesTx">
        <pc:chgData name="Eva Jandíková" userId="7ef427b1455032d3" providerId="LiveId" clId="{E58C470F-39DA-4062-A9AD-FECFFDE4120F}" dt="2025-02-17T15:23:52.603" v="3556"/>
        <pc:sldMkLst>
          <pc:docMk/>
          <pc:sldMk cId="3104101823" sldId="2354"/>
        </pc:sldMkLst>
      </pc:sldChg>
      <pc:sldChg chg="addSp modSp add mod modNotesTx">
        <pc:chgData name="Eva Jandíková" userId="7ef427b1455032d3" providerId="LiveId" clId="{E58C470F-39DA-4062-A9AD-FECFFDE4120F}" dt="2025-02-17T15:22:05.600" v="3541" actId="207"/>
        <pc:sldMkLst>
          <pc:docMk/>
          <pc:sldMk cId="2604786981" sldId="2355"/>
        </pc:sldMkLst>
      </pc:sldChg>
      <pc:sldChg chg="modSp add mod">
        <pc:chgData name="Eva Jandíková" userId="7ef427b1455032d3" providerId="LiveId" clId="{E58C470F-39DA-4062-A9AD-FECFFDE4120F}" dt="2025-02-14T12:18:07.661" v="1473" actId="20577"/>
        <pc:sldMkLst>
          <pc:docMk/>
          <pc:sldMk cId="2392227643" sldId="2356"/>
        </pc:sldMkLst>
      </pc:sldChg>
      <pc:sldChg chg="addSp delSp modSp add mod ord modNotesTx">
        <pc:chgData name="Eva Jandíková" userId="7ef427b1455032d3" providerId="LiveId" clId="{E58C470F-39DA-4062-A9AD-FECFFDE4120F}" dt="2025-02-17T15:25:13.812" v="3607"/>
        <pc:sldMkLst>
          <pc:docMk/>
          <pc:sldMk cId="676348689" sldId="2357"/>
        </pc:sldMkLst>
      </pc:sldChg>
      <pc:sldChg chg="addSp delSp modSp add mod modNotesTx">
        <pc:chgData name="Eva Jandíková" userId="7ef427b1455032d3" providerId="LiveId" clId="{E58C470F-39DA-4062-A9AD-FECFFDE4120F}" dt="2025-02-17T15:25:30.127" v="3608"/>
        <pc:sldMkLst>
          <pc:docMk/>
          <pc:sldMk cId="62365016" sldId="2358"/>
        </pc:sldMkLst>
      </pc:sldChg>
      <pc:sldChg chg="add">
        <pc:chgData name="Eva Jandíková" userId="7ef427b1455032d3" providerId="LiveId" clId="{E58C470F-39DA-4062-A9AD-FECFFDE4120F}" dt="2025-02-14T12:17:25.558" v="1458"/>
        <pc:sldMkLst>
          <pc:docMk/>
          <pc:sldMk cId="2485542244" sldId="2359"/>
        </pc:sldMkLst>
      </pc:sldChg>
      <pc:sldChg chg="modSp add mod">
        <pc:chgData name="Eva Jandíková" userId="7ef427b1455032d3" providerId="LiveId" clId="{E58C470F-39DA-4062-A9AD-FECFFDE4120F}" dt="2025-02-14T12:20:39.222" v="1719" actId="20577"/>
        <pc:sldMkLst>
          <pc:docMk/>
          <pc:sldMk cId="4234315567" sldId="2360"/>
        </pc:sldMkLst>
      </pc:sldChg>
      <pc:sldChg chg="addSp delSp modSp add mod">
        <pc:chgData name="Eva Jandíková" userId="7ef427b1455032d3" providerId="LiveId" clId="{E58C470F-39DA-4062-A9AD-FECFFDE4120F}" dt="2025-02-17T15:25:37.394" v="3610"/>
        <pc:sldMkLst>
          <pc:docMk/>
          <pc:sldMk cId="775644936" sldId="2361"/>
        </pc:sldMkLst>
      </pc:sldChg>
      <pc:sldChg chg="addSp delSp modSp add mod">
        <pc:chgData name="Eva Jandíková" userId="7ef427b1455032d3" providerId="LiveId" clId="{E58C470F-39DA-4062-A9AD-FECFFDE4120F}" dt="2025-02-17T15:25:41.876" v="3611"/>
        <pc:sldMkLst>
          <pc:docMk/>
          <pc:sldMk cId="272247007" sldId="2362"/>
        </pc:sldMkLst>
      </pc:sldChg>
      <pc:sldChg chg="new del">
        <pc:chgData name="Eva Jandíková" userId="7ef427b1455032d3" providerId="LiveId" clId="{E58C470F-39DA-4062-A9AD-FECFFDE4120F}" dt="2025-02-14T12:21:38.079" v="1725" actId="47"/>
        <pc:sldMkLst>
          <pc:docMk/>
          <pc:sldMk cId="3341371942" sldId="236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436438834" sldId="236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79227999" sldId="236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28870629" sldId="236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64723136" sldId="236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9535379" sldId="236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78327726" sldId="236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37352207" sldId="236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4057833" sldId="237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1486305" sldId="237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3690795" sldId="23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32103017" sldId="23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18609356" sldId="23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37665850" sldId="23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9399774" sldId="23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03288076" sldId="23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20685216" sldId="2378"/>
        </pc:sldMkLst>
      </pc:sldChg>
      <pc:sldChg chg="add del">
        <pc:chgData name="Eva Jandíková" userId="7ef427b1455032d3" providerId="LiveId" clId="{E58C470F-39DA-4062-A9AD-FECFFDE4120F}" dt="2025-02-14T12:26:15.149" v="1921" actId="47"/>
        <pc:sldMkLst>
          <pc:docMk/>
          <pc:sldMk cId="3842062019" sldId="237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1994759" sldId="238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548582" sldId="238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03996049" sldId="23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01401356" sldId="238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7302587" sldId="238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90634795" sldId="238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87806405" sldId="238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27520527" sldId="238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15874664" sldId="23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74944" sldId="238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24173863" sldId="239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03408129" sldId="23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49334458" sldId="239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30303802" sldId="239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990239310" sldId="239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7874759" sldId="239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544798051" sldId="239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9022383" sldId="239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65489608" sldId="239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5028387" sldId="23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70122672" sldId="24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23103846" sldId="240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8314675" sldId="24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64219628" sldId="24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27005060" sldId="24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191243" sldId="240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49357381" sldId="240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461414309" sldId="240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53956614" sldId="240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24403117" sldId="240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0259196" sldId="241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4848868" sldId="241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87799053" sldId="241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7120018" sldId="241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051217755" sldId="241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1119753" sldId="241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89541042" sldId="241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14241886" sldId="241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02678494" sldId="241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38776397" sldId="241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21751617" sldId="242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220115513" sldId="242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2867376" sldId="24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16819347" sldId="242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2552016" sldId="24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87000895" sldId="24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29663459" sldId="242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42145114" sldId="242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53669277" sldId="242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0477003" sldId="242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4657634" sldId="243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63464577" sldId="243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85196403" sldId="243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830765510" sldId="243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53731839" sldId="243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57428422" sldId="243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53783029" sldId="243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243620748" sldId="243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95002512" sldId="24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8582046" sldId="243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3302683" sldId="244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57850469" sldId="244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809147018" sldId="244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693293" sldId="244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65248440" sldId="244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0118603" sldId="244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33958036" sldId="24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34778244" sldId="244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97555986" sldId="2448"/>
        </pc:sldMkLst>
      </pc:sldChg>
      <pc:sldChg chg="addSp delSp modSp new mod modClrScheme chgLayout">
        <pc:chgData name="Eva Jandíková" userId="7ef427b1455032d3" providerId="LiveId" clId="{E58C470F-39DA-4062-A9AD-FECFFDE4120F}" dt="2025-02-17T15:26:54.374" v="3617"/>
        <pc:sldMkLst>
          <pc:docMk/>
          <pc:sldMk cId="401129409" sldId="2449"/>
        </pc:sldMkLst>
      </pc:sldChg>
      <pc:sldChg chg="addSp modSp add mod">
        <pc:chgData name="Eva Jandíková" userId="7ef427b1455032d3" providerId="LiveId" clId="{E58C470F-39DA-4062-A9AD-FECFFDE4120F}" dt="2025-02-17T15:27:11.528" v="3621"/>
        <pc:sldMkLst>
          <pc:docMk/>
          <pc:sldMk cId="2747713657" sldId="2450"/>
        </pc:sldMkLst>
      </pc:sldChg>
      <pc:sldChg chg="addSp delSp modSp add mod">
        <pc:chgData name="Eva Jandíková" userId="7ef427b1455032d3" providerId="LiveId" clId="{E58C470F-39DA-4062-A9AD-FECFFDE4120F}" dt="2025-02-17T15:27:14.467" v="3622"/>
        <pc:sldMkLst>
          <pc:docMk/>
          <pc:sldMk cId="4189467761" sldId="2451"/>
        </pc:sldMkLst>
      </pc:sldChg>
      <pc:sldChg chg="addSp delSp modSp add mod">
        <pc:chgData name="Eva Jandíková" userId="7ef427b1455032d3" providerId="LiveId" clId="{E58C470F-39DA-4062-A9AD-FECFFDE4120F}" dt="2025-02-17T15:27:24.143" v="3624"/>
        <pc:sldMkLst>
          <pc:docMk/>
          <pc:sldMk cId="2117544273" sldId="2452"/>
        </pc:sldMkLst>
      </pc:sldChg>
      <pc:sldChg chg="add modNotesTx">
        <pc:chgData name="Eva Jandíková" userId="7ef427b1455032d3" providerId="LiveId" clId="{E58C470F-39DA-4062-A9AD-FECFFDE4120F}" dt="2025-02-14T12:42:12.721" v="2864" actId="20577"/>
        <pc:sldMkLst>
          <pc:docMk/>
          <pc:sldMk cId="1827388114" sldId="2453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617851764" sldId="2454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404114103" sldId="2455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825183193" sldId="2456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140547255" sldId="2457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459131135" sldId="2458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496250592" sldId="2459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164777802" sldId="2460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707225399" sldId="2461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242851274" sldId="2462"/>
        </pc:sldMkLst>
      </pc:sldChg>
      <pc:sldChg chg="addSp modSp add mod">
        <pc:chgData name="Eva Jandíková" userId="7ef427b1455032d3" providerId="LiveId" clId="{E58C470F-39DA-4062-A9AD-FECFFDE4120F}" dt="2025-02-17T15:31:41.056" v="3665" actId="14100"/>
        <pc:sldMkLst>
          <pc:docMk/>
          <pc:sldMk cId="2186643705" sldId="2463"/>
        </pc:sldMkLst>
      </pc:sldChg>
      <pc:sldChg chg="addSp delSp modSp add mod chgLayout">
        <pc:chgData name="Eva Jandíková" userId="7ef427b1455032d3" providerId="LiveId" clId="{E58C470F-39DA-4062-A9AD-FECFFDE4120F}" dt="2025-02-17T15:23:21.001" v="3552"/>
        <pc:sldMkLst>
          <pc:docMk/>
          <pc:sldMk cId="1127940214" sldId="2464"/>
        </pc:sldMkLst>
      </pc:sldChg>
      <pc:sldChg chg="add del">
        <pc:chgData name="Eva Jandíková" userId="7ef427b1455032d3" providerId="LiveId" clId="{E58C470F-39DA-4062-A9AD-FECFFDE4120F}" dt="2025-02-17T07:55:49.508" v="3437" actId="47"/>
        <pc:sldMkLst>
          <pc:docMk/>
          <pc:sldMk cId="2362347021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3004375614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298488096" sldId="2466"/>
        </pc:sldMkLst>
      </pc:sldChg>
      <pc:sldChg chg="modSp add mod ord">
        <pc:chgData name="Eva Jandíková" userId="7ef427b1455032d3" providerId="LiveId" clId="{E58C470F-39DA-4062-A9AD-FECFFDE4120F}" dt="2025-02-17T07:55:58.796" v="3455" actId="20577"/>
        <pc:sldMkLst>
          <pc:docMk/>
          <pc:sldMk cId="439157467" sldId="2466"/>
        </pc:sldMkLst>
      </pc:sldChg>
      <pc:sldChg chg="addSp modSp add mod">
        <pc:chgData name="Eva Jandíková" userId="7ef427b1455032d3" providerId="LiveId" clId="{E58C470F-39DA-4062-A9AD-FECFFDE4120F}" dt="2025-02-17T15:26:03.353" v="3616"/>
        <pc:sldMkLst>
          <pc:docMk/>
          <pc:sldMk cId="1880403183" sldId="2467"/>
        </pc:sldMkLst>
      </pc:sldChg>
    </pc:docChg>
  </pc:docChgLst>
  <pc:docChgLst>
    <pc:chgData name="Eva Jandíková" userId="7ef427b1455032d3" providerId="LiveId" clId="{EFB5C509-E0FE-416F-8D01-BCF647F11B65}"/>
    <pc:docChg chg="undo custSel addSld delSld modSld sldOrd">
      <pc:chgData name="Eva Jandíková" userId="7ef427b1455032d3" providerId="LiveId" clId="{EFB5C509-E0FE-416F-8D01-BCF647F11B65}" dt="2025-04-07T13:56:03.980" v="1300" actId="20577"/>
      <pc:docMkLst>
        <pc:docMk/>
      </pc:docMkLst>
      <pc:sldChg chg="modSp mod">
        <pc:chgData name="Eva Jandíková" userId="7ef427b1455032d3" providerId="LiveId" clId="{EFB5C509-E0FE-416F-8D01-BCF647F11B65}" dt="2025-04-03T09:25:32.520" v="1259" actId="20577"/>
        <pc:sldMkLst>
          <pc:docMk/>
          <pc:sldMk cId="1371505916" sldId="891"/>
        </pc:sldMkLst>
        <pc:spChg chg="mod">
          <ac:chgData name="Eva Jandíková" userId="7ef427b1455032d3" providerId="LiveId" clId="{EFB5C509-E0FE-416F-8D01-BCF647F11B65}" dt="2025-04-03T09:25:32.520" v="1259" actId="20577"/>
          <ac:spMkLst>
            <pc:docMk/>
            <pc:sldMk cId="1371505916" sldId="891"/>
            <ac:spMk id="4" creationId="{AB24ED19-162C-4112-A35A-7C45978A11C1}"/>
          </ac:spMkLst>
        </pc:spChg>
        <pc:spChg chg="mod">
          <ac:chgData name="Eva Jandíková" userId="7ef427b1455032d3" providerId="LiveId" clId="{EFB5C509-E0FE-416F-8D01-BCF647F11B65}" dt="2025-04-03T09:24:52.336" v="1251" actId="20577"/>
          <ac:spMkLst>
            <pc:docMk/>
            <pc:sldMk cId="1371505916" sldId="891"/>
            <ac:spMk id="6" creationId="{52CE9982-D571-436E-BDF3-4122DFC1D93B}"/>
          </ac:spMkLst>
        </pc:spChg>
      </pc:sldChg>
      <pc:sldChg chg="addSp delSp modSp mod">
        <pc:chgData name="Eva Jandíková" userId="7ef427b1455032d3" providerId="LiveId" clId="{EFB5C509-E0FE-416F-8D01-BCF647F11B65}" dt="2025-04-02T13:47:57.546" v="58" actId="1076"/>
        <pc:sldMkLst>
          <pc:docMk/>
          <pc:sldMk cId="3971981454" sldId="1321"/>
        </pc:sldMkLst>
      </pc:sldChg>
      <pc:sldChg chg="modSp mod">
        <pc:chgData name="Eva Jandíková" userId="7ef427b1455032d3" providerId="LiveId" clId="{EFB5C509-E0FE-416F-8D01-BCF647F11B65}" dt="2025-04-03T09:20:09.448" v="1192"/>
        <pc:sldMkLst>
          <pc:docMk/>
          <pc:sldMk cId="2313189173" sldId="1323"/>
        </pc:sldMkLst>
      </pc:sldChg>
      <pc:sldChg chg="modSp mod">
        <pc:chgData name="Eva Jandíková" userId="7ef427b1455032d3" providerId="LiveId" clId="{EFB5C509-E0FE-416F-8D01-BCF647F11B65}" dt="2025-04-03T09:20:15.915" v="1195" actId="27636"/>
        <pc:sldMkLst>
          <pc:docMk/>
          <pc:sldMk cId="3427376469" sldId="1327"/>
        </pc:sldMkLst>
      </pc:sldChg>
      <pc:sldChg chg="modSp mod">
        <pc:chgData name="Eva Jandíková" userId="7ef427b1455032d3" providerId="LiveId" clId="{EFB5C509-E0FE-416F-8D01-BCF647F11B65}" dt="2025-04-03T09:18:57.196" v="1169" actId="113"/>
        <pc:sldMkLst>
          <pc:docMk/>
          <pc:sldMk cId="397178770" sldId="1425"/>
        </pc:sldMkLst>
        <pc:spChg chg="mod">
          <ac:chgData name="Eva Jandíková" userId="7ef427b1455032d3" providerId="LiveId" clId="{EFB5C509-E0FE-416F-8D01-BCF647F11B65}" dt="2025-04-03T09:18:57.196" v="1169" actId="113"/>
          <ac:spMkLst>
            <pc:docMk/>
            <pc:sldMk cId="397178770" sldId="1425"/>
            <ac:spMk id="2" creationId="{26B9D775-6E88-4D95-8E6B-CE669E60F8F8}"/>
          </ac:spMkLst>
        </pc:spChg>
      </pc:sldChg>
      <pc:sldChg chg="modNotesTx">
        <pc:chgData name="Eva Jandíková" userId="7ef427b1455032d3" providerId="LiveId" clId="{EFB5C509-E0FE-416F-8D01-BCF647F11B65}" dt="2025-04-03T09:23:05.061" v="1221" actId="20577"/>
        <pc:sldMkLst>
          <pc:docMk/>
          <pc:sldMk cId="830849435" sldId="1507"/>
        </pc:sldMkLst>
      </pc:sldChg>
      <pc:sldChg chg="modSp mod modNotesTx">
        <pc:chgData name="Eva Jandíková" userId="7ef427b1455032d3" providerId="LiveId" clId="{EFB5C509-E0FE-416F-8D01-BCF647F11B65}" dt="2025-04-03T09:23:09.720" v="1223" actId="20577"/>
        <pc:sldMkLst>
          <pc:docMk/>
          <pc:sldMk cId="1635105207" sldId="1539"/>
        </pc:sldMkLst>
        <pc:spChg chg="mod">
          <ac:chgData name="Eva Jandíková" userId="7ef427b1455032d3" providerId="LiveId" clId="{EFB5C509-E0FE-416F-8D01-BCF647F11B65}" dt="2025-04-03T09:21:31.202" v="1210"/>
          <ac:spMkLst>
            <pc:docMk/>
            <pc:sldMk cId="1635105207" sldId="1539"/>
            <ac:spMk id="2" creationId="{D581622B-7082-7E1F-6D0F-04539EA745EA}"/>
          </ac:spMkLst>
        </pc:spChg>
      </pc:sldChg>
      <pc:sldChg chg="modSp mod modNotesTx">
        <pc:chgData name="Eva Jandíková" userId="7ef427b1455032d3" providerId="LiveId" clId="{EFB5C509-E0FE-416F-8D01-BCF647F11B65}" dt="2025-04-03T09:23:13.419" v="1224" actId="20577"/>
        <pc:sldMkLst>
          <pc:docMk/>
          <pc:sldMk cId="1384086943" sldId="1540"/>
        </pc:sldMkLst>
        <pc:spChg chg="mod">
          <ac:chgData name="Eva Jandíková" userId="7ef427b1455032d3" providerId="LiveId" clId="{EFB5C509-E0FE-416F-8D01-BCF647F11B65}" dt="2025-04-03T09:21:33.729" v="1211"/>
          <ac:spMkLst>
            <pc:docMk/>
            <pc:sldMk cId="1384086943" sldId="1540"/>
            <ac:spMk id="2" creationId="{43EC3851-9C29-143F-7C00-554E6A611F6A}"/>
          </ac:spMkLst>
        </pc:spChg>
      </pc:sldChg>
      <pc:sldChg chg="modSp mod modNotesTx">
        <pc:chgData name="Eva Jandíková" userId="7ef427b1455032d3" providerId="LiveId" clId="{EFB5C509-E0FE-416F-8D01-BCF647F11B65}" dt="2025-04-03T09:23:18.430" v="1226" actId="20577"/>
        <pc:sldMkLst>
          <pc:docMk/>
          <pc:sldMk cId="3278003767" sldId="1541"/>
        </pc:sldMkLst>
        <pc:spChg chg="mod">
          <ac:chgData name="Eva Jandíková" userId="7ef427b1455032d3" providerId="LiveId" clId="{EFB5C509-E0FE-416F-8D01-BCF647F11B65}" dt="2025-04-03T09:21:40.644" v="1213"/>
          <ac:spMkLst>
            <pc:docMk/>
            <pc:sldMk cId="3278003767" sldId="1541"/>
            <ac:spMk id="2" creationId="{A584CA30-B9D6-7673-6370-14799BCA827E}"/>
          </ac:spMkLst>
        </pc:spChg>
      </pc:sldChg>
      <pc:sldChg chg="modSp mod">
        <pc:chgData name="Eva Jandíková" userId="7ef427b1455032d3" providerId="LiveId" clId="{EFB5C509-E0FE-416F-8D01-BCF647F11B65}" dt="2025-04-03T09:06:36.575" v="1162" actId="113"/>
        <pc:sldMkLst>
          <pc:docMk/>
          <pc:sldMk cId="2143098384" sldId="1602"/>
        </pc:sldMkLst>
        <pc:spChg chg="mod">
          <ac:chgData name="Eva Jandíková" userId="7ef427b1455032d3" providerId="LiveId" clId="{EFB5C509-E0FE-416F-8D01-BCF647F11B65}" dt="2025-04-03T09:06:36.575" v="1162" actId="113"/>
          <ac:spMkLst>
            <pc:docMk/>
            <pc:sldMk cId="2143098384" sldId="1602"/>
            <ac:spMk id="4" creationId="{BD679955-F94F-4655-86A8-C131828F0344}"/>
          </ac:spMkLst>
        </pc:spChg>
      </pc:sldChg>
      <pc:sldChg chg="modSp mod modNotesTx">
        <pc:chgData name="Eva Jandíková" userId="7ef427b1455032d3" providerId="LiveId" clId="{EFB5C509-E0FE-416F-8D01-BCF647F11B65}" dt="2025-04-03T09:23:15.856" v="1225" actId="20577"/>
        <pc:sldMkLst>
          <pc:docMk/>
          <pc:sldMk cId="1919476943" sldId="1802"/>
        </pc:sldMkLst>
        <pc:spChg chg="mod">
          <ac:chgData name="Eva Jandíková" userId="7ef427b1455032d3" providerId="LiveId" clId="{EFB5C509-E0FE-416F-8D01-BCF647F11B65}" dt="2025-04-03T09:21:37.962" v="1212"/>
          <ac:spMkLst>
            <pc:docMk/>
            <pc:sldMk cId="1919476943" sldId="1802"/>
            <ac:spMk id="2" creationId="{43EC3851-9C29-143F-7C00-554E6A611F6A}"/>
          </ac:spMkLst>
        </pc:spChg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700645986" sldId="1856"/>
        </pc:sldMkLst>
      </pc:sldChg>
      <pc:sldChg chg="modSp add del mod">
        <pc:chgData name="Eva Jandíková" userId="7ef427b1455032d3" providerId="LiveId" clId="{EFB5C509-E0FE-416F-8D01-BCF647F11B65}" dt="2025-04-04T14:56:53.746" v="1287"/>
        <pc:sldMkLst>
          <pc:docMk/>
          <pc:sldMk cId="2471653547" sldId="1880"/>
        </pc:sldMkLst>
        <pc:spChg chg="mod">
          <ac:chgData name="Eva Jandíková" userId="7ef427b1455032d3" providerId="LiveId" clId="{EFB5C509-E0FE-416F-8D01-BCF647F11B65}" dt="2025-04-04T14:56:53.746" v="1287"/>
          <ac:spMkLst>
            <pc:docMk/>
            <pc:sldMk cId="2471653547" sldId="1880"/>
            <ac:spMk id="2" creationId="{1E598EF0-AEC0-D06B-E874-4AEC98ECD898}"/>
          </ac:spMkLst>
        </pc:spChg>
      </pc:sldChg>
      <pc:sldChg chg="modSp add del mod">
        <pc:chgData name="Eva Jandíková" userId="7ef427b1455032d3" providerId="LiveId" clId="{EFB5C509-E0FE-416F-8D01-BCF647F11B65}" dt="2025-04-04T14:57:09.568" v="1291"/>
        <pc:sldMkLst>
          <pc:docMk/>
          <pc:sldMk cId="628492038" sldId="2199"/>
        </pc:sldMkLst>
        <pc:spChg chg="mod">
          <ac:chgData name="Eva Jandíková" userId="7ef427b1455032d3" providerId="LiveId" clId="{EFB5C509-E0FE-416F-8D01-BCF647F11B65}" dt="2025-04-04T14:57:09.568" v="1291"/>
          <ac:spMkLst>
            <pc:docMk/>
            <pc:sldMk cId="628492038" sldId="2199"/>
            <ac:spMk id="2" creationId="{2F05DED0-3723-575D-4824-BCE190307704}"/>
          </ac:spMkLst>
        </pc:spChg>
      </pc:sldChg>
      <pc:sldChg chg="modSp add del mod">
        <pc:chgData name="Eva Jandíková" userId="7ef427b1455032d3" providerId="LiveId" clId="{EFB5C509-E0FE-416F-8D01-BCF647F11B65}" dt="2025-04-04T14:56:57.392" v="1288"/>
        <pc:sldMkLst>
          <pc:docMk/>
          <pc:sldMk cId="1750623389" sldId="2200"/>
        </pc:sldMkLst>
        <pc:spChg chg="mod">
          <ac:chgData name="Eva Jandíková" userId="7ef427b1455032d3" providerId="LiveId" clId="{EFB5C509-E0FE-416F-8D01-BCF647F11B65}" dt="2025-04-04T14:56:57.392" v="1288"/>
          <ac:spMkLst>
            <pc:docMk/>
            <pc:sldMk cId="1750623389" sldId="2200"/>
            <ac:spMk id="2" creationId="{2F05DED0-3723-575D-4824-BCE190307704}"/>
          </ac:spMkLst>
        </pc:spChg>
      </pc:sldChg>
      <pc:sldChg chg="add del modNotesTx">
        <pc:chgData name="Eva Jandíková" userId="7ef427b1455032d3" providerId="LiveId" clId="{EFB5C509-E0FE-416F-8D01-BCF647F11B65}" dt="2025-04-04T14:54:59.128" v="1268" actId="47"/>
        <pc:sldMkLst>
          <pc:docMk/>
          <pc:sldMk cId="3794098012" sldId="2223"/>
        </pc:sldMkLst>
      </pc:sldChg>
      <pc:sldChg chg="delSp modSp mod">
        <pc:chgData name="Eva Jandíková" userId="7ef427b1455032d3" providerId="LiveId" clId="{EFB5C509-E0FE-416F-8D01-BCF647F11B65}" dt="2025-04-02T14:14:55.087" v="1160" actId="113"/>
        <pc:sldMkLst>
          <pc:docMk/>
          <pc:sldMk cId="1942247237" sldId="2227"/>
        </pc:sldMkLst>
      </pc:sldChg>
      <pc:sldChg chg="modSp mod">
        <pc:chgData name="Eva Jandíková" userId="7ef427b1455032d3" providerId="LiveId" clId="{EFB5C509-E0FE-416F-8D01-BCF647F11B65}" dt="2025-04-02T14:14:20.103" v="1142" actId="6549"/>
        <pc:sldMkLst>
          <pc:docMk/>
          <pc:sldMk cId="3524342674" sldId="2228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202337557" sldId="2237"/>
        </pc:sldMkLst>
      </pc:sldChg>
      <pc:sldChg chg="modSp mod modNotesTx">
        <pc:chgData name="Eva Jandíková" userId="7ef427b1455032d3" providerId="LiveId" clId="{EFB5C509-E0FE-416F-8D01-BCF647F11B65}" dt="2025-04-03T09:22:20.624" v="1218" actId="20577"/>
        <pc:sldMkLst>
          <pc:docMk/>
          <pc:sldMk cId="1017966344" sldId="2241"/>
        </pc:sldMkLst>
        <pc:spChg chg="mod">
          <ac:chgData name="Eva Jandíková" userId="7ef427b1455032d3" providerId="LiveId" clId="{EFB5C509-E0FE-416F-8D01-BCF647F11B65}" dt="2025-04-03T09:19:01.947" v="1170"/>
          <ac:spMkLst>
            <pc:docMk/>
            <pc:sldMk cId="1017966344" sldId="2241"/>
            <ac:spMk id="2" creationId="{57C08AFF-96F8-324C-A7E5-147ED0FBF821}"/>
          </ac:spMkLst>
        </pc:spChg>
      </pc:sldChg>
      <pc:sldChg chg="modSp mod modNotesTx">
        <pc:chgData name="Eva Jandíková" userId="7ef427b1455032d3" providerId="LiveId" clId="{EFB5C509-E0FE-416F-8D01-BCF647F11B65}" dt="2025-04-03T09:22:24.194" v="1219" actId="20577"/>
        <pc:sldMkLst>
          <pc:docMk/>
          <pc:sldMk cId="1400067834" sldId="2242"/>
        </pc:sldMkLst>
        <pc:spChg chg="mod">
          <ac:chgData name="Eva Jandíková" userId="7ef427b1455032d3" providerId="LiveId" clId="{EFB5C509-E0FE-416F-8D01-BCF647F11B65}" dt="2025-04-03T09:19:05.106" v="1171"/>
          <ac:spMkLst>
            <pc:docMk/>
            <pc:sldMk cId="1400067834" sldId="2242"/>
            <ac:spMk id="2" creationId="{336AED1C-E3E7-1F9F-768D-61815870B2F5}"/>
          </ac:spMkLst>
        </pc:spChg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500965306" sldId="2285"/>
        </pc:sldMkLst>
      </pc:sldChg>
      <pc:sldChg chg="modSp add del mod modNotesTx">
        <pc:chgData name="Eva Jandíková" userId="7ef427b1455032d3" providerId="LiveId" clId="{EFB5C509-E0FE-416F-8D01-BCF647F11B65}" dt="2025-04-04T14:54:59.128" v="1268" actId="47"/>
        <pc:sldMkLst>
          <pc:docMk/>
          <pc:sldMk cId="2798452565" sldId="2293"/>
        </pc:sldMkLst>
      </pc:sldChg>
      <pc:sldChg chg="modSp mod">
        <pc:chgData name="Eva Jandíková" userId="7ef427b1455032d3" providerId="LiveId" clId="{EFB5C509-E0FE-416F-8D01-BCF647F11B65}" dt="2025-04-03T09:20:32.190" v="1207"/>
        <pc:sldMkLst>
          <pc:docMk/>
          <pc:sldMk cId="349557723" sldId="2332"/>
        </pc:sldMkLst>
        <pc:spChg chg="mod">
          <ac:chgData name="Eva Jandíková" userId="7ef427b1455032d3" providerId="LiveId" clId="{EFB5C509-E0FE-416F-8D01-BCF647F11B65}" dt="2025-04-03T09:20:32.190" v="1207"/>
          <ac:spMkLst>
            <pc:docMk/>
            <pc:sldMk cId="349557723" sldId="2332"/>
            <ac:spMk id="2" creationId="{26B9D775-6E88-4D95-8E6B-CE669E60F8F8}"/>
          </ac:spMkLst>
        </pc:spChg>
      </pc:sldChg>
      <pc:sldChg chg="modNotesTx">
        <pc:chgData name="Eva Jandíková" userId="7ef427b1455032d3" providerId="LiveId" clId="{EFB5C509-E0FE-416F-8D01-BCF647F11B65}" dt="2025-04-03T09:22:06.961" v="1217" actId="20577"/>
        <pc:sldMkLst>
          <pc:docMk/>
          <pc:sldMk cId="1889478475" sldId="2351"/>
        </pc:sldMkLst>
      </pc:sldChg>
      <pc:sldChg chg="modSp mod modNotesTx">
        <pc:chgData name="Eva Jandíková" userId="7ef427b1455032d3" providerId="LiveId" clId="{EFB5C509-E0FE-416F-8D01-BCF647F11B65}" dt="2025-04-03T09:22:29.851" v="1220" actId="20577"/>
        <pc:sldMkLst>
          <pc:docMk/>
          <pc:sldMk cId="3104101823" sldId="2354"/>
        </pc:sldMkLst>
        <pc:spChg chg="mod">
          <ac:chgData name="Eva Jandíková" userId="7ef427b1455032d3" providerId="LiveId" clId="{EFB5C509-E0FE-416F-8D01-BCF647F11B65}" dt="2025-04-03T09:19:15.281" v="1174"/>
          <ac:spMkLst>
            <pc:docMk/>
            <pc:sldMk cId="3104101823" sldId="2354"/>
            <ac:spMk id="2" creationId="{DCAB2F36-6D3E-68D9-5851-F955DD250FAD}"/>
          </ac:spMkLst>
        </pc:spChg>
      </pc:sldChg>
      <pc:sldChg chg="modSp mod modNotesTx">
        <pc:chgData name="Eva Jandíková" userId="7ef427b1455032d3" providerId="LiveId" clId="{EFB5C509-E0FE-416F-8D01-BCF647F11B65}" dt="2025-04-03T09:23:07.366" v="1222" actId="20577"/>
        <pc:sldMkLst>
          <pc:docMk/>
          <pc:sldMk cId="2604786981" sldId="2355"/>
        </pc:sldMkLst>
        <pc:spChg chg="mod">
          <ac:chgData name="Eva Jandíková" userId="7ef427b1455032d3" providerId="LiveId" clId="{EFB5C509-E0FE-416F-8D01-BCF647F11B65}" dt="2025-04-03T09:21:28.925" v="1209"/>
          <ac:spMkLst>
            <pc:docMk/>
            <pc:sldMk cId="2604786981" sldId="2355"/>
            <ac:spMk id="2" creationId="{D24AF02B-D7FB-AB3F-DCDD-D85A94411333}"/>
          </ac:spMkLst>
        </pc:spChg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392227643" sldId="2356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485542244" sldId="2359"/>
        </pc:sldMkLst>
      </pc:sldChg>
      <pc:sldChg chg="add del modNotesTx">
        <pc:chgData name="Eva Jandíková" userId="7ef427b1455032d3" providerId="LiveId" clId="{EFB5C509-E0FE-416F-8D01-BCF647F11B65}" dt="2025-04-03T09:23:42.319" v="1227" actId="20577"/>
        <pc:sldMkLst>
          <pc:docMk/>
          <pc:sldMk cId="272247007" sldId="2362"/>
        </pc:sldMkLst>
      </pc:sldChg>
      <pc:sldChg chg="modSp mod">
        <pc:chgData name="Eva Jandíková" userId="7ef427b1455032d3" providerId="LiveId" clId="{EFB5C509-E0FE-416F-8D01-BCF647F11B65}" dt="2025-04-03T09:19:10.699" v="1173"/>
        <pc:sldMkLst>
          <pc:docMk/>
          <pc:sldMk cId="889686527" sldId="2664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320173252" sldId="2837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820150560" sldId="2838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3589250780" sldId="2839"/>
        </pc:sldMkLst>
      </pc:sldChg>
      <pc:sldChg chg="modSp mod">
        <pc:chgData name="Eva Jandíková" userId="7ef427b1455032d3" providerId="LiveId" clId="{EFB5C509-E0FE-416F-8D01-BCF647F11B65}" dt="2025-04-03T09:19:08.244" v="1172"/>
        <pc:sldMkLst>
          <pc:docMk/>
          <pc:sldMk cId="563371454" sldId="2858"/>
        </pc:sldMkLst>
        <pc:spChg chg="mod">
          <ac:chgData name="Eva Jandíková" userId="7ef427b1455032d3" providerId="LiveId" clId="{EFB5C509-E0FE-416F-8D01-BCF647F11B65}" dt="2025-04-03T09:19:08.244" v="1172"/>
          <ac:spMkLst>
            <pc:docMk/>
            <pc:sldMk cId="563371454" sldId="2858"/>
            <ac:spMk id="2" creationId="{D377EE80-A3D0-1420-09F3-846760DDE81F}"/>
          </ac:spMkLst>
        </pc:spChg>
      </pc:sldChg>
      <pc:sldChg chg="modSp mod">
        <pc:chgData name="Eva Jandíková" userId="7ef427b1455032d3" providerId="LiveId" clId="{EFB5C509-E0FE-416F-8D01-BCF647F11B65}" dt="2025-04-03T09:19:19.158" v="1175"/>
        <pc:sldMkLst>
          <pc:docMk/>
          <pc:sldMk cId="3593596186" sldId="2859"/>
        </pc:sldMkLst>
        <pc:spChg chg="mod">
          <ac:chgData name="Eva Jandíková" userId="7ef427b1455032d3" providerId="LiveId" clId="{EFB5C509-E0FE-416F-8D01-BCF647F11B65}" dt="2025-04-03T09:19:19.158" v="1175"/>
          <ac:spMkLst>
            <pc:docMk/>
            <pc:sldMk cId="3593596186" sldId="2859"/>
            <ac:spMk id="2" creationId="{8C36F2C2-3A2D-2F7B-2B2C-1A14F8503581}"/>
          </ac:spMkLst>
        </pc:spChg>
      </pc:sldChg>
      <pc:sldChg chg="modSp mod">
        <pc:chgData name="Eva Jandíková" userId="7ef427b1455032d3" providerId="LiveId" clId="{EFB5C509-E0FE-416F-8D01-BCF647F11B65}" dt="2025-04-03T09:19:33.010" v="1179"/>
        <pc:sldMkLst>
          <pc:docMk/>
          <pc:sldMk cId="2009426911" sldId="2860"/>
        </pc:sldMkLst>
        <pc:spChg chg="mod">
          <ac:chgData name="Eva Jandíková" userId="7ef427b1455032d3" providerId="LiveId" clId="{EFB5C509-E0FE-416F-8D01-BCF647F11B65}" dt="2025-04-03T09:19:33.010" v="1179"/>
          <ac:spMkLst>
            <pc:docMk/>
            <pc:sldMk cId="2009426911" sldId="2860"/>
            <ac:spMk id="2" creationId="{80CF7DB1-3591-FE37-BB3C-2BEB1E41C42E}"/>
          </ac:spMkLst>
        </pc:spChg>
      </pc:sldChg>
      <pc:sldChg chg="modSp mod ord">
        <pc:chgData name="Eva Jandíková" userId="7ef427b1455032d3" providerId="LiveId" clId="{EFB5C509-E0FE-416F-8D01-BCF647F11B65}" dt="2025-04-03T09:19:29.958" v="1178"/>
        <pc:sldMkLst>
          <pc:docMk/>
          <pc:sldMk cId="2956448782" sldId="2861"/>
        </pc:sldMkLst>
        <pc:spChg chg="mod">
          <ac:chgData name="Eva Jandíková" userId="7ef427b1455032d3" providerId="LiveId" clId="{EFB5C509-E0FE-416F-8D01-BCF647F11B65}" dt="2025-04-03T09:19:29.958" v="1178"/>
          <ac:spMkLst>
            <pc:docMk/>
            <pc:sldMk cId="2956448782" sldId="2861"/>
            <ac:spMk id="2" creationId="{1204788B-DE2F-0191-67A1-F41F515EB332}"/>
          </ac:spMkLst>
        </pc:spChg>
      </pc:sldChg>
      <pc:sldChg chg="modSp mod ord">
        <pc:chgData name="Eva Jandíková" userId="7ef427b1455032d3" providerId="LiveId" clId="{EFB5C509-E0FE-416F-8D01-BCF647F11B65}" dt="2025-04-03T09:19:23.050" v="1176"/>
        <pc:sldMkLst>
          <pc:docMk/>
          <pc:sldMk cId="1560320695" sldId="2862"/>
        </pc:sldMkLst>
        <pc:spChg chg="mod">
          <ac:chgData name="Eva Jandíková" userId="7ef427b1455032d3" providerId="LiveId" clId="{EFB5C509-E0FE-416F-8D01-BCF647F11B65}" dt="2025-04-03T09:19:23.050" v="1176"/>
          <ac:spMkLst>
            <pc:docMk/>
            <pc:sldMk cId="1560320695" sldId="2862"/>
            <ac:spMk id="2" creationId="{7B4A333E-5246-446B-8C41-FFA5E543F924}"/>
          </ac:spMkLst>
        </pc:spChg>
      </pc:sldChg>
      <pc:sldChg chg="modSp mod ord">
        <pc:chgData name="Eva Jandíková" userId="7ef427b1455032d3" providerId="LiveId" clId="{EFB5C509-E0FE-416F-8D01-BCF647F11B65}" dt="2025-04-03T09:19:26.279" v="1177"/>
        <pc:sldMkLst>
          <pc:docMk/>
          <pc:sldMk cId="3361853235" sldId="2864"/>
        </pc:sldMkLst>
        <pc:spChg chg="mod">
          <ac:chgData name="Eva Jandíková" userId="7ef427b1455032d3" providerId="LiveId" clId="{EFB5C509-E0FE-416F-8D01-BCF647F11B65}" dt="2025-04-03T09:19:26.279" v="1177"/>
          <ac:spMkLst>
            <pc:docMk/>
            <pc:sldMk cId="3361853235" sldId="2864"/>
            <ac:spMk id="2" creationId="{71D2E57D-EB1E-E16A-2956-1A9AE7AB01AB}"/>
          </ac:spMkLst>
        </pc:spChg>
      </pc:sldChg>
      <pc:sldChg chg="modSp mod">
        <pc:chgData name="Eva Jandíková" userId="7ef427b1455032d3" providerId="LiveId" clId="{EFB5C509-E0FE-416F-8D01-BCF647F11B65}" dt="2025-04-03T09:20:03.938" v="1191" actId="20577"/>
        <pc:sldMkLst>
          <pc:docMk/>
          <pc:sldMk cId="2060933521" sldId="2866"/>
        </pc:sldMkLst>
      </pc:sldChg>
      <pc:sldChg chg="modSp mod">
        <pc:chgData name="Eva Jandíková" userId="7ef427b1455032d3" providerId="LiveId" clId="{EFB5C509-E0FE-416F-8D01-BCF647F11B65}" dt="2025-04-03T09:20:12.009" v="1193"/>
        <pc:sldMkLst>
          <pc:docMk/>
          <pc:sldMk cId="2019975409" sldId="2867"/>
        </pc:sldMkLst>
      </pc:sldChg>
      <pc:sldChg chg="modSp mod">
        <pc:chgData name="Eva Jandíková" userId="7ef427b1455032d3" providerId="LiveId" clId="{EFB5C509-E0FE-416F-8D01-BCF647F11B65}" dt="2025-04-03T09:20:28.542" v="1206"/>
        <pc:sldMkLst>
          <pc:docMk/>
          <pc:sldMk cId="3556647527" sldId="2869"/>
        </pc:sldMkLst>
        <pc:spChg chg="mod">
          <ac:chgData name="Eva Jandíková" userId="7ef427b1455032d3" providerId="LiveId" clId="{EFB5C509-E0FE-416F-8D01-BCF647F11B65}" dt="2025-04-03T09:20:28.542" v="1206"/>
          <ac:spMkLst>
            <pc:docMk/>
            <pc:sldMk cId="3556647527" sldId="2869"/>
            <ac:spMk id="2" creationId="{63079D0F-6429-9A52-8F66-73ED2304D5D0}"/>
          </ac:spMkLst>
        </pc:spChg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926339908" sldId="2870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3321643151" sldId="2871"/>
        </pc:sldMkLst>
      </pc:sldChg>
      <pc:sldChg chg="modSp add del mod">
        <pc:chgData name="Eva Jandíková" userId="7ef427b1455032d3" providerId="LiveId" clId="{EFB5C509-E0FE-416F-8D01-BCF647F11B65}" dt="2025-04-04T14:54:59.128" v="1268" actId="47"/>
        <pc:sldMkLst>
          <pc:docMk/>
          <pc:sldMk cId="553584206" sldId="2872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1438189918" sldId="2873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1037912543" sldId="2874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4150530500" sldId="2875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660297383" sldId="2876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388405473" sldId="2877"/>
        </pc:sldMkLst>
      </pc:sldChg>
      <pc:sldChg chg="add del">
        <pc:chgData name="Eva Jandíková" userId="7ef427b1455032d3" providerId="LiveId" clId="{EFB5C509-E0FE-416F-8D01-BCF647F11B65}" dt="2025-04-04T14:54:59.128" v="1268" actId="47"/>
        <pc:sldMkLst>
          <pc:docMk/>
          <pc:sldMk cId="2282845576" sldId="2878"/>
        </pc:sldMkLst>
      </pc:sldChg>
      <pc:sldChg chg="add del">
        <pc:chgData name="Eva Jandíková" userId="7ef427b1455032d3" providerId="LiveId" clId="{EFB5C509-E0FE-416F-8D01-BCF647F11B65}" dt="2025-04-02T14:03:57.521" v="954"/>
        <pc:sldMkLst>
          <pc:docMk/>
          <pc:sldMk cId="173058255" sldId="2879"/>
        </pc:sldMkLst>
      </pc:sldChg>
      <pc:sldChg chg="modSp mod">
        <pc:chgData name="Eva Jandíková" userId="7ef427b1455032d3" providerId="LiveId" clId="{EFB5C509-E0FE-416F-8D01-BCF647F11B65}" dt="2025-04-03T09:19:39.012" v="1181"/>
        <pc:sldMkLst>
          <pc:docMk/>
          <pc:sldMk cId="1878562402" sldId="2880"/>
        </pc:sldMkLst>
        <pc:spChg chg="mod">
          <ac:chgData name="Eva Jandíková" userId="7ef427b1455032d3" providerId="LiveId" clId="{EFB5C509-E0FE-416F-8D01-BCF647F11B65}" dt="2025-04-03T09:19:39.012" v="1181"/>
          <ac:spMkLst>
            <pc:docMk/>
            <pc:sldMk cId="1878562402" sldId="2880"/>
            <ac:spMk id="2" creationId="{F92C8615-454C-00F4-635B-30AA8B94794B}"/>
          </ac:spMkLst>
        </pc:spChg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4797289" sldId="2884"/>
        </pc:sldMkLst>
      </pc:sldChg>
      <pc:sldChg chg="addSp delSp modSp new mod modClrScheme chgLayout">
        <pc:chgData name="Eva Jandíková" userId="7ef427b1455032d3" providerId="LiveId" clId="{EFB5C509-E0FE-416F-8D01-BCF647F11B65}" dt="2025-04-02T14:10:33.025" v="1108" actId="113"/>
        <pc:sldMkLst>
          <pc:docMk/>
          <pc:sldMk cId="4222327009" sldId="2884"/>
        </pc:sldMkLst>
        <pc:spChg chg="mod ord">
          <ac:chgData name="Eva Jandíková" userId="7ef427b1455032d3" providerId="LiveId" clId="{EFB5C509-E0FE-416F-8D01-BCF647F11B65}" dt="2025-04-02T14:08:56.926" v="964"/>
          <ac:spMkLst>
            <pc:docMk/>
            <pc:sldMk cId="4222327009" sldId="2884"/>
            <ac:spMk id="2" creationId="{AD786D69-BA3C-5A5A-35F2-00D1090F6721}"/>
          </ac:spMkLst>
        </pc:spChg>
        <pc:spChg chg="add mod ord">
          <ac:chgData name="Eva Jandíková" userId="7ef427b1455032d3" providerId="LiveId" clId="{EFB5C509-E0FE-416F-8D01-BCF647F11B65}" dt="2025-04-02T14:09:21.930" v="1057" actId="6549"/>
          <ac:spMkLst>
            <pc:docMk/>
            <pc:sldMk cId="4222327009" sldId="2884"/>
            <ac:spMk id="6" creationId="{17C4EFEB-6241-10E8-9265-2D29D85F3A06}"/>
          </ac:spMkLst>
        </pc:spChg>
        <pc:spChg chg="add mod ord">
          <ac:chgData name="Eva Jandíková" userId="7ef427b1455032d3" providerId="LiveId" clId="{EFB5C509-E0FE-416F-8D01-BCF647F11B65}" dt="2025-04-02T14:10:30.872" v="1107" actId="113"/>
          <ac:spMkLst>
            <pc:docMk/>
            <pc:sldMk cId="4222327009" sldId="2884"/>
            <ac:spMk id="11" creationId="{C9062201-7617-595E-369E-0BEA4C598D83}"/>
          </ac:spMkLst>
        </pc:spChg>
        <pc:spChg chg="add mod ord">
          <ac:chgData name="Eva Jandíková" userId="7ef427b1455032d3" providerId="LiveId" clId="{EFB5C509-E0FE-416F-8D01-BCF647F11B65}" dt="2025-04-02T14:09:16.413" v="1056" actId="20577"/>
          <ac:spMkLst>
            <pc:docMk/>
            <pc:sldMk cId="4222327009" sldId="2884"/>
            <ac:spMk id="12" creationId="{47A9D6FE-7E5F-AA08-3832-C3D504E81FC6}"/>
          </ac:spMkLst>
        </pc:spChg>
        <pc:spChg chg="add mod ord">
          <ac:chgData name="Eva Jandíková" userId="7ef427b1455032d3" providerId="LiveId" clId="{EFB5C509-E0FE-416F-8D01-BCF647F11B65}" dt="2025-04-02T14:10:33.025" v="1108" actId="113"/>
          <ac:spMkLst>
            <pc:docMk/>
            <pc:sldMk cId="4222327009" sldId="2884"/>
            <ac:spMk id="13" creationId="{48515EC7-BB5E-DF59-DF3A-A5B08722686A}"/>
          </ac:spMkLst>
        </pc:spChg>
      </pc:sldChg>
      <pc:sldChg chg="addSp modSp add mod modClrScheme chgLayout">
        <pc:chgData name="Eva Jandíková" userId="7ef427b1455032d3" providerId="LiveId" clId="{EFB5C509-E0FE-416F-8D01-BCF647F11B65}" dt="2025-04-07T13:56:03.980" v="1300" actId="20577"/>
        <pc:sldMkLst>
          <pc:docMk/>
          <pc:sldMk cId="3888908216" sldId="288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91560175" sldId="2885"/>
        </pc:sldMkLst>
      </pc:sldChg>
      <pc:sldChg chg="delSp modSp add mod modClrScheme chgLayout">
        <pc:chgData name="Eva Jandíková" userId="7ef427b1455032d3" providerId="LiveId" clId="{EFB5C509-E0FE-416F-8D01-BCF647F11B65}" dt="2025-04-02T14:02:14.072" v="953" actId="20577"/>
        <pc:sldMkLst>
          <pc:docMk/>
          <pc:sldMk cId="1334433542" sldId="288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01202098" sldId="2886"/>
        </pc:sldMkLst>
      </pc:sldChg>
      <pc:sldChg chg="modSp add mod">
        <pc:chgData name="Eva Jandíková" userId="7ef427b1455032d3" providerId="LiveId" clId="{EFB5C509-E0FE-416F-8D01-BCF647F11B65}" dt="2025-04-07T11:18:13.706" v="1299" actId="20577"/>
        <pc:sldMkLst>
          <pc:docMk/>
          <pc:sldMk cId="1465315764" sldId="288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75993231" sldId="2887"/>
        </pc:sldMkLst>
      </pc:sldChg>
      <pc:sldChg chg="addSp delSp modSp add mod">
        <pc:chgData name="Eva Jandíková" userId="7ef427b1455032d3" providerId="LiveId" clId="{EFB5C509-E0FE-416F-8D01-BCF647F11B65}" dt="2025-04-02T14:14:32.577" v="1144" actId="1440"/>
        <pc:sldMkLst>
          <pc:docMk/>
          <pc:sldMk cId="3634264604" sldId="288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13049222" sldId="2888"/>
        </pc:sldMkLst>
      </pc:sldChg>
      <pc:sldChg chg="add">
        <pc:chgData name="Eva Jandíková" userId="7ef427b1455032d3" providerId="LiveId" clId="{EFB5C509-E0FE-416F-8D01-BCF647F11B65}" dt="2025-04-04T14:54:50.075" v="1267"/>
        <pc:sldMkLst>
          <pc:docMk/>
          <pc:sldMk cId="713979230" sldId="2889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1820305724" sldId="288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505445687" sldId="2889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1633364638" sldId="289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920728830" sldId="2890"/>
        </pc:sldMkLst>
      </pc:sldChg>
      <pc:sldChg chg="add">
        <pc:chgData name="Eva Jandíková" userId="7ef427b1455032d3" providerId="LiveId" clId="{EFB5C509-E0FE-416F-8D01-BCF647F11B65}" dt="2025-04-04T14:54:50.075" v="1267"/>
        <pc:sldMkLst>
          <pc:docMk/>
          <pc:sldMk cId="3137093835" sldId="2890"/>
        </pc:sldMkLst>
      </pc:sldChg>
      <pc:sldChg chg="modSp add del mod">
        <pc:chgData name="Eva Jandíková" userId="7ef427b1455032d3" providerId="LiveId" clId="{EFB5C509-E0FE-416F-8D01-BCF647F11B65}" dt="2025-04-04T14:53:58.132" v="1266"/>
        <pc:sldMkLst>
          <pc:docMk/>
          <pc:sldMk cId="1325120021" sldId="289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466769065" sldId="2891"/>
        </pc:sldMkLst>
      </pc:sldChg>
      <pc:sldChg chg="modSp add mod">
        <pc:chgData name="Eva Jandíková" userId="7ef427b1455032d3" providerId="LiveId" clId="{EFB5C509-E0FE-416F-8D01-BCF647F11B65}" dt="2025-04-04T14:55:45.891" v="1270"/>
        <pc:sldMkLst>
          <pc:docMk/>
          <pc:sldMk cId="3434472844" sldId="2891"/>
        </pc:sldMkLst>
        <pc:spChg chg="mod">
          <ac:chgData name="Eva Jandíková" userId="7ef427b1455032d3" providerId="LiveId" clId="{EFB5C509-E0FE-416F-8D01-BCF647F11B65}" dt="2025-04-04T14:55:45.891" v="1270"/>
          <ac:spMkLst>
            <pc:docMk/>
            <pc:sldMk cId="3434472844" sldId="2891"/>
            <ac:spMk id="2" creationId="{A2BFC873-3750-23CB-CB48-7DA66591DB7F}"/>
          </ac:spMkLst>
        </pc:spChg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90024614" sldId="2892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3013280183" sldId="2892"/>
        </pc:sldMkLst>
      </pc:sldChg>
      <pc:sldChg chg="modSp add mod">
        <pc:chgData name="Eva Jandíková" userId="7ef427b1455032d3" providerId="LiveId" clId="{EFB5C509-E0FE-416F-8D01-BCF647F11B65}" dt="2025-04-04T14:55:48.596" v="1271"/>
        <pc:sldMkLst>
          <pc:docMk/>
          <pc:sldMk cId="3099101606" sldId="2892"/>
        </pc:sldMkLst>
        <pc:spChg chg="mod">
          <ac:chgData name="Eva Jandíková" userId="7ef427b1455032d3" providerId="LiveId" clId="{EFB5C509-E0FE-416F-8D01-BCF647F11B65}" dt="2025-04-04T14:55:48.596" v="1271"/>
          <ac:spMkLst>
            <pc:docMk/>
            <pc:sldMk cId="3099101606" sldId="2892"/>
            <ac:spMk id="2" creationId="{A2BFC873-3750-23CB-CB48-7DA66591DB7F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1371854635" sldId="2893"/>
        </pc:sldMkLst>
      </pc:sldChg>
      <pc:sldChg chg="add">
        <pc:chgData name="Eva Jandíková" userId="7ef427b1455032d3" providerId="LiveId" clId="{EFB5C509-E0FE-416F-8D01-BCF647F11B65}" dt="2025-04-04T14:54:50.075" v="1267"/>
        <pc:sldMkLst>
          <pc:docMk/>
          <pc:sldMk cId="2389179240" sldId="289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8395030" sldId="2893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1505679745" sldId="289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831558052" sldId="2894"/>
        </pc:sldMkLst>
      </pc:sldChg>
      <pc:sldChg chg="modSp add mod">
        <pc:chgData name="Eva Jandíková" userId="7ef427b1455032d3" providerId="LiveId" clId="{EFB5C509-E0FE-416F-8D01-BCF647F11B65}" dt="2025-04-04T14:55:52.734" v="1272"/>
        <pc:sldMkLst>
          <pc:docMk/>
          <pc:sldMk cId="3856638494" sldId="2894"/>
        </pc:sldMkLst>
        <pc:spChg chg="mod">
          <ac:chgData name="Eva Jandíková" userId="7ef427b1455032d3" providerId="LiveId" clId="{EFB5C509-E0FE-416F-8D01-BCF647F11B65}" dt="2025-04-04T14:55:52.734" v="1272"/>
          <ac:spMkLst>
            <pc:docMk/>
            <pc:sldMk cId="3856638494" sldId="2894"/>
            <ac:spMk id="2" creationId="{A48A0CC9-AD4E-769F-C4E1-511D1EC17531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2705564556" sldId="2895"/>
        </pc:sldMkLst>
      </pc:sldChg>
      <pc:sldChg chg="modSp add mod">
        <pc:chgData name="Eva Jandíková" userId="7ef427b1455032d3" providerId="LiveId" clId="{EFB5C509-E0FE-416F-8D01-BCF647F11B65}" dt="2025-04-04T14:55:55.797" v="1273"/>
        <pc:sldMkLst>
          <pc:docMk/>
          <pc:sldMk cId="3223748358" sldId="2895"/>
        </pc:sldMkLst>
        <pc:spChg chg="mod">
          <ac:chgData name="Eva Jandíková" userId="7ef427b1455032d3" providerId="LiveId" clId="{EFB5C509-E0FE-416F-8D01-BCF647F11B65}" dt="2025-04-04T14:55:55.797" v="1273"/>
          <ac:spMkLst>
            <pc:docMk/>
            <pc:sldMk cId="3223748358" sldId="2895"/>
            <ac:spMk id="2" creationId="{EDEFC1A5-1153-7CA2-79A0-F4414AC3FE00}"/>
          </ac:spMkLst>
        </pc:spChg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57327166" sldId="2895"/>
        </pc:sldMkLst>
      </pc:sldChg>
      <pc:sldChg chg="modSp add mod">
        <pc:chgData name="Eva Jandíková" userId="7ef427b1455032d3" providerId="LiveId" clId="{EFB5C509-E0FE-416F-8D01-BCF647F11B65}" dt="2025-04-04T14:56:00.039" v="1274"/>
        <pc:sldMkLst>
          <pc:docMk/>
          <pc:sldMk cId="2384747618" sldId="2896"/>
        </pc:sldMkLst>
        <pc:spChg chg="mod">
          <ac:chgData name="Eva Jandíková" userId="7ef427b1455032d3" providerId="LiveId" clId="{EFB5C509-E0FE-416F-8D01-BCF647F11B65}" dt="2025-04-04T14:56:00.039" v="1274"/>
          <ac:spMkLst>
            <pc:docMk/>
            <pc:sldMk cId="2384747618" sldId="2896"/>
            <ac:spMk id="2" creationId="{DF86B6CF-3279-E21C-0211-99D1FFF355DC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3277431511" sldId="289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4897491" sldId="289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4742647" sldId="2897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2840271419" sldId="2897"/>
        </pc:sldMkLst>
      </pc:sldChg>
      <pc:sldChg chg="modSp add mod">
        <pc:chgData name="Eva Jandíková" userId="7ef427b1455032d3" providerId="LiveId" clId="{EFB5C509-E0FE-416F-8D01-BCF647F11B65}" dt="2025-04-04T14:56:03.479" v="1275"/>
        <pc:sldMkLst>
          <pc:docMk/>
          <pc:sldMk cId="3820101327" sldId="2897"/>
        </pc:sldMkLst>
        <pc:spChg chg="mod">
          <ac:chgData name="Eva Jandíková" userId="7ef427b1455032d3" providerId="LiveId" clId="{EFB5C509-E0FE-416F-8D01-BCF647F11B65}" dt="2025-04-04T14:56:03.479" v="1275"/>
          <ac:spMkLst>
            <pc:docMk/>
            <pc:sldMk cId="3820101327" sldId="2897"/>
            <ac:spMk id="2" creationId="{EE0DF098-ECB3-E96D-849A-3C0F7E80982F}"/>
          </ac:spMkLst>
        </pc:spChg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1298613" sldId="289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1174640" sldId="289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4654106" sldId="290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728795359" sldId="290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107055934" sldId="290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90933396" sldId="290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514944" sldId="290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37548545" sldId="290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05750248" sldId="290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072723265" sldId="290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2814783" sldId="290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2368386" sldId="290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48688403" sldId="291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02712402" sldId="291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05589121" sldId="291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20125459" sldId="291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06183206" sldId="291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2069543" sldId="291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31198900" sldId="291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96638944" sldId="291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74996512" sldId="291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85049973" sldId="291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6838349" sldId="292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529162238" sldId="292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530389171" sldId="292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82993096" sldId="292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44310078" sldId="292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822928056" sldId="292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788956369" sldId="292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253507" sldId="292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91065960" sldId="292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53921866" sldId="292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476932683" sldId="293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87996670" sldId="293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86018456" sldId="293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907426242" sldId="293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55976328" sldId="293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8485656" sldId="293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97928430" sldId="293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825875581" sldId="293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22404823" sldId="293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92275411" sldId="293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868455483" sldId="294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07567903" sldId="294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195845451" sldId="294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45124730" sldId="294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781527212" sldId="294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09272199" sldId="294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0941884" sldId="294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62573832" sldId="294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299940204" sldId="294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255434980" sldId="294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8928910" sldId="295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042012009" sldId="295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5104363" sldId="295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09350681" sldId="295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01871174" sldId="295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727237354" sldId="295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33699189" sldId="295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77630099" sldId="295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62080388" sldId="295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89849880" sldId="295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545035568" sldId="296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95453931" sldId="296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60670853" sldId="296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1590163" sldId="296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297462486" sldId="2964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42107919" sldId="2965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936415454" sldId="2966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680475182" sldId="296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609332905" sldId="2968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079333257" sldId="2969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3337212716" sldId="2970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694389297" sldId="2971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2255713686" sldId="2972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160475284" sldId="2973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4065507144" sldId="2974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857373026" sldId="2975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3083795366" sldId="2976"/>
        </pc:sldMkLst>
      </pc:sldChg>
      <pc:sldChg chg="del">
        <pc:chgData name="Eva Jandíková" userId="7ef427b1455032d3" providerId="LiveId" clId="{EFB5C509-E0FE-416F-8D01-BCF647F11B65}" dt="2025-04-02T10:50:24.672" v="4" actId="47"/>
        <pc:sldMkLst>
          <pc:docMk/>
          <pc:sldMk cId="2756600383" sldId="2977"/>
        </pc:sldMkLst>
      </pc:sldChg>
      <pc:sldChg chg="del">
        <pc:chgData name="Eva Jandíková" userId="7ef427b1455032d3" providerId="LiveId" clId="{EFB5C509-E0FE-416F-8D01-BCF647F11B65}" dt="2025-04-02T10:50:22.028" v="3" actId="47"/>
        <pc:sldMkLst>
          <pc:docMk/>
          <pc:sldMk cId="1683622515" sldId="2978"/>
        </pc:sldMkLst>
      </pc:sldChg>
      <pc:sldChg chg="modSp add del mod">
        <pc:chgData name="Eva Jandíková" userId="7ef427b1455032d3" providerId="LiveId" clId="{EFB5C509-E0FE-416F-8D01-BCF647F11B65}" dt="2025-04-04T14:56:06.515" v="1276"/>
        <pc:sldMkLst>
          <pc:docMk/>
          <pc:sldMk cId="1706467319" sldId="2987"/>
        </pc:sldMkLst>
        <pc:spChg chg="mod">
          <ac:chgData name="Eva Jandíková" userId="7ef427b1455032d3" providerId="LiveId" clId="{EFB5C509-E0FE-416F-8D01-BCF647F11B65}" dt="2025-04-04T14:56:06.515" v="1276"/>
          <ac:spMkLst>
            <pc:docMk/>
            <pc:sldMk cId="1706467319" sldId="2987"/>
            <ac:spMk id="2" creationId="{F8D29897-3DF6-03E6-A421-2E2E508780D4}"/>
          </ac:spMkLst>
        </pc:spChg>
      </pc:sldChg>
      <pc:sldChg chg="modSp add del mod">
        <pc:chgData name="Eva Jandíková" userId="7ef427b1455032d3" providerId="LiveId" clId="{EFB5C509-E0FE-416F-8D01-BCF647F11B65}" dt="2025-04-04T14:56:43.172" v="1284"/>
        <pc:sldMkLst>
          <pc:docMk/>
          <pc:sldMk cId="2759929728" sldId="2988"/>
        </pc:sldMkLst>
        <pc:spChg chg="mod">
          <ac:chgData name="Eva Jandíková" userId="7ef427b1455032d3" providerId="LiveId" clId="{EFB5C509-E0FE-416F-8D01-BCF647F11B65}" dt="2025-04-04T14:56:43.172" v="1284"/>
          <ac:spMkLst>
            <pc:docMk/>
            <pc:sldMk cId="2759929728" sldId="2988"/>
            <ac:spMk id="2" creationId="{F606A6CB-876D-D5DC-57DE-EE19DAE53E86}"/>
          </ac:spMkLst>
        </pc:spChg>
      </pc:sldChg>
      <pc:sldChg chg="modSp add del mod">
        <pc:chgData name="Eva Jandíková" userId="7ef427b1455032d3" providerId="LiveId" clId="{EFB5C509-E0FE-416F-8D01-BCF647F11B65}" dt="2025-04-04T14:56:45.985" v="1285"/>
        <pc:sldMkLst>
          <pc:docMk/>
          <pc:sldMk cId="829274404" sldId="2989"/>
        </pc:sldMkLst>
        <pc:spChg chg="mod">
          <ac:chgData name="Eva Jandíková" userId="7ef427b1455032d3" providerId="LiveId" clId="{EFB5C509-E0FE-416F-8D01-BCF647F11B65}" dt="2025-04-04T14:56:45.985" v="1285"/>
          <ac:spMkLst>
            <pc:docMk/>
            <pc:sldMk cId="829274404" sldId="2989"/>
            <ac:spMk id="2" creationId="{056BB968-E5F1-54FC-2E90-288837F97925}"/>
          </ac:spMkLst>
        </pc:spChg>
      </pc:sldChg>
      <pc:sldChg chg="modSp add del mod">
        <pc:chgData name="Eva Jandíková" userId="7ef427b1455032d3" providerId="LiveId" clId="{EFB5C509-E0FE-416F-8D01-BCF647F11B65}" dt="2025-04-04T14:56:49.499" v="1286"/>
        <pc:sldMkLst>
          <pc:docMk/>
          <pc:sldMk cId="3289012906" sldId="2990"/>
        </pc:sldMkLst>
        <pc:spChg chg="mod">
          <ac:chgData name="Eva Jandíková" userId="7ef427b1455032d3" providerId="LiveId" clId="{EFB5C509-E0FE-416F-8D01-BCF647F11B65}" dt="2025-04-04T14:56:49.499" v="1286"/>
          <ac:spMkLst>
            <pc:docMk/>
            <pc:sldMk cId="3289012906" sldId="2990"/>
            <ac:spMk id="2" creationId="{2E9F20A8-460A-853F-F2EA-465E8FF25F82}"/>
          </ac:spMkLst>
        </pc:spChg>
      </pc:sldChg>
      <pc:sldChg chg="modSp add del mod">
        <pc:chgData name="Eva Jandíková" userId="7ef427b1455032d3" providerId="LiveId" clId="{EFB5C509-E0FE-416F-8D01-BCF647F11B65}" dt="2025-04-04T14:57:00.846" v="1289"/>
        <pc:sldMkLst>
          <pc:docMk/>
          <pc:sldMk cId="685092872" sldId="2991"/>
        </pc:sldMkLst>
        <pc:spChg chg="mod">
          <ac:chgData name="Eva Jandíková" userId="7ef427b1455032d3" providerId="LiveId" clId="{EFB5C509-E0FE-416F-8D01-BCF647F11B65}" dt="2025-04-04T14:57:00.846" v="1289"/>
          <ac:spMkLst>
            <pc:docMk/>
            <pc:sldMk cId="685092872" sldId="2991"/>
            <ac:spMk id="2" creationId="{5E0C3263-7B94-3CC0-ECAD-0F04A413769A}"/>
          </ac:spMkLst>
        </pc:spChg>
      </pc:sldChg>
      <pc:sldChg chg="modSp add del mod">
        <pc:chgData name="Eva Jandíková" userId="7ef427b1455032d3" providerId="LiveId" clId="{EFB5C509-E0FE-416F-8D01-BCF647F11B65}" dt="2025-04-04T14:57:13.700" v="1292"/>
        <pc:sldMkLst>
          <pc:docMk/>
          <pc:sldMk cId="748615961" sldId="2992"/>
        </pc:sldMkLst>
        <pc:spChg chg="mod">
          <ac:chgData name="Eva Jandíková" userId="7ef427b1455032d3" providerId="LiveId" clId="{EFB5C509-E0FE-416F-8D01-BCF647F11B65}" dt="2025-04-04T14:57:13.700" v="1292"/>
          <ac:spMkLst>
            <pc:docMk/>
            <pc:sldMk cId="748615961" sldId="2992"/>
            <ac:spMk id="2" creationId="{D50DB6C3-6D54-6D77-3239-81987BE1C2FC}"/>
          </ac:spMkLst>
        </pc:spChg>
      </pc:sldChg>
      <pc:sldChg chg="modSp add del mod">
        <pc:chgData name="Eva Jandíková" userId="7ef427b1455032d3" providerId="LiveId" clId="{EFB5C509-E0FE-416F-8D01-BCF647F11B65}" dt="2025-04-04T14:56:14.808" v="1277"/>
        <pc:sldMkLst>
          <pc:docMk/>
          <pc:sldMk cId="3267347002" sldId="2993"/>
        </pc:sldMkLst>
        <pc:spChg chg="mod">
          <ac:chgData name="Eva Jandíková" userId="7ef427b1455032d3" providerId="LiveId" clId="{EFB5C509-E0FE-416F-8D01-BCF647F11B65}" dt="2025-04-04T14:56:14.808" v="1277"/>
          <ac:spMkLst>
            <pc:docMk/>
            <pc:sldMk cId="3267347002" sldId="2993"/>
            <ac:spMk id="2" creationId="{E97B7709-C936-1C62-1907-0062888A6512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2902177742" sldId="2994"/>
        </pc:sldMkLst>
      </pc:sldChg>
      <pc:sldChg chg="modSp add mod">
        <pc:chgData name="Eva Jandíková" userId="7ef427b1455032d3" providerId="LiveId" clId="{EFB5C509-E0FE-416F-8D01-BCF647F11B65}" dt="2025-04-04T14:56:17.933" v="1278"/>
        <pc:sldMkLst>
          <pc:docMk/>
          <pc:sldMk cId="3288181517" sldId="2994"/>
        </pc:sldMkLst>
        <pc:spChg chg="mod">
          <ac:chgData name="Eva Jandíková" userId="7ef427b1455032d3" providerId="LiveId" clId="{EFB5C509-E0FE-416F-8D01-BCF647F11B65}" dt="2025-04-04T14:56:17.933" v="1278"/>
          <ac:spMkLst>
            <pc:docMk/>
            <pc:sldMk cId="3288181517" sldId="2994"/>
            <ac:spMk id="2" creationId="{FBF2586D-BC97-F45B-172B-EB51514DA796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1865325840" sldId="2995"/>
        </pc:sldMkLst>
      </pc:sldChg>
      <pc:sldChg chg="modSp add mod">
        <pc:chgData name="Eva Jandíková" userId="7ef427b1455032d3" providerId="LiveId" clId="{EFB5C509-E0FE-416F-8D01-BCF647F11B65}" dt="2025-04-04T14:56:25.128" v="1279"/>
        <pc:sldMkLst>
          <pc:docMk/>
          <pc:sldMk cId="3526033143" sldId="2995"/>
        </pc:sldMkLst>
        <pc:spChg chg="mod">
          <ac:chgData name="Eva Jandíková" userId="7ef427b1455032d3" providerId="LiveId" clId="{EFB5C509-E0FE-416F-8D01-BCF647F11B65}" dt="2025-04-04T14:56:25.128" v="1279"/>
          <ac:spMkLst>
            <pc:docMk/>
            <pc:sldMk cId="3526033143" sldId="2995"/>
            <ac:spMk id="2" creationId="{330B33DB-9C1E-3085-222B-D35E6E51EF05}"/>
          </ac:spMkLst>
        </pc:spChg>
      </pc:sldChg>
      <pc:sldChg chg="modSp add mod">
        <pc:chgData name="Eva Jandíková" userId="7ef427b1455032d3" providerId="LiveId" clId="{EFB5C509-E0FE-416F-8D01-BCF647F11B65}" dt="2025-04-04T14:56:28.002" v="1280"/>
        <pc:sldMkLst>
          <pc:docMk/>
          <pc:sldMk cId="594520418" sldId="2996"/>
        </pc:sldMkLst>
        <pc:spChg chg="mod">
          <ac:chgData name="Eva Jandíková" userId="7ef427b1455032d3" providerId="LiveId" clId="{EFB5C509-E0FE-416F-8D01-BCF647F11B65}" dt="2025-04-04T14:56:28.002" v="1280"/>
          <ac:spMkLst>
            <pc:docMk/>
            <pc:sldMk cId="594520418" sldId="2996"/>
            <ac:spMk id="2" creationId="{353AB7B2-3F2B-8599-B0BE-65FD5CEDDC43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3210367471" sldId="2996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921059339" sldId="2997"/>
        </pc:sldMkLst>
      </pc:sldChg>
      <pc:sldChg chg="modSp add mod">
        <pc:chgData name="Eva Jandíková" userId="7ef427b1455032d3" providerId="LiveId" clId="{EFB5C509-E0FE-416F-8D01-BCF647F11B65}" dt="2025-04-04T14:56:31.977" v="1281"/>
        <pc:sldMkLst>
          <pc:docMk/>
          <pc:sldMk cId="1013753824" sldId="2997"/>
        </pc:sldMkLst>
        <pc:spChg chg="mod">
          <ac:chgData name="Eva Jandíková" userId="7ef427b1455032d3" providerId="LiveId" clId="{EFB5C509-E0FE-416F-8D01-BCF647F11B65}" dt="2025-04-04T14:56:31.977" v="1281"/>
          <ac:spMkLst>
            <pc:docMk/>
            <pc:sldMk cId="1013753824" sldId="2997"/>
            <ac:spMk id="2" creationId="{8715DE15-50F9-3CCB-AD9C-CED8E1035C08}"/>
          </ac:spMkLst>
        </pc:spChg>
      </pc:sldChg>
      <pc:sldChg chg="modSp add mod">
        <pc:chgData name="Eva Jandíková" userId="7ef427b1455032d3" providerId="LiveId" clId="{EFB5C509-E0FE-416F-8D01-BCF647F11B65}" dt="2025-04-04T14:56:36.691" v="1282"/>
        <pc:sldMkLst>
          <pc:docMk/>
          <pc:sldMk cId="2083534840" sldId="2998"/>
        </pc:sldMkLst>
        <pc:spChg chg="mod">
          <ac:chgData name="Eva Jandíková" userId="7ef427b1455032d3" providerId="LiveId" clId="{EFB5C509-E0FE-416F-8D01-BCF647F11B65}" dt="2025-04-04T14:56:36.691" v="1282"/>
          <ac:spMkLst>
            <pc:docMk/>
            <pc:sldMk cId="2083534840" sldId="2998"/>
            <ac:spMk id="2" creationId="{4CAC1F4A-F602-AB64-2404-31967990A47A}"/>
          </ac:spMkLst>
        </pc:spChg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3338818807" sldId="2998"/>
        </pc:sldMkLst>
      </pc:sldChg>
      <pc:sldChg chg="add del">
        <pc:chgData name="Eva Jandíková" userId="7ef427b1455032d3" providerId="LiveId" clId="{EFB5C509-E0FE-416F-8D01-BCF647F11B65}" dt="2025-04-04T14:53:58.132" v="1266"/>
        <pc:sldMkLst>
          <pc:docMk/>
          <pc:sldMk cId="277404326" sldId="2999"/>
        </pc:sldMkLst>
      </pc:sldChg>
      <pc:sldChg chg="modSp add mod">
        <pc:chgData name="Eva Jandíková" userId="7ef427b1455032d3" providerId="LiveId" clId="{EFB5C509-E0FE-416F-8D01-BCF647F11B65}" dt="2025-04-04T14:56:40.055" v="1283"/>
        <pc:sldMkLst>
          <pc:docMk/>
          <pc:sldMk cId="1190737475" sldId="2999"/>
        </pc:sldMkLst>
        <pc:spChg chg="mod">
          <ac:chgData name="Eva Jandíková" userId="7ef427b1455032d3" providerId="LiveId" clId="{EFB5C509-E0FE-416F-8D01-BCF647F11B65}" dt="2025-04-04T14:56:40.055" v="1283"/>
          <ac:spMkLst>
            <pc:docMk/>
            <pc:sldMk cId="1190737475" sldId="2999"/>
            <ac:spMk id="2" creationId="{F9C4106D-57E7-CE52-553E-BEAD52EEBFFE}"/>
          </ac:spMkLst>
        </pc:spChg>
      </pc:sldChg>
      <pc:sldChg chg="modSp add del mod">
        <pc:chgData name="Eva Jandíková" userId="7ef427b1455032d3" providerId="LiveId" clId="{EFB5C509-E0FE-416F-8D01-BCF647F11B65}" dt="2025-04-04T14:57:04.750" v="1290"/>
        <pc:sldMkLst>
          <pc:docMk/>
          <pc:sldMk cId="2700270750" sldId="3000"/>
        </pc:sldMkLst>
        <pc:spChg chg="mod">
          <ac:chgData name="Eva Jandíková" userId="7ef427b1455032d3" providerId="LiveId" clId="{EFB5C509-E0FE-416F-8D01-BCF647F11B65}" dt="2025-04-04T14:57:04.750" v="1290"/>
          <ac:spMkLst>
            <pc:docMk/>
            <pc:sldMk cId="2700270750" sldId="3000"/>
            <ac:spMk id="2" creationId="{030BFC70-C272-300B-09DF-E36CA82B97E6}"/>
          </ac:spMkLst>
        </pc:spChg>
      </pc:sldChg>
    </pc:docChg>
  </pc:docChgLst>
  <pc:docChgLst>
    <pc:chgData name="VLACH Miroslav" userId="S::miroslav.vlach@asseco-ce.com::e8cfff79-a0e7-41f3-b339-272d1dfa9d66" providerId="AD" clId="Web-{EBB66EE5-5417-687F-15B7-A02256CA4DCD}"/>
    <pc:docChg chg="addSld modSld">
      <pc:chgData name="VLACH Miroslav" userId="S::miroslav.vlach@asseco-ce.com::e8cfff79-a0e7-41f3-b339-272d1dfa9d66" providerId="AD" clId="Web-{EBB66EE5-5417-687F-15B7-A02256CA4DCD}" dt="2025-01-24T17:32:02.326" v="132" actId="1076"/>
      <pc:docMkLst>
        <pc:docMk/>
      </pc:docMkLst>
      <pc:sldChg chg="delSp modSp">
        <pc:chgData name="VLACH Miroslav" userId="S::miroslav.vlach@asseco-ce.com::e8cfff79-a0e7-41f3-b339-272d1dfa9d66" providerId="AD" clId="Web-{EBB66EE5-5417-687F-15B7-A02256CA4DCD}" dt="2025-01-24T17:23:40.949" v="58" actId="20577"/>
        <pc:sldMkLst>
          <pc:docMk/>
          <pc:sldMk cId="2290412953" sldId="1689"/>
        </pc:sldMkLst>
      </pc:sldChg>
      <pc:sldChg chg="delSp modSp">
        <pc:chgData name="VLACH Miroslav" userId="S::miroslav.vlach@asseco-ce.com::e8cfff79-a0e7-41f3-b339-272d1dfa9d66" providerId="AD" clId="Web-{EBB66EE5-5417-687F-15B7-A02256CA4DCD}" dt="2025-01-24T17:32:02.326" v="132" actId="1076"/>
        <pc:sldMkLst>
          <pc:docMk/>
          <pc:sldMk cId="657323023" sldId="2110"/>
        </pc:sldMkLst>
      </pc:sldChg>
      <pc:sldChg chg="modSp">
        <pc:chgData name="VLACH Miroslav" userId="S::miroslav.vlach@asseco-ce.com::e8cfff79-a0e7-41f3-b339-272d1dfa9d66" providerId="AD" clId="Web-{EBB66EE5-5417-687F-15B7-A02256CA4DCD}" dt="2025-01-24T17:29:46.337" v="94" actId="20577"/>
        <pc:sldMkLst>
          <pc:docMk/>
          <pc:sldMk cId="318982961" sldId="2271"/>
        </pc:sldMkLst>
      </pc:sldChg>
      <pc:sldChg chg="addSp delSp modSp add replId">
        <pc:chgData name="VLACH Miroslav" userId="S::miroslav.vlach@asseco-ce.com::e8cfff79-a0e7-41f3-b339-272d1dfa9d66" providerId="AD" clId="Web-{EBB66EE5-5417-687F-15B7-A02256CA4DCD}" dt="2025-01-24T17:11:44.487" v="12" actId="1076"/>
        <pc:sldMkLst>
          <pc:docMk/>
          <pc:sldMk cId="1028590840" sldId="2298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646" v="1"/>
        <pc:sldMkLst>
          <pc:docMk/>
          <pc:sldMk cId="3745058672" sldId="2299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755" v="2"/>
        <pc:sldMkLst>
          <pc:docMk/>
          <pc:sldMk cId="1817964082" sldId="2300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2:38.853" v="43" actId="20577"/>
        <pc:sldMkLst>
          <pc:docMk/>
          <pc:sldMk cId="4166202572" sldId="2301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1:43.085" v="39" actId="20577"/>
        <pc:sldMkLst>
          <pc:docMk/>
          <pc:sldMk cId="3844125914" sldId="2302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3:06.667" v="47" actId="1076"/>
        <pc:sldMkLst>
          <pc:docMk/>
          <pc:sldMk cId="1537211160" sldId="2303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434" v="117"/>
        <pc:sldMkLst>
          <pc:docMk/>
          <pc:sldMk cId="3109111369" sldId="2304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574" v="118"/>
        <pc:sldMkLst>
          <pc:docMk/>
          <pc:sldMk cId="3255325916" sldId="2305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699" v="119"/>
        <pc:sldMkLst>
          <pc:docMk/>
          <pc:sldMk cId="4150233262" sldId="2306"/>
        </pc:sldMkLst>
      </pc:sldChg>
    </pc:docChg>
  </pc:docChgLst>
  <pc:docChgLst>
    <pc:chgData name="Eva Jandíková" userId="7ef427b1455032d3" providerId="LiveId" clId="{6B03A599-6713-40E0-891A-5C6A966F3287}"/>
    <pc:docChg chg="undo custSel addSld delSld modSld sldOrd">
      <pc:chgData name="Eva Jandíková" userId="7ef427b1455032d3" providerId="LiveId" clId="{6B03A599-6713-40E0-891A-5C6A966F3287}" dt="2025-04-02T10:35:38.431" v="543" actId="20577"/>
      <pc:docMkLst>
        <pc:docMk/>
      </pc:docMkLst>
      <pc:sldChg chg="addSp delSp modSp add mod">
        <pc:chgData name="Eva Jandíková" userId="7ef427b1455032d3" providerId="LiveId" clId="{6B03A599-6713-40E0-891A-5C6A966F3287}" dt="2025-04-02T09:55:44.078" v="359" actId="14100"/>
        <pc:sldMkLst>
          <pc:docMk/>
          <pc:sldMk cId="3374797289" sldId="2884"/>
        </pc:sldMkLst>
      </pc:sldChg>
      <pc:sldChg chg="addSp delSp modSp add mod">
        <pc:chgData name="Eva Jandíková" userId="7ef427b1455032d3" providerId="LiveId" clId="{6B03A599-6713-40E0-891A-5C6A966F3287}" dt="2025-04-02T09:55:51.694" v="361" actId="14100"/>
        <pc:sldMkLst>
          <pc:docMk/>
          <pc:sldMk cId="3991560175" sldId="2885"/>
        </pc:sldMkLst>
      </pc:sldChg>
      <pc:sldChg chg="addSp modSp add mod">
        <pc:chgData name="Eva Jandíková" userId="7ef427b1455032d3" providerId="LiveId" clId="{6B03A599-6713-40E0-891A-5C6A966F3287}" dt="2025-04-02T09:55:59.215" v="363" actId="14100"/>
        <pc:sldMkLst>
          <pc:docMk/>
          <pc:sldMk cId="1801202098" sldId="2886"/>
        </pc:sldMkLst>
      </pc:sldChg>
      <pc:sldChg chg="addSp modSp add mod">
        <pc:chgData name="Eva Jandíková" userId="7ef427b1455032d3" providerId="LiveId" clId="{6B03A599-6713-40E0-891A-5C6A966F3287}" dt="2025-04-02T09:56:06.566" v="365" actId="14100"/>
        <pc:sldMkLst>
          <pc:docMk/>
          <pc:sldMk cId="3375993231" sldId="2887"/>
        </pc:sldMkLst>
      </pc:sldChg>
      <pc:sldChg chg="addSp modSp add mod">
        <pc:chgData name="Eva Jandíková" userId="7ef427b1455032d3" providerId="LiveId" clId="{6B03A599-6713-40E0-891A-5C6A966F3287}" dt="2025-04-02T09:56:14.496" v="367" actId="14100"/>
        <pc:sldMkLst>
          <pc:docMk/>
          <pc:sldMk cId="4213049222" sldId="2888"/>
        </pc:sldMkLst>
      </pc:sldChg>
      <pc:sldChg chg="addSp modSp add mod">
        <pc:chgData name="Eva Jandíková" userId="7ef427b1455032d3" providerId="LiveId" clId="{6B03A599-6713-40E0-891A-5C6A966F3287}" dt="2025-04-02T09:56:21.819" v="369" actId="14100"/>
        <pc:sldMkLst>
          <pc:docMk/>
          <pc:sldMk cId="2505445687" sldId="2889"/>
        </pc:sldMkLst>
      </pc:sldChg>
      <pc:sldChg chg="addSp modSp add mod">
        <pc:chgData name="Eva Jandíková" userId="7ef427b1455032d3" providerId="LiveId" clId="{6B03A599-6713-40E0-891A-5C6A966F3287}" dt="2025-04-02T09:56:33.634" v="372" actId="1076"/>
        <pc:sldMkLst>
          <pc:docMk/>
          <pc:sldMk cId="1920728830" sldId="2890"/>
        </pc:sldMkLst>
      </pc:sldChg>
      <pc:sldChg chg="addSp delSp modSp add mod">
        <pc:chgData name="Eva Jandíková" userId="7ef427b1455032d3" providerId="LiveId" clId="{6B03A599-6713-40E0-891A-5C6A966F3287}" dt="2025-04-02T09:56:43.701" v="374" actId="14100"/>
        <pc:sldMkLst>
          <pc:docMk/>
          <pc:sldMk cId="2466769065" sldId="2891"/>
        </pc:sldMkLst>
      </pc:sldChg>
      <pc:sldChg chg="addSp modSp add mod">
        <pc:chgData name="Eva Jandíková" userId="7ef427b1455032d3" providerId="LiveId" clId="{6B03A599-6713-40E0-891A-5C6A966F3287}" dt="2025-04-02T09:56:53.391" v="377" actId="14100"/>
        <pc:sldMkLst>
          <pc:docMk/>
          <pc:sldMk cId="490024614" sldId="2892"/>
        </pc:sldMkLst>
      </pc:sldChg>
      <pc:sldChg chg="addSp modSp add mod">
        <pc:chgData name="Eva Jandíková" userId="7ef427b1455032d3" providerId="LiveId" clId="{6B03A599-6713-40E0-891A-5C6A966F3287}" dt="2025-04-02T09:58:20.286" v="379" actId="14100"/>
        <pc:sldMkLst>
          <pc:docMk/>
          <pc:sldMk cId="2878395030" sldId="2893"/>
        </pc:sldMkLst>
      </pc:sldChg>
      <pc:sldChg chg="addSp modSp add mod">
        <pc:chgData name="Eva Jandíková" userId="7ef427b1455032d3" providerId="LiveId" clId="{6B03A599-6713-40E0-891A-5C6A966F3287}" dt="2025-04-02T09:58:27.113" v="381" actId="14100"/>
        <pc:sldMkLst>
          <pc:docMk/>
          <pc:sldMk cId="1831558052" sldId="2894"/>
        </pc:sldMkLst>
      </pc:sldChg>
      <pc:sldChg chg="addSp modSp add mod">
        <pc:chgData name="Eva Jandíková" userId="7ef427b1455032d3" providerId="LiveId" clId="{6B03A599-6713-40E0-891A-5C6A966F3287}" dt="2025-04-02T09:58:34.660" v="383" actId="14100"/>
        <pc:sldMkLst>
          <pc:docMk/>
          <pc:sldMk cId="3257327166" sldId="2895"/>
        </pc:sldMkLst>
      </pc:sldChg>
      <pc:sldChg chg="addSp delSp modSp add mod">
        <pc:chgData name="Eva Jandíková" userId="7ef427b1455032d3" providerId="LiveId" clId="{6B03A599-6713-40E0-891A-5C6A966F3287}" dt="2025-04-02T08:57:49.139" v="201" actId="1076"/>
        <pc:sldMkLst>
          <pc:docMk/>
          <pc:sldMk cId="4244897491" sldId="2896"/>
        </pc:sldMkLst>
      </pc:sldChg>
      <pc:sldChg chg="addSp delSp modSp add mod ord">
        <pc:chgData name="Eva Jandíková" userId="7ef427b1455032d3" providerId="LiveId" clId="{6B03A599-6713-40E0-891A-5C6A966F3287}" dt="2025-04-02T09:58:42.819" v="385" actId="1076"/>
        <pc:sldMkLst>
          <pc:docMk/>
          <pc:sldMk cId="2714742647" sldId="2897"/>
        </pc:sldMkLst>
      </pc:sldChg>
      <pc:sldChg chg="addSp add mod ord">
        <pc:chgData name="Eva Jandíková" userId="7ef427b1455032d3" providerId="LiveId" clId="{6B03A599-6713-40E0-891A-5C6A966F3287}" dt="2025-04-02T09:32:02.768" v="337"/>
        <pc:sldMkLst>
          <pc:docMk/>
          <pc:sldMk cId="271298613" sldId="2898"/>
        </pc:sldMkLst>
      </pc:sldChg>
      <pc:sldChg chg="addSp add mod ord">
        <pc:chgData name="Eva Jandíková" userId="7ef427b1455032d3" providerId="LiveId" clId="{6B03A599-6713-40E0-891A-5C6A966F3287}" dt="2025-04-02T09:32:21.226" v="341"/>
        <pc:sldMkLst>
          <pc:docMk/>
          <pc:sldMk cId="221174640" sldId="2899"/>
        </pc:sldMkLst>
      </pc:sldChg>
      <pc:sldChg chg="addSp modSp add mod">
        <pc:chgData name="Eva Jandíková" userId="7ef427b1455032d3" providerId="LiveId" clId="{6B03A599-6713-40E0-891A-5C6A966F3287}" dt="2025-04-02T08:43:51.360" v="192" actId="14100"/>
        <pc:sldMkLst>
          <pc:docMk/>
          <pc:sldMk cId="2864654106" sldId="2900"/>
        </pc:sldMkLst>
      </pc:sldChg>
      <pc:sldChg chg="addSp add mod">
        <pc:chgData name="Eva Jandíková" userId="7ef427b1455032d3" providerId="LiveId" clId="{6B03A599-6713-40E0-891A-5C6A966F3287}" dt="2025-04-02T09:34:17.311" v="342" actId="22"/>
        <pc:sldMkLst>
          <pc:docMk/>
          <pc:sldMk cId="728795359" sldId="2901"/>
        </pc:sldMkLst>
      </pc:sldChg>
      <pc:sldChg chg="addSp add mod">
        <pc:chgData name="Eva Jandíková" userId="7ef427b1455032d3" providerId="LiveId" clId="{6B03A599-6713-40E0-891A-5C6A966F3287}" dt="2025-04-02T09:36:33.286" v="343" actId="22"/>
        <pc:sldMkLst>
          <pc:docMk/>
          <pc:sldMk cId="3107055934" sldId="2902"/>
        </pc:sldMkLst>
      </pc:sldChg>
      <pc:sldChg chg="addSp add mod">
        <pc:chgData name="Eva Jandíková" userId="7ef427b1455032d3" providerId="LiveId" clId="{6B03A599-6713-40E0-891A-5C6A966F3287}" dt="2025-04-02T09:38:53.277" v="344" actId="22"/>
        <pc:sldMkLst>
          <pc:docMk/>
          <pc:sldMk cId="1090933396" sldId="2903"/>
        </pc:sldMkLst>
      </pc:sldChg>
      <pc:sldChg chg="addSp add mod">
        <pc:chgData name="Eva Jandíková" userId="7ef427b1455032d3" providerId="LiveId" clId="{6B03A599-6713-40E0-891A-5C6A966F3287}" dt="2025-04-02T09:40:24.939" v="345" actId="22"/>
        <pc:sldMkLst>
          <pc:docMk/>
          <pc:sldMk cId="1677514944" sldId="2904"/>
        </pc:sldMkLst>
      </pc:sldChg>
      <pc:sldChg chg="addSp add mod">
        <pc:chgData name="Eva Jandíková" userId="7ef427b1455032d3" providerId="LiveId" clId="{6B03A599-6713-40E0-891A-5C6A966F3287}" dt="2025-04-02T09:41:15.948" v="346" actId="22"/>
        <pc:sldMkLst>
          <pc:docMk/>
          <pc:sldMk cId="2637548545" sldId="2905"/>
        </pc:sldMkLst>
      </pc:sldChg>
      <pc:sldChg chg="addSp add mod">
        <pc:chgData name="Eva Jandíková" userId="7ef427b1455032d3" providerId="LiveId" clId="{6B03A599-6713-40E0-891A-5C6A966F3287}" dt="2025-04-02T09:42:11.677" v="347" actId="22"/>
        <pc:sldMkLst>
          <pc:docMk/>
          <pc:sldMk cId="3405750248" sldId="2906"/>
        </pc:sldMkLst>
      </pc:sldChg>
      <pc:sldChg chg="addSp add mod">
        <pc:chgData name="Eva Jandíková" userId="7ef427b1455032d3" providerId="LiveId" clId="{6B03A599-6713-40E0-891A-5C6A966F3287}" dt="2025-04-02T09:42:57.986" v="348" actId="22"/>
        <pc:sldMkLst>
          <pc:docMk/>
          <pc:sldMk cId="2072723265" sldId="2907"/>
        </pc:sldMkLst>
      </pc:sldChg>
      <pc:sldChg chg="addSp add mod">
        <pc:chgData name="Eva Jandíková" userId="7ef427b1455032d3" providerId="LiveId" clId="{6B03A599-6713-40E0-891A-5C6A966F3287}" dt="2025-04-02T09:43:47.195" v="349" actId="22"/>
        <pc:sldMkLst>
          <pc:docMk/>
          <pc:sldMk cId="802814783" sldId="2908"/>
        </pc:sldMkLst>
      </pc:sldChg>
      <pc:sldChg chg="addSp add mod">
        <pc:chgData name="Eva Jandíková" userId="7ef427b1455032d3" providerId="LiveId" clId="{6B03A599-6713-40E0-891A-5C6A966F3287}" dt="2025-04-02T09:44:58.256" v="352" actId="22"/>
        <pc:sldMkLst>
          <pc:docMk/>
          <pc:sldMk cId="1522368386" sldId="2909"/>
        </pc:sldMkLst>
      </pc:sldChg>
      <pc:sldChg chg="addSp add mod">
        <pc:chgData name="Eva Jandíková" userId="7ef427b1455032d3" providerId="LiveId" clId="{6B03A599-6713-40E0-891A-5C6A966F3287}" dt="2025-04-02T09:45:42.858" v="353" actId="22"/>
        <pc:sldMkLst>
          <pc:docMk/>
          <pc:sldMk cId="1548688403" sldId="2910"/>
        </pc:sldMkLst>
      </pc:sldChg>
      <pc:sldChg chg="addSp add mod">
        <pc:chgData name="Eva Jandíková" userId="7ef427b1455032d3" providerId="LiveId" clId="{6B03A599-6713-40E0-891A-5C6A966F3287}" dt="2025-04-02T09:47:01.911" v="354" actId="22"/>
        <pc:sldMkLst>
          <pc:docMk/>
          <pc:sldMk cId="2702712402" sldId="2911"/>
        </pc:sldMkLst>
      </pc:sldChg>
      <pc:sldChg chg="addSp add mod">
        <pc:chgData name="Eva Jandíková" userId="7ef427b1455032d3" providerId="LiveId" clId="{6B03A599-6713-40E0-891A-5C6A966F3287}" dt="2025-04-02T09:48:02.441" v="355" actId="22"/>
        <pc:sldMkLst>
          <pc:docMk/>
          <pc:sldMk cId="3305589121" sldId="2912"/>
        </pc:sldMkLst>
      </pc:sldChg>
      <pc:sldChg chg="addSp add mod">
        <pc:chgData name="Eva Jandíková" userId="7ef427b1455032d3" providerId="LiveId" clId="{6B03A599-6713-40E0-891A-5C6A966F3287}" dt="2025-04-02T09:49:04.689" v="356" actId="22"/>
        <pc:sldMkLst>
          <pc:docMk/>
          <pc:sldMk cId="1620125459" sldId="2913"/>
        </pc:sldMkLst>
      </pc:sldChg>
      <pc:sldChg chg="addSp add mod">
        <pc:chgData name="Eva Jandíková" userId="7ef427b1455032d3" providerId="LiveId" clId="{6B03A599-6713-40E0-891A-5C6A966F3287}" dt="2025-04-02T09:50:16.499" v="357" actId="22"/>
        <pc:sldMkLst>
          <pc:docMk/>
          <pc:sldMk cId="806183206" sldId="2914"/>
        </pc:sldMkLst>
      </pc:sldChg>
      <pc:sldChg chg="addSp add mod">
        <pc:chgData name="Eva Jandíková" userId="7ef427b1455032d3" providerId="LiveId" clId="{6B03A599-6713-40E0-891A-5C6A966F3287}" dt="2025-04-02T09:53:23.034" v="358" actId="22"/>
        <pc:sldMkLst>
          <pc:docMk/>
          <pc:sldMk cId="1192069543" sldId="2915"/>
        </pc:sldMkLst>
      </pc:sldChg>
      <pc:sldChg chg="addSp modSp add mod">
        <pc:chgData name="Eva Jandíková" userId="7ef427b1455032d3" providerId="LiveId" clId="{6B03A599-6713-40E0-891A-5C6A966F3287}" dt="2025-04-02T10:02:03.821" v="398" actId="1076"/>
        <pc:sldMkLst>
          <pc:docMk/>
          <pc:sldMk cId="3231198900" sldId="2916"/>
        </pc:sldMkLst>
      </pc:sldChg>
      <pc:sldChg chg="addSp modSp add mod">
        <pc:chgData name="Eva Jandíková" userId="7ef427b1455032d3" providerId="LiveId" clId="{6B03A599-6713-40E0-891A-5C6A966F3287}" dt="2025-04-02T10:10:21.122" v="414" actId="20577"/>
        <pc:sldMkLst>
          <pc:docMk/>
          <pc:sldMk cId="3596638944" sldId="2917"/>
        </pc:sldMkLst>
      </pc:sldChg>
      <pc:sldChg chg="addSp delSp modSp add mod">
        <pc:chgData name="Eva Jandíková" userId="7ef427b1455032d3" providerId="LiveId" clId="{6B03A599-6713-40E0-891A-5C6A966F3287}" dt="2025-04-02T10:10:17.486" v="409" actId="20577"/>
        <pc:sldMkLst>
          <pc:docMk/>
          <pc:sldMk cId="2874996512" sldId="2918"/>
        </pc:sldMkLst>
      </pc:sldChg>
      <pc:sldChg chg="addSp delSp add mod">
        <pc:chgData name="Eva Jandíková" userId="7ef427b1455032d3" providerId="LiveId" clId="{6B03A599-6713-40E0-891A-5C6A966F3287}" dt="2025-04-02T10:10:46.504" v="415" actId="22"/>
        <pc:sldMkLst>
          <pc:docMk/>
          <pc:sldMk cId="685049973" sldId="2919"/>
        </pc:sldMkLst>
      </pc:sldChg>
      <pc:sldChg chg="addSp add mod">
        <pc:chgData name="Eva Jandíková" userId="7ef427b1455032d3" providerId="LiveId" clId="{6B03A599-6713-40E0-891A-5C6A966F3287}" dt="2025-04-02T10:11:45.216" v="416" actId="22"/>
        <pc:sldMkLst>
          <pc:docMk/>
          <pc:sldMk cId="696838349" sldId="2920"/>
        </pc:sldMkLst>
      </pc:sldChg>
      <pc:sldChg chg="addSp delSp modSp add mod">
        <pc:chgData name="Eva Jandíková" userId="7ef427b1455032d3" providerId="LiveId" clId="{6B03A599-6713-40E0-891A-5C6A966F3287}" dt="2025-04-02T10:31:29.577" v="527" actId="1076"/>
        <pc:sldMkLst>
          <pc:docMk/>
          <pc:sldMk cId="1529162238" sldId="2921"/>
        </pc:sldMkLst>
      </pc:sldChg>
      <pc:sldChg chg="addSp delSp modSp add mod">
        <pc:chgData name="Eva Jandíková" userId="7ef427b1455032d3" providerId="LiveId" clId="{6B03A599-6713-40E0-891A-5C6A966F3287}" dt="2025-04-02T10:34:24.908" v="531" actId="22"/>
        <pc:sldMkLst>
          <pc:docMk/>
          <pc:sldMk cId="3530389171" sldId="2922"/>
        </pc:sldMkLst>
      </pc:sldChg>
      <pc:sldChg chg="addSp add mod">
        <pc:chgData name="Eva Jandíková" userId="7ef427b1455032d3" providerId="LiveId" clId="{6B03A599-6713-40E0-891A-5C6A966F3287}" dt="2025-04-02T10:35:13.295" v="532" actId="22"/>
        <pc:sldMkLst>
          <pc:docMk/>
          <pc:sldMk cId="882993096" sldId="2923"/>
        </pc:sldMkLst>
      </pc:sldChg>
      <pc:sldChg chg="modSp add mod">
        <pc:chgData name="Eva Jandíková" userId="7ef427b1455032d3" providerId="LiveId" clId="{6B03A599-6713-40E0-891A-5C6A966F3287}" dt="2025-04-02T10:35:38.431" v="543" actId="20577"/>
        <pc:sldMkLst>
          <pc:docMk/>
          <pc:sldMk cId="2744310078" sldId="2924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822928056" sldId="2925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1788956369" sldId="2926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954253507" sldId="2927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091065960" sldId="2928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4153921866" sldId="2929"/>
        </pc:sldMkLst>
      </pc:sldChg>
      <pc:sldChg chg="add">
        <pc:chgData name="Eva Jandíková" userId="7ef427b1455032d3" providerId="LiveId" clId="{6B03A599-6713-40E0-891A-5C6A966F3287}" dt="2025-04-02T08:30:22.948" v="96"/>
        <pc:sldMkLst>
          <pc:docMk/>
          <pc:sldMk cId="3476932683" sldId="2930"/>
        </pc:sldMkLst>
      </pc:sldChg>
      <pc:sldChg chg="addSp delSp modSp add mod ord">
        <pc:chgData name="Eva Jandíková" userId="7ef427b1455032d3" providerId="LiveId" clId="{6B03A599-6713-40E0-891A-5C6A966F3287}" dt="2025-04-02T09:32:05.722" v="339"/>
        <pc:sldMkLst>
          <pc:docMk/>
          <pc:sldMk cId="1287996670" sldId="2931"/>
        </pc:sldMkLst>
      </pc:sldChg>
      <pc:sldChg chg="add del">
        <pc:chgData name="Eva Jandíková" userId="7ef427b1455032d3" providerId="LiveId" clId="{6B03A599-6713-40E0-891A-5C6A966F3287}" dt="2025-04-02T08:38:11.107" v="172"/>
        <pc:sldMkLst>
          <pc:docMk/>
          <pc:sldMk cId="1053349654" sldId="2932"/>
        </pc:sldMkLst>
      </pc:sldChg>
      <pc:sldChg chg="addSp delSp modSp add mod">
        <pc:chgData name="Eva Jandíková" userId="7ef427b1455032d3" providerId="LiveId" clId="{6B03A599-6713-40E0-891A-5C6A966F3287}" dt="2025-04-02T09:59:19.104" v="392" actId="14100"/>
        <pc:sldMkLst>
          <pc:docMk/>
          <pc:sldMk cId="4186018456" sldId="2932"/>
        </pc:sldMkLst>
      </pc:sldChg>
      <pc:sldChg chg="add del">
        <pc:chgData name="Eva Jandíková" userId="7ef427b1455032d3" providerId="LiveId" clId="{6B03A599-6713-40E0-891A-5C6A966F3287}" dt="2025-04-02T08:59:48.863" v="206"/>
        <pc:sldMkLst>
          <pc:docMk/>
          <pc:sldMk cId="847384084" sldId="2933"/>
        </pc:sldMkLst>
      </pc:sldChg>
      <pc:sldChg chg="addSp delSp modSp add mod">
        <pc:chgData name="Eva Jandíková" userId="7ef427b1455032d3" providerId="LiveId" clId="{6B03A599-6713-40E0-891A-5C6A966F3287}" dt="2025-04-02T09:59:11.770" v="390" actId="1076"/>
        <pc:sldMkLst>
          <pc:docMk/>
          <pc:sldMk cId="907426242" sldId="2933"/>
        </pc:sldMkLst>
      </pc:sldChg>
      <pc:sldChg chg="addSp delSp modSp add mod">
        <pc:chgData name="Eva Jandíková" userId="7ef427b1455032d3" providerId="LiveId" clId="{6B03A599-6713-40E0-891A-5C6A966F3287}" dt="2025-04-02T09:58:58.169" v="389" actId="14100"/>
        <pc:sldMkLst>
          <pc:docMk/>
          <pc:sldMk cId="3655976328" sldId="2934"/>
        </pc:sldMkLst>
      </pc:sldChg>
      <pc:sldChg chg="addSp modSp add mod">
        <pc:chgData name="Eva Jandíková" userId="7ef427b1455032d3" providerId="LiveId" clId="{6B03A599-6713-40E0-891A-5C6A966F3287}" dt="2025-04-02T09:59:38.005" v="396" actId="1076"/>
        <pc:sldMkLst>
          <pc:docMk/>
          <pc:sldMk cId="548485656" sldId="2935"/>
        </pc:sldMkLst>
      </pc:sldChg>
      <pc:sldChg chg="addSp modSp add mod">
        <pc:chgData name="Eva Jandíková" userId="7ef427b1455032d3" providerId="LiveId" clId="{6B03A599-6713-40E0-891A-5C6A966F3287}" dt="2025-04-02T09:27:58.814" v="329" actId="1076"/>
        <pc:sldMkLst>
          <pc:docMk/>
          <pc:sldMk cId="3797928430" sldId="2936"/>
        </pc:sldMkLst>
      </pc:sldChg>
      <pc:sldChg chg="addSp modSp add mod">
        <pc:chgData name="Eva Jandíková" userId="7ef427b1455032d3" providerId="LiveId" clId="{6B03A599-6713-40E0-891A-5C6A966F3287}" dt="2025-04-02T09:29:15.878" v="332" actId="1076"/>
        <pc:sldMkLst>
          <pc:docMk/>
          <pc:sldMk cId="825875581" sldId="2937"/>
        </pc:sldMkLst>
      </pc:sldChg>
      <pc:sldChg chg="addSp add mod">
        <pc:chgData name="Eva Jandíková" userId="7ef427b1455032d3" providerId="LiveId" clId="{6B03A599-6713-40E0-891A-5C6A966F3287}" dt="2025-04-02T09:30:22.602" v="333" actId="22"/>
        <pc:sldMkLst>
          <pc:docMk/>
          <pc:sldMk cId="2222404823" sldId="2938"/>
        </pc:sldMkLst>
      </pc:sldChg>
      <pc:sldChg chg="addSp add mod">
        <pc:chgData name="Eva Jandíková" userId="7ef427b1455032d3" providerId="LiveId" clId="{6B03A599-6713-40E0-891A-5C6A966F3287}" dt="2025-04-02T09:31:51.856" v="335" actId="22"/>
        <pc:sldMkLst>
          <pc:docMk/>
          <pc:sldMk cId="2892275411" sldId="293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868455483" sldId="294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107567903" sldId="294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195845451" sldId="294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45124730" sldId="294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2781527212" sldId="294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609272199" sldId="294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0941884" sldId="294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62573832" sldId="294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299940204" sldId="2948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255434980" sldId="2949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8928910" sldId="2950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042012009" sldId="2951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5104363" sldId="2952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4009350681" sldId="2953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001871174" sldId="2954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727237354" sldId="2955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33699189" sldId="2956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1677630099" sldId="2957"/>
        </pc:sldMkLst>
      </pc:sldChg>
      <pc:sldChg chg="add">
        <pc:chgData name="Eva Jandíková" userId="7ef427b1455032d3" providerId="LiveId" clId="{6B03A599-6713-40E0-891A-5C6A966F3287}" dt="2025-04-02T09:43:54.194" v="350"/>
        <pc:sldMkLst>
          <pc:docMk/>
          <pc:sldMk cId="3362080388" sldId="295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89849880" sldId="295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545035568" sldId="296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95453931" sldId="296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60670853" sldId="296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1590163" sldId="296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297462486" sldId="296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142107919" sldId="296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936415454" sldId="296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680475182" sldId="2967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609332905" sldId="2968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79333257" sldId="2969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337212716" sldId="2970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694389297" sldId="2971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255713686" sldId="2972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160475284" sldId="2973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4065507144" sldId="2974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857373026" sldId="2975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3083795366" sldId="2976"/>
        </pc:sldMkLst>
      </pc:sldChg>
      <pc:sldChg chg="add">
        <pc:chgData name="Eva Jandíková" userId="7ef427b1455032d3" providerId="LiveId" clId="{6B03A599-6713-40E0-891A-5C6A966F3287}" dt="2025-04-02T09:43:55.306" v="351"/>
        <pc:sldMkLst>
          <pc:docMk/>
          <pc:sldMk cId="2756600383" sldId="2977"/>
        </pc:sldMkLst>
      </pc:sldChg>
      <pc:sldChg chg="addSp delSp modSp add mod">
        <pc:chgData name="Eva Jandíková" userId="7ef427b1455032d3" providerId="LiveId" clId="{6B03A599-6713-40E0-891A-5C6A966F3287}" dt="2025-04-02T10:30:38.776" v="522" actId="1076"/>
        <pc:sldMkLst>
          <pc:docMk/>
          <pc:sldMk cId="1683622515" sldId="2978"/>
        </pc:sldMkLst>
      </pc:sldChg>
    </pc:docChg>
  </pc:docChgLst>
  <pc:docChgLst>
    <pc:chgData name="Alexandra Šipeková" userId="S::asipekova_techniserv-it.cz#ext#@assecoce.onmicrosoft.com::3f687794-327d-47aa-9ac9-48052a8799d6" providerId="AD" clId="Web-{7D153D63-6D95-317C-4375-C6EE17137A67}"/>
    <pc:docChg chg="modSld">
      <pc:chgData name="Alexandra Šipeková" userId="S::asipekova_techniserv-it.cz#ext#@assecoce.onmicrosoft.com::3f687794-327d-47aa-9ac9-48052a8799d6" providerId="AD" clId="Web-{7D153D63-6D95-317C-4375-C6EE17137A67}" dt="2025-01-27T14:57:04.398" v="10" actId="20577"/>
      <pc:docMkLst>
        <pc:docMk/>
      </pc:docMkLst>
      <pc:sldChg chg="modSp">
        <pc:chgData name="Alexandra Šipeková" userId="S::asipekova_techniserv-it.cz#ext#@assecoce.onmicrosoft.com::3f687794-327d-47aa-9ac9-48052a8799d6" providerId="AD" clId="Web-{7D153D63-6D95-317C-4375-C6EE17137A67}" dt="2025-01-27T14:57:04.398" v="10" actId="20577"/>
        <pc:sldMkLst>
          <pc:docMk/>
          <pc:sldMk cId="1787159326" sldId="1996"/>
        </pc:sldMkLst>
      </pc:sldChg>
      <pc:sldChg chg="modSp">
        <pc:chgData name="Alexandra Šipeková" userId="S::asipekova_techniserv-it.cz#ext#@assecoce.onmicrosoft.com::3f687794-327d-47aa-9ac9-48052a8799d6" providerId="AD" clId="Web-{7D153D63-6D95-317C-4375-C6EE17137A67}" dt="2025-01-27T14:56:47.678" v="1" actId="20577"/>
        <pc:sldMkLst>
          <pc:docMk/>
          <pc:sldMk cId="1264483258" sldId="2003"/>
        </pc:sldMkLst>
      </pc:sldChg>
    </pc:docChg>
  </pc:docChgLst>
  <pc:docChgLst>
    <pc:chgData name="Eva Jandíková" userId="7ef427b1455032d3" providerId="LiveId" clId="{5254D2C2-3B90-4990-8513-389BF24FE993}"/>
    <pc:docChg chg="custSel addSld delSld modSld sldOrd">
      <pc:chgData name="Eva Jandíková" userId="7ef427b1455032d3" providerId="LiveId" clId="{5254D2C2-3B90-4990-8513-389BF24FE993}" dt="2025-02-21T13:46:04.761" v="77" actId="20577"/>
      <pc:docMkLst>
        <pc:docMk/>
      </pc:docMkLst>
      <pc:sldChg chg="add">
        <pc:chgData name="Eva Jandíková" userId="7ef427b1455032d3" providerId="LiveId" clId="{5254D2C2-3B90-4990-8513-389BF24FE993}" dt="2025-02-21T13:30:52.064" v="20"/>
        <pc:sldMkLst>
          <pc:docMk/>
          <pc:sldMk cId="393909992" sldId="127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686245914" sldId="1318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71981454" sldId="132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509121374" sldId="1322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313189173" sldId="1323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427376469" sldId="1327"/>
        </pc:sldMkLst>
      </pc:sldChg>
      <pc:sldChg chg="add">
        <pc:chgData name="Eva Jandíková" userId="7ef427b1455032d3" providerId="LiveId" clId="{5254D2C2-3B90-4990-8513-389BF24FE993}" dt="2025-02-18T16:34:32.257" v="2"/>
        <pc:sldMkLst>
          <pc:docMk/>
          <pc:sldMk cId="397178770" sldId="1425"/>
        </pc:sldMkLst>
      </pc:sldChg>
      <pc:sldChg chg="modSp mod">
        <pc:chgData name="Eva Jandíková" userId="7ef427b1455032d3" providerId="LiveId" clId="{5254D2C2-3B90-4990-8513-389BF24FE993}" dt="2025-02-21T13:27:44.246" v="19" actId="20577"/>
        <pc:sldMkLst>
          <pc:docMk/>
          <pc:sldMk cId="830849435" sldId="1507"/>
        </pc:sldMkLst>
      </pc:sldChg>
      <pc:sldChg chg="del">
        <pc:chgData name="Eva Jandíková" userId="7ef427b1455032d3" providerId="LiveId" clId="{5254D2C2-3B90-4990-8513-389BF24FE993}" dt="2025-02-18T16:17:38.487" v="1" actId="47"/>
        <pc:sldMkLst>
          <pc:docMk/>
          <pc:sldMk cId="1508650280" sldId="1829"/>
        </pc:sldMkLst>
      </pc:sldChg>
      <pc:sldChg chg="modSp mod">
        <pc:chgData name="Eva Jandíková" userId="7ef427b1455032d3" providerId="LiveId" clId="{5254D2C2-3B90-4990-8513-389BF24FE993}" dt="2025-02-21T13:46:04.761" v="77" actId="20577"/>
        <pc:sldMkLst>
          <pc:docMk/>
          <pc:sldMk cId="3123042123" sldId="1832"/>
        </pc:sldMkLst>
      </pc:sldChg>
      <pc:sldChg chg="del">
        <pc:chgData name="Eva Jandíková" userId="7ef427b1455032d3" providerId="LiveId" clId="{5254D2C2-3B90-4990-8513-389BF24FE993}" dt="2025-02-18T16:34:33.912" v="3" actId="47"/>
        <pc:sldMkLst>
          <pc:docMk/>
          <pc:sldMk cId="4231352319" sldId="222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105683861" sldId="2250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17227073" sldId="225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273909937" sldId="227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20593266" sldId="230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264491758" sldId="2319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06644247" sldId="2322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1012888258" sldId="2331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349557723" sldId="2332"/>
        </pc:sldMkLst>
      </pc:sldChg>
      <pc:sldChg chg="modSp mod ord">
        <pc:chgData name="Eva Jandíková" userId="7ef427b1455032d3" providerId="LiveId" clId="{5254D2C2-3B90-4990-8513-389BF24FE993}" dt="2025-02-21T13:39:40.594" v="60" actId="20577"/>
        <pc:sldMkLst>
          <pc:docMk/>
          <pc:sldMk cId="272247007" sldId="2362"/>
        </pc:sldMkLst>
      </pc:sldChg>
      <pc:sldChg chg="modSp mod">
        <pc:chgData name="Eva Jandíková" userId="7ef427b1455032d3" providerId="LiveId" clId="{5254D2C2-3B90-4990-8513-389BF24FE993}" dt="2025-02-21T13:45:55.541" v="69" actId="20577"/>
        <pc:sldMkLst>
          <pc:docMk/>
          <pc:sldMk cId="419535379" sldId="2367"/>
        </pc:sldMkLst>
      </pc:sldChg>
      <pc:sldChg chg="modSp mod">
        <pc:chgData name="Eva Jandíková" userId="7ef427b1455032d3" providerId="LiveId" clId="{5254D2C2-3B90-4990-8513-389BF24FE993}" dt="2025-02-21T13:31:01.098" v="23" actId="27636"/>
        <pc:sldMkLst>
          <pc:docMk/>
          <pc:sldMk cId="3030303802" sldId="2393"/>
        </pc:sldMkLst>
      </pc:sldChg>
      <pc:sldChg chg="add">
        <pc:chgData name="Eva Jandíková" userId="7ef427b1455032d3" providerId="LiveId" clId="{5254D2C2-3B90-4990-8513-389BF24FE993}" dt="2025-02-18T16:17:36.269" v="0"/>
        <pc:sldMkLst>
          <pc:docMk/>
          <pc:sldMk cId="313849335" sldId="2474"/>
        </pc:sldMkLst>
      </pc:sldChg>
      <pc:sldChg chg="modSp add mod">
        <pc:chgData name="Eva Jandíková" userId="7ef427b1455032d3" providerId="LiveId" clId="{5254D2C2-3B90-4990-8513-389BF24FE993}" dt="2025-02-21T13:31:01.885" v="30" actId="20577"/>
        <pc:sldMkLst>
          <pc:docMk/>
          <pc:sldMk cId="3102536992" sldId="2489"/>
        </pc:sldMkLst>
      </pc:sldChg>
    </pc:docChg>
  </pc:docChgLst>
  <pc:docChgLst>
    <pc:chgData name="Eva Jandíková" userId="7ef427b1455032d3" providerId="LiveId" clId="{38627F65-A546-4188-A844-DDCF0C45AC7E}"/>
    <pc:docChg chg="undo redo custSel addSld delSld modSld sldOrd">
      <pc:chgData name="Eva Jandíková" userId="7ef427b1455032d3" providerId="LiveId" clId="{38627F65-A546-4188-A844-DDCF0C45AC7E}" dt="2025-04-01T19:02:30.839" v="8583" actId="255"/>
      <pc:docMkLst>
        <pc:docMk/>
      </pc:docMkLst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019903" sldId="257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374019005" sldId="275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1255772815" sldId="2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52865" sldId="3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912346" sldId="3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4564888" sldId="323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924274008" sldId="324"/>
        </pc:sldMkLst>
      </pc:sldChg>
      <pc:sldChg chg="del">
        <pc:chgData name="Eva Jandíková" userId="7ef427b1455032d3" providerId="LiveId" clId="{38627F65-A546-4188-A844-DDCF0C45AC7E}" dt="2025-04-01T17:53:43.117" v="7768" actId="47"/>
        <pc:sldMkLst>
          <pc:docMk/>
          <pc:sldMk cId="2247465972" sldId="3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7920908" sldId="327"/>
        </pc:sldMkLst>
      </pc:sldChg>
      <pc:sldChg chg="modSp del mod">
        <pc:chgData name="Eva Jandíková" userId="7ef427b1455032d3" providerId="LiveId" clId="{38627F65-A546-4188-A844-DDCF0C45AC7E}" dt="2025-04-01T15:46:50.691" v="3617" actId="47"/>
        <pc:sldMkLst>
          <pc:docMk/>
          <pc:sldMk cId="393909992" sldId="1271"/>
        </pc:sldMkLst>
      </pc:sldChg>
      <pc:sldChg chg="addSp modSp mod">
        <pc:chgData name="Eva Jandíková" userId="7ef427b1455032d3" providerId="LiveId" clId="{38627F65-A546-4188-A844-DDCF0C45AC7E}" dt="2025-04-01T07:03:40.853" v="2010" actId="207"/>
        <pc:sldMkLst>
          <pc:docMk/>
          <pc:sldMk cId="3971981454" sldId="1321"/>
        </pc:sldMkLst>
      </pc:sldChg>
      <pc:sldChg chg="addSp delSp modSp del mod modClrScheme chgLayout">
        <pc:chgData name="Eva Jandíková" userId="7ef427b1455032d3" providerId="LiveId" clId="{38627F65-A546-4188-A844-DDCF0C45AC7E}" dt="2025-04-01T15:53:20.505" v="3736" actId="47"/>
        <pc:sldMkLst>
          <pc:docMk/>
          <pc:sldMk cId="509121374" sldId="1322"/>
        </pc:sldMkLst>
      </pc:sldChg>
      <pc:sldChg chg="addSp delSp modSp mod">
        <pc:chgData name="Eva Jandíková" userId="7ef427b1455032d3" providerId="LiveId" clId="{38627F65-A546-4188-A844-DDCF0C45AC7E}" dt="2025-04-01T16:29:11.915" v="4759" actId="113"/>
        <pc:sldMkLst>
          <pc:docMk/>
          <pc:sldMk cId="2313189173" sldId="1323"/>
        </pc:sldMkLst>
      </pc:sldChg>
      <pc:sldChg chg="addSp delSp modSp mod">
        <pc:chgData name="Eva Jandíková" userId="7ef427b1455032d3" providerId="LiveId" clId="{38627F65-A546-4188-A844-DDCF0C45AC7E}" dt="2025-04-01T16:30:51.959" v="4884" actId="113"/>
        <pc:sldMkLst>
          <pc:docMk/>
          <pc:sldMk cId="3427376469" sldId="1327"/>
        </pc:sldMkLst>
      </pc:sldChg>
      <pc:sldChg chg="add del">
        <pc:chgData name="Eva Jandíková" userId="7ef427b1455032d3" providerId="LiveId" clId="{38627F65-A546-4188-A844-DDCF0C45AC7E}" dt="2025-04-01T18:00:07.466" v="7826"/>
        <pc:sldMkLst>
          <pc:docMk/>
          <pc:sldMk cId="1992396186" sldId="13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6028382" sldId="1362"/>
        </pc:sldMkLst>
      </pc:sldChg>
      <pc:sldChg chg="addSp delSp modSp mod">
        <pc:chgData name="Eva Jandíková" userId="7ef427b1455032d3" providerId="LiveId" clId="{38627F65-A546-4188-A844-DDCF0C45AC7E}" dt="2025-04-01T16:24:05.258" v="4579" actId="114"/>
        <pc:sldMkLst>
          <pc:docMk/>
          <pc:sldMk cId="397178770" sldId="1425"/>
        </pc:sldMkLst>
        <pc:spChg chg="mod">
          <ac:chgData name="Eva Jandíková" userId="7ef427b1455032d3" providerId="LiveId" clId="{38627F65-A546-4188-A844-DDCF0C45AC7E}" dt="2025-04-01T16:24:05.258" v="4579" actId="114"/>
          <ac:spMkLst>
            <pc:docMk/>
            <pc:sldMk cId="397178770" sldId="1425"/>
            <ac:spMk id="4" creationId="{BD679955-F94F-4655-86A8-C131828F0344}"/>
          </ac:spMkLst>
        </pc:spChg>
        <pc:picChg chg="add mod">
          <ac:chgData name="Eva Jandíková" userId="7ef427b1455032d3" providerId="LiveId" clId="{38627F65-A546-4188-A844-DDCF0C45AC7E}" dt="2025-04-01T15:16:00.456" v="2984" actId="1076"/>
          <ac:picMkLst>
            <pc:docMk/>
            <pc:sldMk cId="397178770" sldId="1425"/>
            <ac:picMk id="7" creationId="{5F024BDE-4E72-6FDD-120D-729BA8EDF37D}"/>
          </ac:picMkLst>
        </pc:picChg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8783010" sldId="15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2892025" sldId="15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06523454" sldId="1529"/>
        </pc:sldMkLst>
      </pc:sldChg>
      <pc:sldChg chg="modSp mod">
        <pc:chgData name="Eva Jandíková" userId="7ef427b1455032d3" providerId="LiveId" clId="{38627F65-A546-4188-A844-DDCF0C45AC7E}" dt="2025-04-01T16:32:42.930" v="4980"/>
        <pc:sldMkLst>
          <pc:docMk/>
          <pc:sldMk cId="1635105207" sldId="1539"/>
        </pc:sldMkLst>
        <pc:spChg chg="mod">
          <ac:chgData name="Eva Jandíková" userId="7ef427b1455032d3" providerId="LiveId" clId="{38627F65-A546-4188-A844-DDCF0C45AC7E}" dt="2025-04-01T16:32:42.930" v="4980"/>
          <ac:spMkLst>
            <pc:docMk/>
            <pc:sldMk cId="1635105207" sldId="1539"/>
            <ac:spMk id="5" creationId="{88D50B59-008A-166E-0B98-7E52B53EBEBC}"/>
          </ac:spMkLst>
        </pc:spChg>
        <pc:spChg chg="mod">
          <ac:chgData name="Eva Jandíková" userId="7ef427b1455032d3" providerId="LiveId" clId="{38627F65-A546-4188-A844-DDCF0C45AC7E}" dt="2025-04-01T16:32:20.861" v="4971" actId="14100"/>
          <ac:spMkLst>
            <pc:docMk/>
            <pc:sldMk cId="1635105207" sldId="1539"/>
            <ac:spMk id="6" creationId="{0934B238-0205-D818-BD01-70360648EF51}"/>
          </ac:spMkLst>
        </pc:spChg>
        <pc:spChg chg="mod">
          <ac:chgData name="Eva Jandíková" userId="7ef427b1455032d3" providerId="LiveId" clId="{38627F65-A546-4188-A844-DDCF0C45AC7E}" dt="2025-04-01T16:31:56.054" v="4951" actId="1037"/>
          <ac:spMkLst>
            <pc:docMk/>
            <pc:sldMk cId="1635105207" sldId="1539"/>
            <ac:spMk id="14" creationId="{AEA35272-598A-3D7B-42A2-F8CAC4025E0B}"/>
          </ac:spMkLst>
        </pc:spChg>
        <pc:spChg chg="mod">
          <ac:chgData name="Eva Jandíková" userId="7ef427b1455032d3" providerId="LiveId" clId="{38627F65-A546-4188-A844-DDCF0C45AC7E}" dt="2025-04-01T16:31:56.054" v="4951" actId="1037"/>
          <ac:spMkLst>
            <pc:docMk/>
            <pc:sldMk cId="1635105207" sldId="1539"/>
            <ac:spMk id="17" creationId="{13CEAE28-E3FB-5434-7E08-A4A5142775F4}"/>
          </ac:spMkLst>
        </pc:spChg>
        <pc:spChg chg="mod">
          <ac:chgData name="Eva Jandíková" userId="7ef427b1455032d3" providerId="LiveId" clId="{38627F65-A546-4188-A844-DDCF0C45AC7E}" dt="2025-04-01T16:31:56.054" v="4951" actId="1037"/>
          <ac:spMkLst>
            <pc:docMk/>
            <pc:sldMk cId="1635105207" sldId="1539"/>
            <ac:spMk id="18" creationId="{D0BFEE49-CD2E-1AFF-96B2-80781CD5AC9C}"/>
          </ac:spMkLst>
        </pc:spChg>
        <pc:picChg chg="mod">
          <ac:chgData name="Eva Jandíková" userId="7ef427b1455032d3" providerId="LiveId" clId="{38627F65-A546-4188-A844-DDCF0C45AC7E}" dt="2025-04-01T16:31:56.054" v="4951" actId="1037"/>
          <ac:picMkLst>
            <pc:docMk/>
            <pc:sldMk cId="1635105207" sldId="1539"/>
            <ac:picMk id="13" creationId="{C495B307-B495-BD7B-C38D-43D2CDDC166A}"/>
          </ac:picMkLst>
        </pc:picChg>
        <pc:picChg chg="mod">
          <ac:chgData name="Eva Jandíková" userId="7ef427b1455032d3" providerId="LiveId" clId="{38627F65-A546-4188-A844-DDCF0C45AC7E}" dt="2025-04-01T16:31:56.054" v="4951" actId="1037"/>
          <ac:picMkLst>
            <pc:docMk/>
            <pc:sldMk cId="1635105207" sldId="1539"/>
            <ac:picMk id="16" creationId="{81B9B29E-4A19-6BFF-2425-C3890C8043CF}"/>
          </ac:picMkLst>
        </pc:picChg>
      </pc:sldChg>
      <pc:sldChg chg="modSp mod">
        <pc:chgData name="Eva Jandíková" userId="7ef427b1455032d3" providerId="LiveId" clId="{38627F65-A546-4188-A844-DDCF0C45AC7E}" dt="2025-04-01T16:34:24.043" v="5075" actId="404"/>
        <pc:sldMkLst>
          <pc:docMk/>
          <pc:sldMk cId="1384086943" sldId="1540"/>
        </pc:sldMkLst>
        <pc:spChg chg="mod">
          <ac:chgData name="Eva Jandíková" userId="7ef427b1455032d3" providerId="LiveId" clId="{38627F65-A546-4188-A844-DDCF0C45AC7E}" dt="2025-04-01T16:32:45.250" v="4981"/>
          <ac:spMkLst>
            <pc:docMk/>
            <pc:sldMk cId="1384086943" sldId="1540"/>
            <ac:spMk id="5" creationId="{2F419D9D-5224-B33F-D2F9-39408DC7429B}"/>
          </ac:spMkLst>
        </pc:spChg>
        <pc:spChg chg="mod">
          <ac:chgData name="Eva Jandíková" userId="7ef427b1455032d3" providerId="LiveId" clId="{38627F65-A546-4188-A844-DDCF0C45AC7E}" dt="2025-04-01T16:34:24.043" v="5075" actId="404"/>
          <ac:spMkLst>
            <pc:docMk/>
            <pc:sldMk cId="1384086943" sldId="1540"/>
            <ac:spMk id="6" creationId="{FD77394E-810B-2694-E097-F7F07D040740}"/>
          </ac:spMkLst>
        </pc:spChg>
        <pc:spChg chg="mod">
          <ac:chgData name="Eva Jandíková" userId="7ef427b1455032d3" providerId="LiveId" clId="{38627F65-A546-4188-A844-DDCF0C45AC7E}" dt="2025-04-01T16:33:56.244" v="5038" actId="1037"/>
          <ac:spMkLst>
            <pc:docMk/>
            <pc:sldMk cId="1384086943" sldId="1540"/>
            <ac:spMk id="7" creationId="{36691FFC-6696-1E7F-0509-608D6C83D50C}"/>
          </ac:spMkLst>
        </pc:spChg>
        <pc:spChg chg="mod">
          <ac:chgData name="Eva Jandíková" userId="7ef427b1455032d3" providerId="LiveId" clId="{38627F65-A546-4188-A844-DDCF0C45AC7E}" dt="2025-04-01T16:33:56.244" v="5038" actId="1037"/>
          <ac:spMkLst>
            <pc:docMk/>
            <pc:sldMk cId="1384086943" sldId="1540"/>
            <ac:spMk id="13" creationId="{9C080C17-EC41-3B62-0FEB-247CD27A2017}"/>
          </ac:spMkLst>
        </pc:spChg>
        <pc:spChg chg="mod">
          <ac:chgData name="Eva Jandíková" userId="7ef427b1455032d3" providerId="LiveId" clId="{38627F65-A546-4188-A844-DDCF0C45AC7E}" dt="2025-04-01T16:33:56.244" v="5038" actId="1037"/>
          <ac:spMkLst>
            <pc:docMk/>
            <pc:sldMk cId="1384086943" sldId="1540"/>
            <ac:spMk id="14" creationId="{7CC40B54-DA08-871F-70E6-4A2B23CED8E8}"/>
          </ac:spMkLst>
        </pc:spChg>
        <pc:picChg chg="mod">
          <ac:chgData name="Eva Jandíková" userId="7ef427b1455032d3" providerId="LiveId" clId="{38627F65-A546-4188-A844-DDCF0C45AC7E}" dt="2025-04-01T16:33:56.244" v="5038" actId="1037"/>
          <ac:picMkLst>
            <pc:docMk/>
            <pc:sldMk cId="1384086943" sldId="1540"/>
            <ac:picMk id="9" creationId="{438229D5-6BDA-DA9F-23C3-E5DC035FFBD5}"/>
          </ac:picMkLst>
        </pc:picChg>
        <pc:picChg chg="mod">
          <ac:chgData name="Eva Jandíková" userId="7ef427b1455032d3" providerId="LiveId" clId="{38627F65-A546-4188-A844-DDCF0C45AC7E}" dt="2025-04-01T16:33:56.244" v="5038" actId="1037"/>
          <ac:picMkLst>
            <pc:docMk/>
            <pc:sldMk cId="1384086943" sldId="1540"/>
            <ac:picMk id="12" creationId="{CCC8B734-5AFF-D0A1-279F-D2BD401264AA}"/>
          </ac:picMkLst>
        </pc:picChg>
      </pc:sldChg>
      <pc:sldChg chg="modSp mod">
        <pc:chgData name="Eva Jandíková" userId="7ef427b1455032d3" providerId="LiveId" clId="{38627F65-A546-4188-A844-DDCF0C45AC7E}" dt="2025-04-01T16:35:04.954" v="5089" actId="255"/>
        <pc:sldMkLst>
          <pc:docMk/>
          <pc:sldMk cId="3278003767" sldId="1541"/>
        </pc:sldMkLst>
        <pc:spChg chg="mod">
          <ac:chgData name="Eva Jandíková" userId="7ef427b1455032d3" providerId="LiveId" clId="{38627F65-A546-4188-A844-DDCF0C45AC7E}" dt="2025-04-01T16:32:51.936" v="4983"/>
          <ac:spMkLst>
            <pc:docMk/>
            <pc:sldMk cId="3278003767" sldId="1541"/>
            <ac:spMk id="5" creationId="{2E98825F-A22A-F21A-9BD6-437DB24608EC}"/>
          </ac:spMkLst>
        </pc:spChg>
        <pc:spChg chg="mod">
          <ac:chgData name="Eva Jandíková" userId="7ef427b1455032d3" providerId="LiveId" clId="{38627F65-A546-4188-A844-DDCF0C45AC7E}" dt="2025-04-01T16:35:04.954" v="5089" actId="255"/>
          <ac:spMkLst>
            <pc:docMk/>
            <pc:sldMk cId="3278003767" sldId="1541"/>
            <ac:spMk id="6" creationId="{AEC6148C-BF0B-0117-FEE1-66F912BA63A9}"/>
          </ac:spMkLst>
        </pc:spChg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385815" sldId="15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20773" sldId="1601"/>
        </pc:sldMkLst>
      </pc:sldChg>
      <pc:sldChg chg="modSp mod modNotesTx">
        <pc:chgData name="Eva Jandíková" userId="7ef427b1455032d3" providerId="LiveId" clId="{38627F65-A546-4188-A844-DDCF0C45AC7E}" dt="2025-04-01T15:25:26.140" v="3056" actId="20578"/>
        <pc:sldMkLst>
          <pc:docMk/>
          <pc:sldMk cId="2143098384" sldId="1602"/>
        </pc:sldMkLst>
        <pc:spChg chg="mod">
          <ac:chgData name="Eva Jandíková" userId="7ef427b1455032d3" providerId="LiveId" clId="{38627F65-A546-4188-A844-DDCF0C45AC7E}" dt="2025-04-01T15:25:26.140" v="3056" actId="20578"/>
          <ac:spMkLst>
            <pc:docMk/>
            <pc:sldMk cId="2143098384" sldId="1602"/>
            <ac:spMk id="4" creationId="{BD679955-F94F-4655-86A8-C131828F0344}"/>
          </ac:spMkLst>
        </pc:spChg>
        <pc:spChg chg="mod">
          <ac:chgData name="Eva Jandíková" userId="7ef427b1455032d3" providerId="LiveId" clId="{38627F65-A546-4188-A844-DDCF0C45AC7E}" dt="2025-04-01T11:57:00.168" v="2515" actId="20577"/>
          <ac:spMkLst>
            <pc:docMk/>
            <pc:sldMk cId="2143098384" sldId="1602"/>
            <ac:spMk id="10" creationId="{8231BF77-8A93-3545-DB89-D92E1A58BCB1}"/>
          </ac:spMkLst>
        </pc:spChg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2109150" sldId="1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963076" sldId="1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74443208" sldId="1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58794195" sldId="1801"/>
        </pc:sldMkLst>
      </pc:sldChg>
      <pc:sldChg chg="modSp mod">
        <pc:chgData name="Eva Jandíková" userId="7ef427b1455032d3" providerId="LiveId" clId="{38627F65-A546-4188-A844-DDCF0C45AC7E}" dt="2025-04-01T16:34:42.037" v="5083" actId="113"/>
        <pc:sldMkLst>
          <pc:docMk/>
          <pc:sldMk cId="1919476943" sldId="1802"/>
        </pc:sldMkLst>
        <pc:spChg chg="mod">
          <ac:chgData name="Eva Jandíková" userId="7ef427b1455032d3" providerId="LiveId" clId="{38627F65-A546-4188-A844-DDCF0C45AC7E}" dt="2025-04-01T16:32:48.834" v="4982"/>
          <ac:spMkLst>
            <pc:docMk/>
            <pc:sldMk cId="1919476943" sldId="1802"/>
            <ac:spMk id="5" creationId="{2F419D9D-5224-B33F-D2F9-39408DC7429B}"/>
          </ac:spMkLst>
        </pc:spChg>
        <pc:spChg chg="mod">
          <ac:chgData name="Eva Jandíková" userId="7ef427b1455032d3" providerId="LiveId" clId="{38627F65-A546-4188-A844-DDCF0C45AC7E}" dt="2025-04-01T16:34:42.037" v="5083" actId="113"/>
          <ac:spMkLst>
            <pc:docMk/>
            <pc:sldMk cId="1919476943" sldId="1802"/>
            <ac:spMk id="6" creationId="{FD77394E-810B-2694-E097-F7F07D040740}"/>
          </ac:spMkLst>
        </pc:spChg>
        <pc:spChg chg="mod">
          <ac:chgData name="Eva Jandíková" userId="7ef427b1455032d3" providerId="LiveId" clId="{38627F65-A546-4188-A844-DDCF0C45AC7E}" dt="2025-04-01T16:34:07.500" v="5061" actId="1037"/>
          <ac:spMkLst>
            <pc:docMk/>
            <pc:sldMk cId="1919476943" sldId="1802"/>
            <ac:spMk id="7" creationId="{1BFF7CE9-5D8B-449C-0F71-749AA9FCB43A}"/>
          </ac:spMkLst>
        </pc:spChg>
        <pc:spChg chg="mod">
          <ac:chgData name="Eva Jandíková" userId="7ef427b1455032d3" providerId="LiveId" clId="{38627F65-A546-4188-A844-DDCF0C45AC7E}" dt="2025-04-01T16:34:07.500" v="5061" actId="1037"/>
          <ac:spMkLst>
            <pc:docMk/>
            <pc:sldMk cId="1919476943" sldId="1802"/>
            <ac:spMk id="12" creationId="{B5674C1A-18A0-B59D-6C8C-C7BBDC361447}"/>
          </ac:spMkLst>
        </pc:spChg>
        <pc:spChg chg="mod">
          <ac:chgData name="Eva Jandíková" userId="7ef427b1455032d3" providerId="LiveId" clId="{38627F65-A546-4188-A844-DDCF0C45AC7E}" dt="2025-04-01T16:34:07.500" v="5061" actId="1037"/>
          <ac:spMkLst>
            <pc:docMk/>
            <pc:sldMk cId="1919476943" sldId="1802"/>
            <ac:spMk id="13" creationId="{0FBF67B7-B6B2-03E6-8C76-D39735E7C130}"/>
          </ac:spMkLst>
        </pc:spChg>
        <pc:picChg chg="mod">
          <ac:chgData name="Eva Jandíková" userId="7ef427b1455032d3" providerId="LiveId" clId="{38627F65-A546-4188-A844-DDCF0C45AC7E}" dt="2025-04-01T16:34:07.500" v="5061" actId="1037"/>
          <ac:picMkLst>
            <pc:docMk/>
            <pc:sldMk cId="1919476943" sldId="1802"/>
            <ac:picMk id="9" creationId="{FD9FB71E-2B28-9561-06E2-9F6E65343FCB}"/>
          </ac:picMkLst>
        </pc:picChg>
        <pc:picChg chg="mod">
          <ac:chgData name="Eva Jandíková" userId="7ef427b1455032d3" providerId="LiveId" clId="{38627F65-A546-4188-A844-DDCF0C45AC7E}" dt="2025-04-01T16:34:07.500" v="5061" actId="1037"/>
          <ac:picMkLst>
            <pc:docMk/>
            <pc:sldMk cId="1919476943" sldId="1802"/>
            <ac:picMk id="11" creationId="{C6E973CF-82A4-B096-44EC-D1B0647C6C97}"/>
          </ac:picMkLst>
        </pc:picChg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4080344" sldId="1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0463" sldId="1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7718190" sldId="1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4692964" sldId="1807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383273120" sldId="1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9019565" sldId="1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05055191" sldId="1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82468466" sldId="1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49852356" sldId="1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748855" sldId="1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72600837" sldId="1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430777" sldId="1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84538712" sldId="1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4005819" sldId="1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904689" sldId="1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050243" sldId="1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9085691" sldId="1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90615890" sldId="1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09427175" sldId="1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69646025" sldId="1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596908" sldId="1826"/>
        </pc:sldMkLst>
      </pc:sldChg>
      <pc:sldChg chg="modSp modNotesTx">
        <pc:chgData name="Eva Jandíková" userId="7ef427b1455032d3" providerId="LiveId" clId="{38627F65-A546-4188-A844-DDCF0C45AC7E}" dt="2025-04-01T11:58:23.557" v="2535" actId="20577"/>
        <pc:sldMkLst>
          <pc:docMk/>
          <pc:sldMk cId="4214161330" sldId="1827"/>
        </pc:sldMkLst>
        <pc:spChg chg="mod">
          <ac:chgData name="Eva Jandíková" userId="7ef427b1455032d3" providerId="LiveId" clId="{38627F65-A546-4188-A844-DDCF0C45AC7E}" dt="2025-03-24T10:17:05.710" v="2" actId="20578"/>
          <ac:spMkLst>
            <pc:docMk/>
            <pc:sldMk cId="4214161330" sldId="1827"/>
            <ac:spMk id="6" creationId="{299BF23B-8392-6A94-D312-3189A9B14919}"/>
          </ac:spMkLst>
        </pc:spChg>
        <pc:spChg chg="mod">
          <ac:chgData name="Eva Jandíková" userId="7ef427b1455032d3" providerId="LiveId" clId="{38627F65-A546-4188-A844-DDCF0C45AC7E}" dt="2025-03-24T10:17:15.303" v="4" actId="20578"/>
          <ac:spMkLst>
            <pc:docMk/>
            <pc:sldMk cId="4214161330" sldId="1827"/>
            <ac:spMk id="7" creationId="{6C30FF31-F7C0-B5C0-F0C0-F11F47E08406}"/>
          </ac:spMkLst>
        </pc:spChg>
      </pc:sldChg>
      <pc:sldChg chg="addSp delSp modSp mod modClrScheme chgLayout">
        <pc:chgData name="Eva Jandíková" userId="7ef427b1455032d3" providerId="LiveId" clId="{38627F65-A546-4188-A844-DDCF0C45AC7E}" dt="2025-04-01T15:27:25.675" v="3081" actId="700"/>
        <pc:sldMkLst>
          <pc:docMk/>
          <pc:sldMk cId="2063293181" sldId="1828"/>
        </pc:sldMkLst>
        <pc:spChg chg="mod ord">
          <ac:chgData name="Eva Jandíková" userId="7ef427b1455032d3" providerId="LiveId" clId="{38627F65-A546-4188-A844-DDCF0C45AC7E}" dt="2025-04-01T15:27:25.675" v="3081" actId="700"/>
          <ac:spMkLst>
            <pc:docMk/>
            <pc:sldMk cId="2063293181" sldId="1828"/>
            <ac:spMk id="3" creationId="{DD52177D-B636-4CB0-8BD3-6520D10664D3}"/>
          </ac:spMkLst>
        </pc:spChg>
        <pc:spChg chg="mod ord">
          <ac:chgData name="Eva Jandíková" userId="7ef427b1455032d3" providerId="LiveId" clId="{38627F65-A546-4188-A844-DDCF0C45AC7E}" dt="2025-04-01T15:27:25.675" v="3081" actId="700"/>
          <ac:spMkLst>
            <pc:docMk/>
            <pc:sldMk cId="2063293181" sldId="1828"/>
            <ac:spMk id="4" creationId="{ADEBE802-6556-4407-B41E-41835B1636DF}"/>
          </ac:spMkLst>
        </pc:spChg>
        <pc:spChg chg="mod ord">
          <ac:chgData name="Eva Jandíková" userId="7ef427b1455032d3" providerId="LiveId" clId="{38627F65-A546-4188-A844-DDCF0C45AC7E}" dt="2025-04-01T15:27:25.675" v="3081" actId="700"/>
          <ac:spMkLst>
            <pc:docMk/>
            <pc:sldMk cId="2063293181" sldId="1828"/>
            <ac:spMk id="5" creationId="{2CE8A969-FE77-4591-800E-3F6136C9DB60}"/>
          </ac:spMkLst>
        </pc:spChg>
        <pc:picChg chg="mod ord">
          <ac:chgData name="Eva Jandíková" userId="7ef427b1455032d3" providerId="LiveId" clId="{38627F65-A546-4188-A844-DDCF0C45AC7E}" dt="2025-04-01T15:27:25.675" v="3081" actId="700"/>
          <ac:picMkLst>
            <pc:docMk/>
            <pc:sldMk cId="2063293181" sldId="1828"/>
            <ac:picMk id="17" creationId="{BEADB279-6B65-47C1-8089-6CF7F060016F}"/>
          </ac:picMkLst>
        </pc:picChg>
      </pc:sldChg>
      <pc:sldChg chg="add del">
        <pc:chgData name="Eva Jandíková" userId="7ef427b1455032d3" providerId="LiveId" clId="{38627F65-A546-4188-A844-DDCF0C45AC7E}" dt="2025-04-01T15:29:27.368" v="3132" actId="47"/>
        <pc:sldMkLst>
          <pc:docMk/>
          <pc:sldMk cId="1902240005" sldId="1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4673092" sldId="1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23042123" sldId="1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4939113" sldId="1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3857700" sldId="18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72097918" sldId="18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47581129" sldId="18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3393484" sldId="18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92775454" sldId="1840"/>
        </pc:sldMkLst>
      </pc:sldChg>
      <pc:sldChg chg="addSp delSp modSp del mod">
        <pc:chgData name="Eva Jandíková" userId="7ef427b1455032d3" providerId="LiveId" clId="{38627F65-A546-4188-A844-DDCF0C45AC7E}" dt="2025-04-01T15:38:36.200" v="3472" actId="47"/>
        <pc:sldMkLst>
          <pc:docMk/>
          <pc:sldMk cId="3702756127" sldId="18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48266870" sldId="18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1147638" sldId="18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3851330" sldId="18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0255779" sldId="18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2643160" sldId="18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84764284" sldId="18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6391697" sldId="18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5962337" sldId="18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03638922" sldId="18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2068762" sldId="18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01068616" sldId="18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37773378" sldId="18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8588347" sldId="18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08848" sldId="1855"/>
        </pc:sldMkLst>
      </pc:sldChg>
      <pc:sldChg chg="modSp mod">
        <pc:chgData name="Eva Jandíková" userId="7ef427b1455032d3" providerId="LiveId" clId="{38627F65-A546-4188-A844-DDCF0C45AC7E}" dt="2025-04-01T16:38:46.408" v="5123" actId="20577"/>
        <pc:sldMkLst>
          <pc:docMk/>
          <pc:sldMk cId="2700645986" sldId="18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8718033" sldId="18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70089546" sldId="18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9859835" sldId="18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73869242" sldId="18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010646" sldId="18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8039136" sldId="18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2104777" sldId="18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4022507" sldId="18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9507519" sldId="18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15644782" sldId="18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11981382" sldId="18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17529534" sldId="18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7640140" sldId="18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4034678" sldId="18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64009" sldId="18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0907537" sldId="18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178123" sldId="18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9647352" sldId="18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0632038" sldId="18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595873" sldId="18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5748338" sldId="18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32286244" sldId="18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358267" sldId="1881"/>
        </pc:sldMkLst>
      </pc:sldChg>
      <pc:sldChg chg="modSp del mod">
        <pc:chgData name="Eva Jandíková" userId="7ef427b1455032d3" providerId="LiveId" clId="{38627F65-A546-4188-A844-DDCF0C45AC7E}" dt="2025-04-01T17:53:35.117" v="7767" actId="47"/>
        <pc:sldMkLst>
          <pc:docMk/>
          <pc:sldMk cId="1704495130" sldId="18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0174574" sldId="18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81936694" sldId="18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61282260" sldId="18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7797002" sldId="18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84959" sldId="18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970625" sldId="18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6139659" sldId="18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79392208" sldId="18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8711142" sldId="18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5654752" sldId="19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7344533" sldId="19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11855468" sldId="19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7159326" sldId="19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48273094" sldId="20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9914410" sldId="20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1191082" sldId="2034"/>
        </pc:sldMkLst>
      </pc:sldChg>
      <pc:sldChg chg="del">
        <pc:chgData name="Eva Jandíková" userId="7ef427b1455032d3" providerId="LiveId" clId="{38627F65-A546-4188-A844-DDCF0C45AC7E}" dt="2025-04-01T18:00:11.377" v="7827" actId="47"/>
        <pc:sldMkLst>
          <pc:docMk/>
          <pc:sldMk cId="1336978189" sldId="20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5209561" sldId="20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0305047" sldId="21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7701914" sldId="21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46804568" sldId="21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29773846" sldId="21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87419278" sldId="21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19916786" sldId="21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5247520" sldId="21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683536" sldId="2215"/>
        </pc:sldMkLst>
      </pc:sldChg>
      <pc:sldChg chg="modSp mod">
        <pc:chgData name="Eva Jandíková" userId="7ef427b1455032d3" providerId="LiveId" clId="{38627F65-A546-4188-A844-DDCF0C45AC7E}" dt="2025-04-01T16:37:45.184" v="5116" actId="113"/>
        <pc:sldMkLst>
          <pc:docMk/>
          <pc:sldMk cId="3794098012" sldId="2223"/>
        </pc:sldMkLst>
      </pc:sldChg>
      <pc:sldChg chg="addSp delSp modSp add mod">
        <pc:chgData name="Eva Jandíková" userId="7ef427b1455032d3" providerId="LiveId" clId="{38627F65-A546-4188-A844-DDCF0C45AC7E}" dt="2025-04-01T18:58:19.385" v="8461" actId="14100"/>
        <pc:sldMkLst>
          <pc:docMk/>
          <pc:sldMk cId="1942247237" sldId="2227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3524342674" sldId="22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4205802" sldId="2238"/>
        </pc:sldMkLst>
      </pc:sldChg>
      <pc:sldChg chg="add">
        <pc:chgData name="Eva Jandíková" userId="7ef427b1455032d3" providerId="LiveId" clId="{38627F65-A546-4188-A844-DDCF0C45AC7E}" dt="2025-04-01T18:34:27.820" v="7903"/>
        <pc:sldMkLst>
          <pc:docMk/>
          <pc:sldMk cId="1711650580" sldId="2239"/>
        </pc:sldMkLst>
      </pc:sldChg>
      <pc:sldChg chg="modSp mod">
        <pc:chgData name="Eva Jandíková" userId="7ef427b1455032d3" providerId="LiveId" clId="{38627F65-A546-4188-A844-DDCF0C45AC7E}" dt="2025-04-01T15:12:46.999" v="2835" actId="113"/>
        <pc:sldMkLst>
          <pc:docMk/>
          <pc:sldMk cId="1017966344" sldId="2241"/>
        </pc:sldMkLst>
        <pc:spChg chg="mod">
          <ac:chgData name="Eva Jandíková" userId="7ef427b1455032d3" providerId="LiveId" clId="{38627F65-A546-4188-A844-DDCF0C45AC7E}" dt="2025-04-01T15:12:46.999" v="2835" actId="113"/>
          <ac:spMkLst>
            <pc:docMk/>
            <pc:sldMk cId="1017966344" sldId="2241"/>
            <ac:spMk id="4" creationId="{4020FB13-4424-1724-AE12-31405683B729}"/>
          </ac:spMkLst>
        </pc:spChg>
      </pc:sldChg>
      <pc:sldChg chg="modSp mod">
        <pc:chgData name="Eva Jandíková" userId="7ef427b1455032d3" providerId="LiveId" clId="{38627F65-A546-4188-A844-DDCF0C45AC7E}" dt="2025-04-01T15:13:20.499" v="2977" actId="20577"/>
        <pc:sldMkLst>
          <pc:docMk/>
          <pc:sldMk cId="1400067834" sldId="2242"/>
        </pc:sldMkLst>
        <pc:spChg chg="mod">
          <ac:chgData name="Eva Jandíková" userId="7ef427b1455032d3" providerId="LiveId" clId="{38627F65-A546-4188-A844-DDCF0C45AC7E}" dt="2025-04-01T15:13:20.499" v="2977" actId="20577"/>
          <ac:spMkLst>
            <pc:docMk/>
            <pc:sldMk cId="1400067834" sldId="2242"/>
            <ac:spMk id="4" creationId="{8863CDE8-C9FA-DA71-0117-FD657EB4EF6A}"/>
          </ac:spMkLst>
        </pc:spChg>
      </pc:sldChg>
      <pc:sldChg chg="addSp delSp modSp mod">
        <pc:chgData name="Eva Jandíková" userId="7ef427b1455032d3" providerId="LiveId" clId="{38627F65-A546-4188-A844-DDCF0C45AC7E}" dt="2025-04-01T15:51:50.792" v="3721" actId="108"/>
        <pc:sldMkLst>
          <pc:docMk/>
          <pc:sldMk cId="3105683861" sldId="2250"/>
        </pc:sldMkLst>
      </pc:sldChg>
      <pc:sldChg chg="modSp mod">
        <pc:chgData name="Eva Jandíková" userId="7ef427b1455032d3" providerId="LiveId" clId="{38627F65-A546-4188-A844-DDCF0C45AC7E}" dt="2025-04-01T15:52:07.003" v="3724" actId="20577"/>
        <pc:sldMkLst>
          <pc:docMk/>
          <pc:sldMk cId="417227073" sldId="2251"/>
        </pc:sldMkLst>
      </pc:sldChg>
      <pc:sldChg chg="del">
        <pc:chgData name="Eva Jandíková" userId="7ef427b1455032d3" providerId="LiveId" clId="{38627F65-A546-4188-A844-DDCF0C45AC7E}" dt="2025-04-01T06:48:41.609" v="1553" actId="47"/>
        <pc:sldMkLst>
          <pc:docMk/>
          <pc:sldMk cId="4273909937" sldId="2274"/>
        </pc:sldMkLst>
      </pc:sldChg>
      <pc:sldChg chg="modSp mod">
        <pc:chgData name="Eva Jandíková" userId="7ef427b1455032d3" providerId="LiveId" clId="{38627F65-A546-4188-A844-DDCF0C45AC7E}" dt="2025-04-01T17:58:15.045" v="7825" actId="20577"/>
        <pc:sldMkLst>
          <pc:docMk/>
          <pc:sldMk cId="500965306" sldId="2285"/>
        </pc:sldMkLst>
      </pc:sldChg>
      <pc:sldChg chg="modSp del mod modClrScheme chgLayout">
        <pc:chgData name="Eva Jandíková" userId="7ef427b1455032d3" providerId="LiveId" clId="{38627F65-A546-4188-A844-DDCF0C45AC7E}" dt="2025-03-31T12:03:46.332" v="176" actId="47"/>
        <pc:sldMkLst>
          <pc:docMk/>
          <pc:sldMk cId="2738133061" sldId="2286"/>
        </pc:sldMkLst>
      </pc:sldChg>
      <pc:sldChg chg="del">
        <pc:chgData name="Eva Jandíková" userId="7ef427b1455032d3" providerId="LiveId" clId="{38627F65-A546-4188-A844-DDCF0C45AC7E}" dt="2025-03-31T12:06:34.004" v="228" actId="47"/>
        <pc:sldMkLst>
          <pc:docMk/>
          <pc:sldMk cId="445541252" sldId="2287"/>
        </pc:sldMkLst>
      </pc:sldChg>
      <pc:sldChg chg="modSp del mod">
        <pc:chgData name="Eva Jandíková" userId="7ef427b1455032d3" providerId="LiveId" clId="{38627F65-A546-4188-A844-DDCF0C45AC7E}" dt="2025-03-31T12:29:27.925" v="276" actId="47"/>
        <pc:sldMkLst>
          <pc:docMk/>
          <pc:sldMk cId="2914436045" sldId="2288"/>
        </pc:sldMkLst>
      </pc:sldChg>
      <pc:sldChg chg="modSp del mod">
        <pc:chgData name="Eva Jandíková" userId="7ef427b1455032d3" providerId="LiveId" clId="{38627F65-A546-4188-A844-DDCF0C45AC7E}" dt="2025-03-31T12:33:59.706" v="324" actId="47"/>
        <pc:sldMkLst>
          <pc:docMk/>
          <pc:sldMk cId="3149492988" sldId="2289"/>
        </pc:sldMkLst>
      </pc:sldChg>
      <pc:sldChg chg="addSp delSp modSp mod">
        <pc:chgData name="Eva Jandíková" userId="7ef427b1455032d3" providerId="LiveId" clId="{38627F65-A546-4188-A844-DDCF0C45AC7E}" dt="2025-04-01T16:57:13.398" v="5338" actId="20577"/>
        <pc:sldMkLst>
          <pc:docMk/>
          <pc:sldMk cId="2798452565" sldId="2293"/>
        </pc:sldMkLst>
      </pc:sldChg>
      <pc:sldChg chg="modSp mod">
        <pc:chgData name="Eva Jandíková" userId="7ef427b1455032d3" providerId="LiveId" clId="{38627F65-A546-4188-A844-DDCF0C45AC7E}" dt="2025-04-01T06:48:27.316" v="1552" actId="27636"/>
        <pc:sldMkLst>
          <pc:docMk/>
          <pc:sldMk cId="3264491758" sldId="2319"/>
        </pc:sldMkLst>
      </pc:sldChg>
      <pc:sldChg chg="modSp add del">
        <pc:chgData name="Eva Jandíková" userId="7ef427b1455032d3" providerId="LiveId" clId="{38627F65-A546-4188-A844-DDCF0C45AC7E}" dt="2025-04-01T15:58:48.102" v="3920" actId="47"/>
        <pc:sldMkLst>
          <pc:docMk/>
          <pc:sldMk cId="3906644247" sldId="2322"/>
        </pc:sldMkLst>
      </pc:sldChg>
      <pc:sldChg chg="modSp del mod">
        <pc:chgData name="Eva Jandíková" userId="7ef427b1455032d3" providerId="LiveId" clId="{38627F65-A546-4188-A844-DDCF0C45AC7E}" dt="2025-04-01T16:08:24.305" v="4396" actId="47"/>
        <pc:sldMkLst>
          <pc:docMk/>
          <pc:sldMk cId="1012888258" sldId="2331"/>
        </pc:sldMkLst>
      </pc:sldChg>
      <pc:sldChg chg="addSp delSp modSp mod">
        <pc:chgData name="Eva Jandíková" userId="7ef427b1455032d3" providerId="LiveId" clId="{38627F65-A546-4188-A844-DDCF0C45AC7E}" dt="2025-04-01T16:18:46.377" v="4548" actId="14100"/>
        <pc:sldMkLst>
          <pc:docMk/>
          <pc:sldMk cId="349557723" sldId="2332"/>
        </pc:sldMkLst>
        <pc:spChg chg="mod">
          <ac:chgData name="Eva Jandíková" userId="7ef427b1455032d3" providerId="LiveId" clId="{38627F65-A546-4188-A844-DDCF0C45AC7E}" dt="2025-04-01T16:18:46.377" v="4548" actId="14100"/>
          <ac:spMkLst>
            <pc:docMk/>
            <pc:sldMk cId="349557723" sldId="2332"/>
            <ac:spMk id="4" creationId="{BD679955-F94F-4655-86A8-C131828F0344}"/>
          </ac:spMkLst>
        </pc:spChg>
        <pc:picChg chg="add mod">
          <ac:chgData name="Eva Jandíková" userId="7ef427b1455032d3" providerId="LiveId" clId="{38627F65-A546-4188-A844-DDCF0C45AC7E}" dt="2025-04-01T16:18:43.191" v="4547" actId="14100"/>
          <ac:picMkLst>
            <pc:docMk/>
            <pc:sldMk cId="349557723" sldId="2332"/>
            <ac:picMk id="11" creationId="{7B32A7FC-5851-08F9-C43B-3D26721B5F23}"/>
          </ac:picMkLst>
        </pc:picChg>
      </pc:sldChg>
      <pc:sldChg chg="add">
        <pc:chgData name="Eva Jandíková" userId="7ef427b1455032d3" providerId="LiveId" clId="{38627F65-A546-4188-A844-DDCF0C45AC7E}" dt="2025-04-01T18:00:07.466" v="7826"/>
        <pc:sldMkLst>
          <pc:docMk/>
          <pc:sldMk cId="332514558" sldId="2335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1621400169" sldId="2338"/>
        </pc:sldMkLst>
      </pc:sldChg>
      <pc:sldChg chg="delSp modSp add del mod">
        <pc:chgData name="Eva Jandíková" userId="7ef427b1455032d3" providerId="LiveId" clId="{38627F65-A546-4188-A844-DDCF0C45AC7E}" dt="2025-03-31T13:44:45.031" v="929" actId="47"/>
        <pc:sldMkLst>
          <pc:docMk/>
          <pc:sldMk cId="3446407131" sldId="2339"/>
        </pc:sldMkLst>
      </pc:sldChg>
      <pc:sldChg chg="modSp add del mod">
        <pc:chgData name="Eva Jandíková" userId="7ef427b1455032d3" providerId="LiveId" clId="{38627F65-A546-4188-A844-DDCF0C45AC7E}" dt="2025-03-31T14:05:57.555" v="1157" actId="47"/>
        <pc:sldMkLst>
          <pc:docMk/>
          <pc:sldMk cId="99148928" sldId="2340"/>
        </pc:sldMkLst>
      </pc:sldChg>
      <pc:sldChg chg="delSp modSp add del mod">
        <pc:chgData name="Eva Jandíková" userId="7ef427b1455032d3" providerId="LiveId" clId="{38627F65-A546-4188-A844-DDCF0C45AC7E}" dt="2025-03-31T14:09:14.021" v="1168" actId="47"/>
        <pc:sldMkLst>
          <pc:docMk/>
          <pc:sldMk cId="3567529716" sldId="2341"/>
        </pc:sldMkLst>
      </pc:sldChg>
      <pc:sldChg chg="add del">
        <pc:chgData name="Eva Jandíková" userId="7ef427b1455032d3" providerId="LiveId" clId="{38627F65-A546-4188-A844-DDCF0C45AC7E}" dt="2025-03-31T13:12:50.915" v="688" actId="47"/>
        <pc:sldMkLst>
          <pc:docMk/>
          <pc:sldMk cId="2904491419" sldId="2342"/>
        </pc:sldMkLst>
      </pc:sldChg>
      <pc:sldChg chg="addSp delSp modSp add del mod">
        <pc:chgData name="Eva Jandíková" userId="7ef427b1455032d3" providerId="LiveId" clId="{38627F65-A546-4188-A844-DDCF0C45AC7E}" dt="2025-03-31T13:15:07.815" v="744" actId="47"/>
        <pc:sldMkLst>
          <pc:docMk/>
          <pc:sldMk cId="1825736416" sldId="2343"/>
        </pc:sldMkLst>
      </pc:sldChg>
      <pc:sldChg chg="del">
        <pc:chgData name="Eva Jandíková" userId="7ef427b1455032d3" providerId="LiveId" clId="{38627F65-A546-4188-A844-DDCF0C45AC7E}" dt="2025-03-31T12:36:29.322" v="331" actId="47"/>
        <pc:sldMkLst>
          <pc:docMk/>
          <pc:sldMk cId="3937683034" sldId="2345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889478475" sldId="2351"/>
        </pc:sldMkLst>
        <pc:spChg chg="mod">
          <ac:chgData name="Eva Jandíková" userId="7ef427b1455032d3" providerId="LiveId" clId="{38627F65-A546-4188-A844-DDCF0C45AC7E}" dt="2025-03-31T12:58:17.076" v="504"/>
          <ac:spMkLst>
            <pc:docMk/>
            <pc:sldMk cId="1889478475" sldId="2351"/>
            <ac:spMk id="4" creationId="{18AB38C6-7DB9-8E80-4481-78F5FE470C89}"/>
          </ac:spMkLst>
        </pc:spChg>
      </pc:sldChg>
      <pc:sldChg chg="modSp mod">
        <pc:chgData name="Eva Jandíková" userId="7ef427b1455032d3" providerId="LiveId" clId="{38627F65-A546-4188-A844-DDCF0C45AC7E}" dt="2025-04-01T15:44:58.306" v="3605" actId="1076"/>
        <pc:sldMkLst>
          <pc:docMk/>
          <pc:sldMk cId="3104101823" sldId="2354"/>
        </pc:sldMkLst>
        <pc:spChg chg="mod">
          <ac:chgData name="Eva Jandíková" userId="7ef427b1455032d3" providerId="LiveId" clId="{38627F65-A546-4188-A844-DDCF0C45AC7E}" dt="2025-04-01T15:44:49.249" v="3602" actId="14100"/>
          <ac:spMkLst>
            <pc:docMk/>
            <pc:sldMk cId="3104101823" sldId="2354"/>
            <ac:spMk id="4" creationId="{FE741C9C-D04C-2914-C046-8C52BE648A7B}"/>
          </ac:spMkLst>
        </pc:spChg>
        <pc:picChg chg="mod">
          <ac:chgData name="Eva Jandíková" userId="7ef427b1455032d3" providerId="LiveId" clId="{38627F65-A546-4188-A844-DDCF0C45AC7E}" dt="2025-04-01T15:44:51.971" v="3604" actId="1076"/>
          <ac:picMkLst>
            <pc:docMk/>
            <pc:sldMk cId="3104101823" sldId="2354"/>
            <ac:picMk id="7" creationId="{93268C41-2178-079B-BFCF-D50BF42580B6}"/>
          </ac:picMkLst>
        </pc:picChg>
        <pc:picChg chg="mod">
          <ac:chgData name="Eva Jandíková" userId="7ef427b1455032d3" providerId="LiveId" clId="{38627F65-A546-4188-A844-DDCF0C45AC7E}" dt="2025-04-01T15:44:58.306" v="3605" actId="1076"/>
          <ac:picMkLst>
            <pc:docMk/>
            <pc:sldMk cId="3104101823" sldId="2354"/>
            <ac:picMk id="9" creationId="{C71E36BA-5841-7EB9-1A44-141468C3464B}"/>
          </ac:picMkLst>
        </pc:picChg>
      </pc:sldChg>
      <pc:sldChg chg="modSp mod ord">
        <pc:chgData name="Eva Jandíková" userId="7ef427b1455032d3" providerId="LiveId" clId="{38627F65-A546-4188-A844-DDCF0C45AC7E}" dt="2025-04-01T16:32:37.571" v="4979" actId="20577"/>
        <pc:sldMkLst>
          <pc:docMk/>
          <pc:sldMk cId="2604786981" sldId="2355"/>
        </pc:sldMkLst>
        <pc:spChg chg="mod">
          <ac:chgData name="Eva Jandíková" userId="7ef427b1455032d3" providerId="LiveId" clId="{38627F65-A546-4188-A844-DDCF0C45AC7E}" dt="2025-04-01T16:31:12.856" v="4888" actId="113"/>
          <ac:spMkLst>
            <pc:docMk/>
            <pc:sldMk cId="2604786981" sldId="2355"/>
            <ac:spMk id="4" creationId="{3D7BD18C-C666-E337-6296-80E7B80EFC3C}"/>
          </ac:spMkLst>
        </pc:spChg>
        <pc:spChg chg="mod">
          <ac:chgData name="Eva Jandíková" userId="7ef427b1455032d3" providerId="LiveId" clId="{38627F65-A546-4188-A844-DDCF0C45AC7E}" dt="2025-04-01T16:32:37.571" v="4979" actId="20577"/>
          <ac:spMkLst>
            <pc:docMk/>
            <pc:sldMk cId="2604786981" sldId="2355"/>
            <ac:spMk id="5" creationId="{7458EA02-DA25-8A8C-ECCB-5CDA192D675B}"/>
          </ac:spMkLst>
        </pc:spChg>
        <pc:picChg chg="mod">
          <ac:chgData name="Eva Jandíková" userId="7ef427b1455032d3" providerId="LiveId" clId="{38627F65-A546-4188-A844-DDCF0C45AC7E}" dt="2025-03-24T12:43:05.238" v="92" actId="1076"/>
          <ac:picMkLst>
            <pc:docMk/>
            <pc:sldMk cId="2604786981" sldId="2355"/>
            <ac:picMk id="10" creationId="{E9D9B0B5-C338-41B6-573E-4BC1B326BEA1}"/>
          </ac:picMkLst>
        </pc:picChg>
      </pc:sldChg>
      <pc:sldChg chg="addSp delSp modSp mod">
        <pc:chgData name="Eva Jandíková" userId="7ef427b1455032d3" providerId="LiveId" clId="{38627F65-A546-4188-A844-DDCF0C45AC7E}" dt="2025-04-01T16:58:20.679" v="5390" actId="20577"/>
        <pc:sldMkLst>
          <pc:docMk/>
          <pc:sldMk cId="2392227643" sldId="2356"/>
        </pc:sldMkLst>
      </pc:sldChg>
      <pc:sldChg chg="modSp del mod">
        <pc:chgData name="Eva Jandíková" userId="7ef427b1455032d3" providerId="LiveId" clId="{38627F65-A546-4188-A844-DDCF0C45AC7E}" dt="2025-04-01T16:51:52.709" v="5332" actId="47"/>
        <pc:sldMkLst>
          <pc:docMk/>
          <pc:sldMk cId="676348689" sldId="2357"/>
        </pc:sldMkLst>
      </pc:sldChg>
      <pc:sldChg chg="addSp delSp modSp del mod">
        <pc:chgData name="Eva Jandíková" userId="7ef427b1455032d3" providerId="LiveId" clId="{38627F65-A546-4188-A844-DDCF0C45AC7E}" dt="2025-04-01T17:03:52.878" v="5555" actId="47"/>
        <pc:sldMkLst>
          <pc:docMk/>
          <pc:sldMk cId="62365016" sldId="2358"/>
        </pc:sldMkLst>
      </pc:sldChg>
      <pc:sldChg chg="modSp mod">
        <pc:chgData name="Eva Jandíková" userId="7ef427b1455032d3" providerId="LiveId" clId="{38627F65-A546-4188-A844-DDCF0C45AC7E}" dt="2025-04-01T16:58:08.706" v="5361" actId="20577"/>
        <pc:sldMkLst>
          <pc:docMk/>
          <pc:sldMk cId="2485542244" sldId="2359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4234315567" sldId="2360"/>
        </pc:sldMkLst>
      </pc:sldChg>
      <pc:sldChg chg="del">
        <pc:chgData name="Eva Jandíková" userId="7ef427b1455032d3" providerId="LiveId" clId="{38627F65-A546-4188-A844-DDCF0C45AC7E}" dt="2025-04-01T17:53:21.318" v="7766" actId="47"/>
        <pc:sldMkLst>
          <pc:docMk/>
          <pc:sldMk cId="775644936" sldId="2361"/>
        </pc:sldMkLst>
      </pc:sldChg>
      <pc:sldChg chg="addSp delSp modSp mod">
        <pc:chgData name="Eva Jandíková" userId="7ef427b1455032d3" providerId="LiveId" clId="{38627F65-A546-4188-A844-DDCF0C45AC7E}" dt="2025-03-31T11:57:21.293" v="135" actId="20577"/>
        <pc:sldMkLst>
          <pc:docMk/>
          <pc:sldMk cId="272247007" sldId="2362"/>
        </pc:sldMkLst>
      </pc:sldChg>
      <pc:sldChg chg="del">
        <pc:chgData name="Eva Jandíková" userId="7ef427b1455032d3" providerId="LiveId" clId="{38627F65-A546-4188-A844-DDCF0C45AC7E}" dt="2025-04-01T07:23:57.683" v="2303" actId="47"/>
        <pc:sldMkLst>
          <pc:docMk/>
          <pc:sldMk cId="2436438834" sldId="2363"/>
        </pc:sldMkLst>
      </pc:sldChg>
      <pc:sldChg chg="del ord">
        <pc:chgData name="Eva Jandíková" userId="7ef427b1455032d3" providerId="LiveId" clId="{38627F65-A546-4188-A844-DDCF0C45AC7E}" dt="2025-04-01T07:23:57.683" v="2303" actId="47"/>
        <pc:sldMkLst>
          <pc:docMk/>
          <pc:sldMk cId="1479227999" sldId="23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8870629" sldId="23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723136" sldId="23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9535379" sldId="23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8327726" sldId="23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7352207" sldId="23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24057833" sldId="23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1486305" sldId="23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03690795" sldId="23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2103017" sldId="23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18609356" sldId="23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7665850" sldId="23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19399774" sldId="23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03288076" sldId="23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0685216" sldId="2378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911994759" sldId="23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548582" sldId="23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3996049" sldId="23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01401356" sldId="23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7302587" sldId="23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634795" sldId="23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87806405" sldId="23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20527" sldId="23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15874664" sldId="23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22374944" sldId="23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24173863" sldId="23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3408129" sldId="23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9334458" sldId="23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30303802" sldId="23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90239310" sldId="23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7874759" sldId="23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44798051" sldId="23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9022383" sldId="23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5489608" sldId="23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5028387" sldId="23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70122672" sldId="24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3103846" sldId="24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8314675" sldId="24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4219628" sldId="24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7005060" sldId="24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191243" sldId="24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49357381" sldId="24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61414309" sldId="24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53956614" sldId="24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4403117" sldId="24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0259196" sldId="24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4848868" sldId="24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87799053" sldId="24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7120018" sldId="24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1217755" sldId="24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61119753" sldId="241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2889541042" sldId="24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4241886" sldId="24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02678494" sldId="24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38776397" sldId="24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21751617" sldId="24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20115513" sldId="24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2867376" sldId="24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16819347" sldId="24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2552016" sldId="24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587000895" sldId="2425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829663459" sldId="2426"/>
        </pc:sldMkLst>
      </pc:sldChg>
      <pc:sldChg chg="modSp del">
        <pc:chgData name="Eva Jandíková" userId="7ef427b1455032d3" providerId="LiveId" clId="{38627F65-A546-4188-A844-DDCF0C45AC7E}" dt="2025-04-01T17:53:35.117" v="7767" actId="47"/>
        <pc:sldMkLst>
          <pc:docMk/>
          <pc:sldMk cId="1942145114" sldId="24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3669277" sldId="24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0477003" sldId="24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657634" sldId="24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63464577" sldId="24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5196403" sldId="24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30765510" sldId="24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53731839" sldId="24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57428422" sldId="24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3783029" sldId="24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43620748" sldId="24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5002512" sldId="24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18582046" sldId="24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3302683" sldId="24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57850469" sldId="24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09147018" sldId="24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8693293" sldId="24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65248440" sldId="24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0118603" sldId="24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33958036" sldId="24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34778244" sldId="24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97555986" sldId="24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1129409" sldId="24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7713657" sldId="24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89467761" sldId="24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17544273" sldId="24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27388114" sldId="24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7851764" sldId="24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114103" sldId="24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25183193" sldId="24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40547255" sldId="24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9131135" sldId="24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96250592" sldId="24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64777802" sldId="24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07225399" sldId="24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42851274" sldId="24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6643705" sldId="2463"/>
        </pc:sldMkLst>
      </pc:sldChg>
      <pc:sldChg chg="delSp modSp mod modNotesTx">
        <pc:chgData name="Eva Jandíková" userId="7ef427b1455032d3" providerId="LiveId" clId="{38627F65-A546-4188-A844-DDCF0C45AC7E}" dt="2025-04-01T15:14:21.726" v="2979" actId="14100"/>
        <pc:sldMkLst>
          <pc:docMk/>
          <pc:sldMk cId="1127940214" sldId="2464"/>
        </pc:sldMkLst>
        <pc:spChg chg="mod">
          <ac:chgData name="Eva Jandíková" userId="7ef427b1455032d3" providerId="LiveId" clId="{38627F65-A546-4188-A844-DDCF0C45AC7E}" dt="2025-04-01T11:57:43.991" v="2523" actId="20577"/>
          <ac:spMkLst>
            <pc:docMk/>
            <pc:sldMk cId="1127940214" sldId="2464"/>
            <ac:spMk id="5" creationId="{4F11EADF-91DF-DA8A-564D-631ADBF1438A}"/>
          </ac:spMkLst>
        </pc:spChg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9157467" sldId="2466"/>
        </pc:sldMkLst>
      </pc:sldChg>
      <pc:sldChg chg="addSp delSp modSp del mod modClrScheme chgLayout">
        <pc:chgData name="Eva Jandíková" userId="7ef427b1455032d3" providerId="LiveId" clId="{38627F65-A546-4188-A844-DDCF0C45AC7E}" dt="2025-04-01T15:28:24.649" v="3095" actId="47"/>
        <pc:sldMkLst>
          <pc:docMk/>
          <pc:sldMk cId="313849335" sldId="2474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521446380" sldId="2623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2747181982" sldId="2624"/>
        </pc:sldMkLst>
      </pc:sldChg>
      <pc:sldChg chg="addSp delSp modSp add del mod">
        <pc:chgData name="Eva Jandíková" userId="7ef427b1455032d3" providerId="LiveId" clId="{38627F65-A546-4188-A844-DDCF0C45AC7E}" dt="2025-03-31T15:33:24.043" v="1321" actId="47"/>
        <pc:sldMkLst>
          <pc:docMk/>
          <pc:sldMk cId="973110535" sldId="2626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2772088141" sldId="2629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865636549" sldId="2644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558784266" sldId="2645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3041944242" sldId="2646"/>
        </pc:sldMkLst>
      </pc:sldChg>
      <pc:sldChg chg="modSp add del mod">
        <pc:chgData name="Eva Jandíková" userId="7ef427b1455032d3" providerId="LiveId" clId="{38627F65-A546-4188-A844-DDCF0C45AC7E}" dt="2025-04-01T17:53:35.117" v="7767" actId="47"/>
        <pc:sldMkLst>
          <pc:docMk/>
          <pc:sldMk cId="3475492607" sldId="2647"/>
        </pc:sldMkLst>
      </pc:sldChg>
      <pc:sldChg chg="modSp add del mod">
        <pc:chgData name="Eva Jandíková" userId="7ef427b1455032d3" providerId="LiveId" clId="{38627F65-A546-4188-A844-DDCF0C45AC7E}" dt="2025-03-31T15:29:12.915" v="1303" actId="47"/>
        <pc:sldMkLst>
          <pc:docMk/>
          <pc:sldMk cId="3431838322" sldId="2648"/>
        </pc:sldMkLst>
      </pc:sldChg>
      <pc:sldChg chg="addSp modSp mod">
        <pc:chgData name="Eva Jandíková" userId="7ef427b1455032d3" providerId="LiveId" clId="{38627F65-A546-4188-A844-DDCF0C45AC7E}" dt="2025-04-01T11:38:06.173" v="2358" actId="20577"/>
        <pc:sldMkLst>
          <pc:docMk/>
          <pc:sldMk cId="1319229152" sldId="2660"/>
        </pc:sldMkLst>
      </pc:sldChg>
      <pc:sldChg chg="modSp mod">
        <pc:chgData name="Eva Jandíková" userId="7ef427b1455032d3" providerId="LiveId" clId="{38627F65-A546-4188-A844-DDCF0C45AC7E}" dt="2025-03-24T10:16:04.868" v="0"/>
        <pc:sldMkLst>
          <pc:docMk/>
          <pc:sldMk cId="3925041002" sldId="2661"/>
        </pc:sldMkLst>
      </pc:sldChg>
      <pc:sldChg chg="modSp mod">
        <pc:chgData name="Eva Jandíková" userId="7ef427b1455032d3" providerId="LiveId" clId="{38627F65-A546-4188-A844-DDCF0C45AC7E}" dt="2025-03-24T12:38:32.440" v="6"/>
        <pc:sldMkLst>
          <pc:docMk/>
          <pc:sldMk cId="3276733177" sldId="2662"/>
        </pc:sldMkLst>
      </pc:sldChg>
      <pc:sldChg chg="addSp delSp modSp mod">
        <pc:chgData name="Eva Jandíková" userId="7ef427b1455032d3" providerId="LiveId" clId="{38627F65-A546-4188-A844-DDCF0C45AC7E}" dt="2025-04-01T16:24:20.449" v="4580" actId="113"/>
        <pc:sldMkLst>
          <pc:docMk/>
          <pc:sldMk cId="889686527" sldId="2664"/>
        </pc:sldMkLst>
      </pc:sldChg>
      <pc:sldChg chg="modSp del mod modNotesTx">
        <pc:chgData name="Eva Jandíková" userId="7ef427b1455032d3" providerId="LiveId" clId="{38627F65-A546-4188-A844-DDCF0C45AC7E}" dt="2025-04-01T15:42:11.659" v="3570" actId="47"/>
        <pc:sldMkLst>
          <pc:docMk/>
          <pc:sldMk cId="2809898617" sldId="2665"/>
        </pc:sldMkLst>
      </pc:sldChg>
      <pc:sldChg chg="del">
        <pc:chgData name="Eva Jandíková" userId="7ef427b1455032d3" providerId="LiveId" clId="{38627F65-A546-4188-A844-DDCF0C45AC7E}" dt="2025-04-01T17:22:08.202" v="6159" actId="47"/>
        <pc:sldMkLst>
          <pc:docMk/>
          <pc:sldMk cId="4281714141" sldId="2666"/>
        </pc:sldMkLst>
      </pc:sldChg>
      <pc:sldChg chg="delSp del mod">
        <pc:chgData name="Eva Jandíková" userId="7ef427b1455032d3" providerId="LiveId" clId="{38627F65-A546-4188-A844-DDCF0C45AC7E}" dt="2025-03-31T13:15:13.964" v="745" actId="47"/>
        <pc:sldMkLst>
          <pc:docMk/>
          <pc:sldMk cId="2852055139" sldId="26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10293815" sldId="26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66814385" sldId="2669"/>
        </pc:sldMkLst>
      </pc:sldChg>
      <pc:sldChg chg="delSp modSp add del mod">
        <pc:chgData name="Eva Jandíková" userId="7ef427b1455032d3" providerId="LiveId" clId="{38627F65-A546-4188-A844-DDCF0C45AC7E}" dt="2025-04-01T15:43:32.889" v="3598" actId="47"/>
        <pc:sldMkLst>
          <pc:docMk/>
          <pc:sldMk cId="3261225500" sldId="26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088871" sldId="26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62654343" sldId="26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88624092" sldId="26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69794244" sldId="26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885650404" sldId="26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89027764" sldId="26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5604354" sldId="26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46971933" sldId="26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8819570" sldId="26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4786548" sldId="26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4160105" sldId="26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45084175" sldId="26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58349615" sldId="26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00487059" sldId="26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12622894" sldId="26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42340545" sldId="26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94378361" sldId="26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12289977" sldId="26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5663195" sldId="26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90555300" sldId="26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76392702" sldId="26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5147755" sldId="26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2451786" sldId="26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76656863" sldId="26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990215893" sldId="26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7790564" sldId="26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48796164" sldId="26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24888837" sldId="26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56112258" sldId="26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06190359" sldId="27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42981046" sldId="270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69882566" sldId="27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69285402" sldId="27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1364821" sldId="27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691121062" sldId="27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49245403" sldId="27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00255139" sldId="27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11817651" sldId="27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76089223" sldId="27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0751780" sldId="27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97610524" sldId="27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5164833" sldId="27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1533483" sldId="27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595317" sldId="27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91555518" sldId="27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68885567" sldId="27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22464963" sldId="27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92647" sldId="27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712328274" sldId="27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9565600" sldId="27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36150666" sldId="27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974952" sldId="27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38524080" sldId="27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7577820" sldId="27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30177884" sldId="27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81056258" sldId="27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6677477" sldId="27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903513" sldId="27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79218388" sldId="27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24610601" sldId="27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51745663" sldId="27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25193711" sldId="27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7586883" sldId="27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38546681" sldId="27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38771980" sldId="273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08480105" sldId="273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68360926" sldId="273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2840280" sldId="273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647196" sldId="273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674967567" sldId="274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41205529" sldId="274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296000130" sldId="274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4842423" sldId="274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41908785" sldId="274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33431155" sldId="274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23652641" sldId="274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53957773" sldId="274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64298614" sldId="274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60398616" sldId="274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00770235" sldId="275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55689252" sldId="275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88738269" sldId="275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72560993" sldId="275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25226015" sldId="275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59377432" sldId="275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46395217" sldId="275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26680237" sldId="275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97633796" sldId="275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51248493" sldId="275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1177394" sldId="276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04633215" sldId="276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22211207" sldId="276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32541882" sldId="276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30272410" sldId="276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761457778" sldId="276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23810066" sldId="276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29101462" sldId="276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391062661" sldId="276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89855355" sldId="276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51219492" sldId="277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33134130" sldId="277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84018889" sldId="277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91967058" sldId="277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6998764" sldId="277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080846218" sldId="277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427502259" sldId="277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9642417" sldId="277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68415333" sldId="277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55033707" sldId="277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91919349" sldId="278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928400543" sldId="278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04850788" sldId="278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28440360" sldId="278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154648035" sldId="278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2008842" sldId="278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61827290" sldId="278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63042554" sldId="278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92887414" sldId="278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28224911" sldId="278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233573397" sldId="279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879838" sldId="279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3200972" sldId="279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185887925" sldId="279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083584798" sldId="279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66896151" sldId="279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20436078" sldId="279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75851692" sldId="279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399173392" sldId="279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97212453" sldId="279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363591153" sldId="280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55839819" sldId="280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4405467" sldId="280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08058015" sldId="280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790291129" sldId="280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39118573" sldId="280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92126873" sldId="280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70476008" sldId="280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234281144" sldId="280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4800067" sldId="281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69713263" sldId="281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415344474" sldId="281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82291885" sldId="281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92007380" sldId="281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30676162" sldId="281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251583651" sldId="281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04510948" sldId="281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42689845" sldId="281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704324398" sldId="281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539091089" sldId="282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19472083" sldId="282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450202438" sldId="282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934648525" sldId="282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602721927" sldId="282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11954789" sldId="2825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528355416" sldId="2826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863480583" sldId="2827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488768572" sldId="2828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2061348780" sldId="2829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910036817" sldId="2830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115255547" sldId="2831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619960097" sldId="2832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1573301896" sldId="2833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3897501815" sldId="2834"/>
        </pc:sldMkLst>
      </pc:sldChg>
      <pc:sldChg chg="del">
        <pc:chgData name="Eva Jandíková" userId="7ef427b1455032d3" providerId="LiveId" clId="{38627F65-A546-4188-A844-DDCF0C45AC7E}" dt="2025-04-01T17:53:35.117" v="7767" actId="47"/>
        <pc:sldMkLst>
          <pc:docMk/>
          <pc:sldMk cId="842826561" sldId="2835"/>
        </pc:sldMkLst>
      </pc:sldChg>
      <pc:sldChg chg="addSp delSp modSp new mod modClrScheme chgLayout">
        <pc:chgData name="Eva Jandíková" userId="7ef427b1455032d3" providerId="LiveId" clId="{38627F65-A546-4188-A844-DDCF0C45AC7E}" dt="2025-04-01T18:09:11.670" v="7900" actId="14100"/>
        <pc:sldMkLst>
          <pc:docMk/>
          <pc:sldMk cId="1320173252" sldId="2837"/>
        </pc:sldMkLst>
      </pc:sldChg>
      <pc:sldChg chg="addSp delSp modSp new mod">
        <pc:chgData name="Eva Jandíková" userId="7ef427b1455032d3" providerId="LiveId" clId="{38627F65-A546-4188-A844-DDCF0C45AC7E}" dt="2025-04-01T18:09:19.528" v="7902" actId="14100"/>
        <pc:sldMkLst>
          <pc:docMk/>
          <pc:sldMk cId="820150560" sldId="2838"/>
        </pc:sldMkLst>
      </pc:sldChg>
      <pc:sldChg chg="addSp delSp modSp add mod modClrScheme chgLayout">
        <pc:chgData name="Eva Jandíková" userId="7ef427b1455032d3" providerId="LiveId" clId="{38627F65-A546-4188-A844-DDCF0C45AC7E}" dt="2025-03-31T12:33:55.082" v="323" actId="14100"/>
        <pc:sldMkLst>
          <pc:docMk/>
          <pc:sldMk cId="3589250780" sldId="2839"/>
        </pc:sldMkLst>
      </pc:sldChg>
      <pc:sldChg chg="add del">
        <pc:chgData name="Eva Jandíková" userId="7ef427b1455032d3" providerId="LiveId" clId="{38627F65-A546-4188-A844-DDCF0C45AC7E}" dt="2025-03-31T13:15:28.496" v="746" actId="47"/>
        <pc:sldMkLst>
          <pc:docMk/>
          <pc:sldMk cId="847501654" sldId="2840"/>
        </pc:sldMkLst>
      </pc:sldChg>
      <pc:sldChg chg="add del">
        <pc:chgData name="Eva Jandíková" userId="7ef427b1455032d3" providerId="LiveId" clId="{38627F65-A546-4188-A844-DDCF0C45AC7E}" dt="2025-03-31T12:33:15.465" v="314"/>
        <pc:sldMkLst>
          <pc:docMk/>
          <pc:sldMk cId="3267950057" sldId="2840"/>
        </pc:sldMkLst>
      </pc:sldChg>
      <pc:sldChg chg="addSp delSp modSp new del mod modClrScheme chgLayout">
        <pc:chgData name="Eva Jandíková" userId="7ef427b1455032d3" providerId="LiveId" clId="{38627F65-A546-4188-A844-DDCF0C45AC7E}" dt="2025-03-31T12:42:03.420" v="361" actId="47"/>
        <pc:sldMkLst>
          <pc:docMk/>
          <pc:sldMk cId="3613853294" sldId="2841"/>
        </pc:sldMkLst>
      </pc:sldChg>
      <pc:sldChg chg="addSp delSp modSp add del mod modAnim">
        <pc:chgData name="Eva Jandíková" userId="7ef427b1455032d3" providerId="LiveId" clId="{38627F65-A546-4188-A844-DDCF0C45AC7E}" dt="2025-04-01T17:53:35.117" v="7767" actId="47"/>
        <pc:sldMkLst>
          <pc:docMk/>
          <pc:sldMk cId="1741603991" sldId="2842"/>
        </pc:sldMkLst>
      </pc:sldChg>
      <pc:sldChg chg="addSp modSp add del mod">
        <pc:chgData name="Eva Jandíková" userId="7ef427b1455032d3" providerId="LiveId" clId="{38627F65-A546-4188-A844-DDCF0C45AC7E}" dt="2025-04-01T17:53:35.117" v="7767" actId="47"/>
        <pc:sldMkLst>
          <pc:docMk/>
          <pc:sldMk cId="3839428825" sldId="2843"/>
        </pc:sldMkLst>
      </pc:sldChg>
      <pc:sldChg chg="addSp delSp modSp add del mod modClrScheme delAnim chgLayout">
        <pc:chgData name="Eva Jandíková" userId="7ef427b1455032d3" providerId="LiveId" clId="{38627F65-A546-4188-A844-DDCF0C45AC7E}" dt="2025-03-31T12:57:40.082" v="500" actId="47"/>
        <pc:sldMkLst>
          <pc:docMk/>
          <pc:sldMk cId="4100251624" sldId="2844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1435948970" sldId="2845"/>
        </pc:sldMkLst>
      </pc:sldChg>
      <pc:sldChg chg="modSp add del mod">
        <pc:chgData name="Eva Jandíková" userId="7ef427b1455032d3" providerId="LiveId" clId="{38627F65-A546-4188-A844-DDCF0C45AC7E}" dt="2025-03-31T13:11:06.401" v="676" actId="47"/>
        <pc:sldMkLst>
          <pc:docMk/>
          <pc:sldMk cId="2118270602" sldId="2846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3113907652" sldId="2846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59396473" sldId="2847"/>
        </pc:sldMkLst>
      </pc:sldChg>
      <pc:sldChg chg="addSp delSp modSp new del mod modClrScheme chgLayout">
        <pc:chgData name="Eva Jandíková" userId="7ef427b1455032d3" providerId="LiveId" clId="{38627F65-A546-4188-A844-DDCF0C45AC7E}" dt="2025-04-01T17:53:35.117" v="7767" actId="47"/>
        <pc:sldMkLst>
          <pc:docMk/>
          <pc:sldMk cId="2061211210" sldId="2849"/>
        </pc:sldMkLst>
      </pc:sldChg>
      <pc:sldChg chg="addSp delSp modSp new del mod">
        <pc:chgData name="Eva Jandíková" userId="7ef427b1455032d3" providerId="LiveId" clId="{38627F65-A546-4188-A844-DDCF0C45AC7E}" dt="2025-04-01T17:53:35.117" v="7767" actId="47"/>
        <pc:sldMkLst>
          <pc:docMk/>
          <pc:sldMk cId="1265871118" sldId="2850"/>
        </pc:sldMkLst>
      </pc:sldChg>
      <pc:sldChg chg="addSp delSp modSp add del mod">
        <pc:chgData name="Eva Jandíková" userId="7ef427b1455032d3" providerId="LiveId" clId="{38627F65-A546-4188-A844-DDCF0C45AC7E}" dt="2025-04-01T17:53:35.117" v="7767" actId="47"/>
        <pc:sldMkLst>
          <pc:docMk/>
          <pc:sldMk cId="916353602" sldId="2851"/>
        </pc:sldMkLst>
      </pc:sldChg>
      <pc:sldChg chg="addSp modSp new del mod">
        <pc:chgData name="Eva Jandíková" userId="7ef427b1455032d3" providerId="LiveId" clId="{38627F65-A546-4188-A844-DDCF0C45AC7E}" dt="2025-04-01T17:53:35.117" v="7767" actId="47"/>
        <pc:sldMkLst>
          <pc:docMk/>
          <pc:sldMk cId="1092160202" sldId="2852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1152146613" sldId="2853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722436837" sldId="2854"/>
        </pc:sldMkLst>
      </pc:sldChg>
      <pc:sldChg chg="add del">
        <pc:chgData name="Eva Jandíková" userId="7ef427b1455032d3" providerId="LiveId" clId="{38627F65-A546-4188-A844-DDCF0C45AC7E}" dt="2025-04-01T17:53:35.117" v="7767" actId="47"/>
        <pc:sldMkLst>
          <pc:docMk/>
          <pc:sldMk cId="3195540654" sldId="2855"/>
        </pc:sldMkLst>
      </pc:sldChg>
      <pc:sldChg chg="new del">
        <pc:chgData name="Eva Jandíková" userId="7ef427b1455032d3" providerId="LiveId" clId="{38627F65-A546-4188-A844-DDCF0C45AC7E}" dt="2025-04-01T11:57:30.972" v="2517" actId="680"/>
        <pc:sldMkLst>
          <pc:docMk/>
          <pc:sldMk cId="2532974594" sldId="2856"/>
        </pc:sldMkLst>
      </pc:sldChg>
      <pc:sldChg chg="add del">
        <pc:chgData name="Eva Jandíková" userId="7ef427b1455032d3" providerId="LiveId" clId="{38627F65-A546-4188-A844-DDCF0C45AC7E}" dt="2025-04-01T15:07:21.227" v="2733" actId="47"/>
        <pc:sldMkLst>
          <pc:docMk/>
          <pc:sldMk cId="3603047720" sldId="2856"/>
        </pc:sldMkLst>
      </pc:sldChg>
      <pc:sldChg chg="add del">
        <pc:chgData name="Eva Jandíková" userId="7ef427b1455032d3" providerId="LiveId" clId="{38627F65-A546-4188-A844-DDCF0C45AC7E}" dt="2025-04-01T17:53:43.117" v="7768" actId="47"/>
        <pc:sldMkLst>
          <pc:docMk/>
          <pc:sldMk cId="2934345735" sldId="2857"/>
        </pc:sldMkLst>
      </pc:sldChg>
      <pc:sldChg chg="addSp delSp modSp add mod">
        <pc:chgData name="Eva Jandíková" userId="7ef427b1455032d3" providerId="LiveId" clId="{38627F65-A546-4188-A844-DDCF0C45AC7E}" dt="2025-04-01T15:25:19.184" v="3055" actId="1076"/>
        <pc:sldMkLst>
          <pc:docMk/>
          <pc:sldMk cId="563371454" sldId="2858"/>
        </pc:sldMkLst>
        <pc:spChg chg="mod">
          <ac:chgData name="Eva Jandíková" userId="7ef427b1455032d3" providerId="LiveId" clId="{38627F65-A546-4188-A844-DDCF0C45AC7E}" dt="2025-04-01T15:24:20.006" v="3046" actId="20577"/>
          <ac:spMkLst>
            <pc:docMk/>
            <pc:sldMk cId="563371454" sldId="2858"/>
            <ac:spMk id="5" creationId="{13020E1C-5C93-9343-F698-A67254C67F24}"/>
          </ac:spMkLst>
        </pc:spChg>
      </pc:sldChg>
      <pc:sldChg chg="addSp modSp new del mod">
        <pc:chgData name="Eva Jandíková" userId="7ef427b1455032d3" providerId="LiveId" clId="{38627F65-A546-4188-A844-DDCF0C45AC7E}" dt="2025-04-01T15:27:11.564" v="3079" actId="680"/>
        <pc:sldMkLst>
          <pc:docMk/>
          <pc:sldMk cId="2672198137" sldId="2859"/>
        </pc:sldMkLst>
      </pc:sldChg>
      <pc:sldChg chg="addSp delSp modSp new mod">
        <pc:chgData name="Eva Jandíková" userId="7ef427b1455032d3" providerId="LiveId" clId="{38627F65-A546-4188-A844-DDCF0C45AC7E}" dt="2025-04-01T18:00:56.922" v="7836" actId="20577"/>
        <pc:sldMkLst>
          <pc:docMk/>
          <pc:sldMk cId="3593596186" sldId="2859"/>
        </pc:sldMkLst>
        <pc:spChg chg="mod">
          <ac:chgData name="Eva Jandíková" userId="7ef427b1455032d3" providerId="LiveId" clId="{38627F65-A546-4188-A844-DDCF0C45AC7E}" dt="2025-04-01T15:27:52.308" v="3086"/>
          <ac:spMkLst>
            <pc:docMk/>
            <pc:sldMk cId="3593596186" sldId="2859"/>
            <ac:spMk id="2" creationId="{8C36F2C2-3A2D-2F7B-2B2C-1A14F8503581}"/>
          </ac:spMkLst>
        </pc:spChg>
        <pc:spChg chg="mod">
          <ac:chgData name="Eva Jandíková" userId="7ef427b1455032d3" providerId="LiveId" clId="{38627F65-A546-4188-A844-DDCF0C45AC7E}" dt="2025-04-01T18:00:56.922" v="7836" actId="20577"/>
          <ac:spMkLst>
            <pc:docMk/>
            <pc:sldMk cId="3593596186" sldId="2859"/>
            <ac:spMk id="5" creationId="{E32A6025-77A5-8F9D-9B40-A1724ACAE060}"/>
          </ac:spMkLst>
        </pc:spChg>
        <pc:spChg chg="mod">
          <ac:chgData name="Eva Jandíková" userId="7ef427b1455032d3" providerId="LiveId" clId="{38627F65-A546-4188-A844-DDCF0C45AC7E}" dt="2025-04-01T15:28:22.706" v="3094" actId="255"/>
          <ac:spMkLst>
            <pc:docMk/>
            <pc:sldMk cId="3593596186" sldId="2859"/>
            <ac:spMk id="6" creationId="{19141E7C-504C-7E75-24BD-C3A554A9AAB9}"/>
          </ac:spMkLst>
        </pc:spChg>
        <pc:picChg chg="add mod">
          <ac:chgData name="Eva Jandíková" userId="7ef427b1455032d3" providerId="LiveId" clId="{38627F65-A546-4188-A844-DDCF0C45AC7E}" dt="2025-04-01T15:27:58.640" v="3088" actId="1076"/>
          <ac:picMkLst>
            <pc:docMk/>
            <pc:sldMk cId="3593596186" sldId="2859"/>
            <ac:picMk id="7" creationId="{5F625195-7A0B-F4C1-B57E-6B9AF8B4A456}"/>
          </ac:picMkLst>
        </pc:picChg>
        <pc:picChg chg="add mod">
          <ac:chgData name="Eva Jandíková" userId="7ef427b1455032d3" providerId="LiveId" clId="{38627F65-A546-4188-A844-DDCF0C45AC7E}" dt="2025-04-01T15:28:03.871" v="3090" actId="1076"/>
          <ac:picMkLst>
            <pc:docMk/>
            <pc:sldMk cId="3593596186" sldId="2859"/>
            <ac:picMk id="8" creationId="{1A3AF8DA-1B0D-91A6-47AD-47F408728020}"/>
          </ac:picMkLst>
        </pc:picChg>
      </pc:sldChg>
      <pc:sldChg chg="addSp delSp modSp add mod">
        <pc:chgData name="Eva Jandíková" userId="7ef427b1455032d3" providerId="LiveId" clId="{38627F65-A546-4188-A844-DDCF0C45AC7E}" dt="2025-04-01T18:00:54.215" v="7835" actId="20577"/>
        <pc:sldMkLst>
          <pc:docMk/>
          <pc:sldMk cId="2009426911" sldId="2860"/>
        </pc:sldMkLst>
        <pc:spChg chg="mod">
          <ac:chgData name="Eva Jandíková" userId="7ef427b1455032d3" providerId="LiveId" clId="{38627F65-A546-4188-A844-DDCF0C45AC7E}" dt="2025-04-01T18:00:54.215" v="7835" actId="20577"/>
          <ac:spMkLst>
            <pc:docMk/>
            <pc:sldMk cId="2009426911" sldId="2860"/>
            <ac:spMk id="5" creationId="{DDD33097-16CD-1DF7-11F4-072576CA0FE3}"/>
          </ac:spMkLst>
        </pc:spChg>
        <pc:spChg chg="mod">
          <ac:chgData name="Eva Jandíková" userId="7ef427b1455032d3" providerId="LiveId" clId="{38627F65-A546-4188-A844-DDCF0C45AC7E}" dt="2025-04-01T15:28:52.919" v="3101" actId="14100"/>
          <ac:spMkLst>
            <pc:docMk/>
            <pc:sldMk cId="2009426911" sldId="2860"/>
            <ac:spMk id="6" creationId="{A11484EE-7EE5-9302-B6E9-8BF8E3B9881D}"/>
          </ac:spMkLst>
        </pc:spChg>
        <pc:spChg chg="add mod">
          <ac:chgData name="Eva Jandíková" userId="7ef427b1455032d3" providerId="LiveId" clId="{38627F65-A546-4188-A844-DDCF0C45AC7E}" dt="2025-04-01T15:29:15.841" v="3124" actId="1036"/>
          <ac:spMkLst>
            <pc:docMk/>
            <pc:sldMk cId="2009426911" sldId="2860"/>
            <ac:spMk id="10" creationId="{82261BBD-6771-EEA8-5468-17E375DA96D7}"/>
          </ac:spMkLst>
        </pc:spChg>
        <pc:picChg chg="add mod">
          <ac:chgData name="Eva Jandíková" userId="7ef427b1455032d3" providerId="LiveId" clId="{38627F65-A546-4188-A844-DDCF0C45AC7E}" dt="2025-04-01T15:29:21.393" v="3130" actId="1035"/>
          <ac:picMkLst>
            <pc:docMk/>
            <pc:sldMk cId="2009426911" sldId="2860"/>
            <ac:picMk id="4" creationId="{AABAC9CC-91E6-8F22-B0F9-DFCD4645FCCA}"/>
          </ac:picMkLst>
        </pc:picChg>
        <pc:picChg chg="add mod">
          <ac:chgData name="Eva Jandíková" userId="7ef427b1455032d3" providerId="LiveId" clId="{38627F65-A546-4188-A844-DDCF0C45AC7E}" dt="2025-04-01T15:29:24.229" v="3131" actId="1038"/>
          <ac:picMkLst>
            <pc:docMk/>
            <pc:sldMk cId="2009426911" sldId="2860"/>
            <ac:picMk id="9" creationId="{7A385DCD-9A4C-6613-73AF-1E72F0668C8C}"/>
          </ac:picMkLst>
        </pc:picChg>
      </pc:sldChg>
      <pc:sldChg chg="addSp delSp modSp new del mod">
        <pc:chgData name="Eva Jandíková" userId="7ef427b1455032d3" providerId="LiveId" clId="{38627F65-A546-4188-A844-DDCF0C45AC7E}" dt="2025-04-01T15:30:23.122" v="3142" actId="47"/>
        <pc:sldMkLst>
          <pc:docMk/>
          <pc:sldMk cId="1588946081" sldId="2861"/>
        </pc:sldMkLst>
      </pc:sldChg>
      <pc:sldChg chg="addSp delSp modSp new mod ord">
        <pc:chgData name="Eva Jandíková" userId="7ef427b1455032d3" providerId="LiveId" clId="{38627F65-A546-4188-A844-DDCF0C45AC7E}" dt="2025-04-01T16:26:05.564" v="4610" actId="108"/>
        <pc:sldMkLst>
          <pc:docMk/>
          <pc:sldMk cId="2956448782" sldId="2861"/>
        </pc:sldMkLst>
        <pc:spChg chg="mod">
          <ac:chgData name="Eva Jandíková" userId="7ef427b1455032d3" providerId="LiveId" clId="{38627F65-A546-4188-A844-DDCF0C45AC7E}" dt="2025-04-01T15:31:24.848" v="3162"/>
          <ac:spMkLst>
            <pc:docMk/>
            <pc:sldMk cId="2956448782" sldId="2861"/>
            <ac:spMk id="2" creationId="{1204788B-DE2F-0191-67A1-F41F515EB332}"/>
          </ac:spMkLst>
        </pc:spChg>
        <pc:spChg chg="mod">
          <ac:chgData name="Eva Jandíková" userId="7ef427b1455032d3" providerId="LiveId" clId="{38627F65-A546-4188-A844-DDCF0C45AC7E}" dt="2025-04-01T15:43:13.582" v="3578"/>
          <ac:spMkLst>
            <pc:docMk/>
            <pc:sldMk cId="2956448782" sldId="2861"/>
            <ac:spMk id="5" creationId="{43E6599A-FD69-21B7-1135-9495EF678EB9}"/>
          </ac:spMkLst>
        </pc:spChg>
        <pc:spChg chg="mod">
          <ac:chgData name="Eva Jandíková" userId="7ef427b1455032d3" providerId="LiveId" clId="{38627F65-A546-4188-A844-DDCF0C45AC7E}" dt="2025-04-01T16:26:05.564" v="4610" actId="108"/>
          <ac:spMkLst>
            <pc:docMk/>
            <pc:sldMk cId="2956448782" sldId="2861"/>
            <ac:spMk id="6" creationId="{0B27A407-B17A-9B7E-2D1C-1E4EC0B18A7C}"/>
          </ac:spMkLst>
        </pc:spChg>
        <pc:picChg chg="add mod">
          <ac:chgData name="Eva Jandíková" userId="7ef427b1455032d3" providerId="LiveId" clId="{38627F65-A546-4188-A844-DDCF0C45AC7E}" dt="2025-04-01T15:43:31.209" v="3597" actId="1076"/>
          <ac:picMkLst>
            <pc:docMk/>
            <pc:sldMk cId="2956448782" sldId="2861"/>
            <ac:picMk id="7" creationId="{5768B4D5-5853-E79A-6742-A6472F996E54}"/>
          </ac:picMkLst>
        </pc:picChg>
        <pc:picChg chg="add mod">
          <ac:chgData name="Eva Jandíková" userId="7ef427b1455032d3" providerId="LiveId" clId="{38627F65-A546-4188-A844-DDCF0C45AC7E}" dt="2025-04-01T15:43:29.052" v="3596" actId="1076"/>
          <ac:picMkLst>
            <pc:docMk/>
            <pc:sldMk cId="2956448782" sldId="2861"/>
            <ac:picMk id="8" creationId="{F24C8931-DB84-B3CE-7B6A-588C2631DCCA}"/>
          </ac:picMkLst>
        </pc:picChg>
      </pc:sldChg>
      <pc:sldChg chg="addSp modSp add mod">
        <pc:chgData name="Eva Jandíková" userId="7ef427b1455032d3" providerId="LiveId" clId="{38627F65-A546-4188-A844-DDCF0C45AC7E}" dt="2025-04-01T16:24:44.808" v="4581" actId="404"/>
        <pc:sldMkLst>
          <pc:docMk/>
          <pc:sldMk cId="1560320695" sldId="2862"/>
        </pc:sldMkLst>
        <pc:spChg chg="mod">
          <ac:chgData name="Eva Jandíková" userId="7ef427b1455032d3" providerId="LiveId" clId="{38627F65-A546-4188-A844-DDCF0C45AC7E}" dt="2025-04-01T15:31:33.880" v="3185" actId="20577"/>
          <ac:spMkLst>
            <pc:docMk/>
            <pc:sldMk cId="1560320695" sldId="2862"/>
            <ac:spMk id="5" creationId="{0E4F1E15-C6E8-7867-C23E-42A87A2183E6}"/>
          </ac:spMkLst>
        </pc:spChg>
        <pc:spChg chg="mod">
          <ac:chgData name="Eva Jandíková" userId="7ef427b1455032d3" providerId="LiveId" clId="{38627F65-A546-4188-A844-DDCF0C45AC7E}" dt="2025-04-01T16:24:44.808" v="4581" actId="404"/>
          <ac:spMkLst>
            <pc:docMk/>
            <pc:sldMk cId="1560320695" sldId="2862"/>
            <ac:spMk id="6" creationId="{33355C2A-17AE-4A10-9036-0BA9DD4E5A33}"/>
          </ac:spMkLst>
        </pc:spChg>
        <pc:picChg chg="add mod">
          <ac:chgData name="Eva Jandíková" userId="7ef427b1455032d3" providerId="LiveId" clId="{38627F65-A546-4188-A844-DDCF0C45AC7E}" dt="2025-04-01T15:42:31.239" v="3573" actId="14100"/>
          <ac:picMkLst>
            <pc:docMk/>
            <pc:sldMk cId="1560320695" sldId="2862"/>
            <ac:picMk id="4" creationId="{3214FB7E-CF35-9B47-916B-59215794995C}"/>
          </ac:picMkLst>
        </pc:picChg>
      </pc:sldChg>
      <pc:sldChg chg="addSp delSp modSp add mod">
        <pc:chgData name="Eva Jandíková" userId="7ef427b1455032d3" providerId="LiveId" clId="{38627F65-A546-4188-A844-DDCF0C45AC7E}" dt="2025-04-01T18:01:05.265" v="7838" actId="14100"/>
        <pc:sldMkLst>
          <pc:docMk/>
          <pc:sldMk cId="83330240" sldId="2863"/>
        </pc:sldMkLst>
        <pc:spChg chg="mod">
          <ac:chgData name="Eva Jandíková" userId="7ef427b1455032d3" providerId="LiveId" clId="{38627F65-A546-4188-A844-DDCF0C45AC7E}" dt="2025-04-01T15:32:21.767" v="3225" actId="20577"/>
          <ac:spMkLst>
            <pc:docMk/>
            <pc:sldMk cId="83330240" sldId="2863"/>
            <ac:spMk id="5" creationId="{6B0EC9A3-E67C-D9A0-B888-2706C26AC1B2}"/>
          </ac:spMkLst>
        </pc:spChg>
        <pc:spChg chg="mod">
          <ac:chgData name="Eva Jandíková" userId="7ef427b1455032d3" providerId="LiveId" clId="{38627F65-A546-4188-A844-DDCF0C45AC7E}" dt="2025-04-01T15:38:16.756" v="3470" actId="108"/>
          <ac:spMkLst>
            <pc:docMk/>
            <pc:sldMk cId="83330240" sldId="2863"/>
            <ac:spMk id="6" creationId="{FE511CD6-084C-8E64-9D51-48F043FC3335}"/>
          </ac:spMkLst>
        </pc:spChg>
        <pc:picChg chg="add mod">
          <ac:chgData name="Eva Jandíková" userId="7ef427b1455032d3" providerId="LiveId" clId="{38627F65-A546-4188-A844-DDCF0C45AC7E}" dt="2025-04-01T18:01:05.265" v="7838" actId="14100"/>
          <ac:picMkLst>
            <pc:docMk/>
            <pc:sldMk cId="83330240" sldId="2863"/>
            <ac:picMk id="10" creationId="{537EF4E8-2DED-3D66-55DB-26788D7ED246}"/>
          </ac:picMkLst>
        </pc:picChg>
      </pc:sldChg>
      <pc:sldChg chg="addSp modSp add del mod">
        <pc:chgData name="Eva Jandíková" userId="7ef427b1455032d3" providerId="LiveId" clId="{38627F65-A546-4188-A844-DDCF0C45AC7E}" dt="2025-04-01T15:41:23.121" v="3559"/>
        <pc:sldMkLst>
          <pc:docMk/>
          <pc:sldMk cId="1948099855" sldId="2864"/>
        </pc:sldMkLst>
      </pc:sldChg>
      <pc:sldChg chg="addSp modSp add mod">
        <pc:chgData name="Eva Jandíková" userId="7ef427b1455032d3" providerId="LiveId" clId="{38627F65-A546-4188-A844-DDCF0C45AC7E}" dt="2025-04-01T16:25:34.542" v="4595" actId="20577"/>
        <pc:sldMkLst>
          <pc:docMk/>
          <pc:sldMk cId="3361853235" sldId="2864"/>
        </pc:sldMkLst>
        <pc:spChg chg="mod">
          <ac:chgData name="Eva Jandíková" userId="7ef427b1455032d3" providerId="LiveId" clId="{38627F65-A546-4188-A844-DDCF0C45AC7E}" dt="2025-04-01T15:41:49.423" v="3565"/>
          <ac:spMkLst>
            <pc:docMk/>
            <pc:sldMk cId="3361853235" sldId="2864"/>
            <ac:spMk id="5" creationId="{228305C6-AA72-B53C-97AD-8CBAD4B4D4BE}"/>
          </ac:spMkLst>
        </pc:spChg>
        <pc:spChg chg="mod">
          <ac:chgData name="Eva Jandíková" userId="7ef427b1455032d3" providerId="LiveId" clId="{38627F65-A546-4188-A844-DDCF0C45AC7E}" dt="2025-04-01T16:25:34.542" v="4595" actId="20577"/>
          <ac:spMkLst>
            <pc:docMk/>
            <pc:sldMk cId="3361853235" sldId="2864"/>
            <ac:spMk id="6" creationId="{46DABCD2-E14E-EEE7-39FC-196192DCEA79}"/>
          </ac:spMkLst>
        </pc:spChg>
        <pc:picChg chg="add mod">
          <ac:chgData name="Eva Jandíková" userId="7ef427b1455032d3" providerId="LiveId" clId="{38627F65-A546-4188-A844-DDCF0C45AC7E}" dt="2025-04-01T15:41:42.166" v="3564" actId="1076"/>
          <ac:picMkLst>
            <pc:docMk/>
            <pc:sldMk cId="3361853235" sldId="2864"/>
            <ac:picMk id="4" creationId="{C9344707-6E9B-093B-13D8-FCDA81C75E01}"/>
          </ac:picMkLst>
        </pc:picChg>
      </pc:sldChg>
      <pc:sldChg chg="add del">
        <pc:chgData name="Eva Jandíková" userId="7ef427b1455032d3" providerId="LiveId" clId="{38627F65-A546-4188-A844-DDCF0C45AC7E}" dt="2025-04-01T15:44:03.365" v="3599" actId="47"/>
        <pc:sldMkLst>
          <pc:docMk/>
          <pc:sldMk cId="1541176675" sldId="2865"/>
        </pc:sldMkLst>
      </pc:sldChg>
      <pc:sldChg chg="delSp modSp add mod">
        <pc:chgData name="Eva Jandíková" userId="7ef427b1455032d3" providerId="LiveId" clId="{38627F65-A546-4188-A844-DDCF0C45AC7E}" dt="2025-04-01T15:47:40.609" v="3627" actId="113"/>
        <pc:sldMkLst>
          <pc:docMk/>
          <pc:sldMk cId="2312233384" sldId="2865"/>
        </pc:sldMkLst>
      </pc:sldChg>
      <pc:sldChg chg="addSp delSp modSp new mod">
        <pc:chgData name="Eva Jandíková" userId="7ef427b1455032d3" providerId="LiveId" clId="{38627F65-A546-4188-A844-DDCF0C45AC7E}" dt="2025-04-01T16:26:40.014" v="4627" actId="20577"/>
        <pc:sldMkLst>
          <pc:docMk/>
          <pc:sldMk cId="2060933521" sldId="2866"/>
        </pc:sldMkLst>
      </pc:sldChg>
      <pc:sldChg chg="addSp delSp modSp add mod">
        <pc:chgData name="Eva Jandíková" userId="7ef427b1455032d3" providerId="LiveId" clId="{38627F65-A546-4188-A844-DDCF0C45AC7E}" dt="2025-04-01T16:30:20.429" v="4868" actId="6549"/>
        <pc:sldMkLst>
          <pc:docMk/>
          <pc:sldMk cId="2019975409" sldId="2867"/>
        </pc:sldMkLst>
      </pc:sldChg>
      <pc:sldChg chg="modSp add mod">
        <pc:chgData name="Eva Jandíková" userId="7ef427b1455032d3" providerId="LiveId" clId="{38627F65-A546-4188-A844-DDCF0C45AC7E}" dt="2025-04-01T16:06:19.063" v="4303" actId="20577"/>
        <pc:sldMkLst>
          <pc:docMk/>
          <pc:sldMk cId="1907942683" sldId="2868"/>
        </pc:sldMkLst>
        <pc:spChg chg="mod">
          <ac:chgData name="Eva Jandíková" userId="7ef427b1455032d3" providerId="LiveId" clId="{38627F65-A546-4188-A844-DDCF0C45AC7E}" dt="2025-04-01T16:06:19.063" v="4303" actId="20577"/>
          <ac:spMkLst>
            <pc:docMk/>
            <pc:sldMk cId="1907942683" sldId="2868"/>
            <ac:spMk id="4" creationId="{EC482A60-CC91-64AC-DC0C-C78D3FAF27FF}"/>
          </ac:spMkLst>
        </pc:spChg>
      </pc:sldChg>
      <pc:sldChg chg="addSp delSp modSp add mod">
        <pc:chgData name="Eva Jandíková" userId="7ef427b1455032d3" providerId="LiveId" clId="{38627F65-A546-4188-A844-DDCF0C45AC7E}" dt="2025-04-01T16:15:24.222" v="4401" actId="1076"/>
        <pc:sldMkLst>
          <pc:docMk/>
          <pc:sldMk cId="3556647527" sldId="2869"/>
        </pc:sldMkLst>
        <pc:spChg chg="mod">
          <ac:chgData name="Eva Jandíková" userId="7ef427b1455032d3" providerId="LiveId" clId="{38627F65-A546-4188-A844-DDCF0C45AC7E}" dt="2025-04-01T16:06:32.690" v="4305"/>
          <ac:spMkLst>
            <pc:docMk/>
            <pc:sldMk cId="3556647527" sldId="2869"/>
            <ac:spMk id="5" creationId="{A8DF8708-FFF5-2CAD-66B0-7F0703DA6C07}"/>
          </ac:spMkLst>
        </pc:spChg>
        <pc:spChg chg="mod">
          <ac:chgData name="Eva Jandíková" userId="7ef427b1455032d3" providerId="LiveId" clId="{38627F65-A546-4188-A844-DDCF0C45AC7E}" dt="2025-04-01T16:07:37.998" v="4391" actId="207"/>
          <ac:spMkLst>
            <pc:docMk/>
            <pc:sldMk cId="3556647527" sldId="2869"/>
            <ac:spMk id="6" creationId="{94EC48BA-419C-A4C2-F20E-31BE455BFFCF}"/>
          </ac:spMkLst>
        </pc:spChg>
        <pc:picChg chg="add mod">
          <ac:chgData name="Eva Jandíková" userId="7ef427b1455032d3" providerId="LiveId" clId="{38627F65-A546-4188-A844-DDCF0C45AC7E}" dt="2025-04-01T16:15:24.222" v="4401" actId="1076"/>
          <ac:picMkLst>
            <pc:docMk/>
            <pc:sldMk cId="3556647527" sldId="2869"/>
            <ac:picMk id="10" creationId="{8C2E0FD5-5758-1782-ABDE-0E31F49F752D}"/>
          </ac:picMkLst>
        </pc:picChg>
      </pc:sldChg>
      <pc:sldChg chg="addSp modSp add mod">
        <pc:chgData name="Eva Jandíková" userId="7ef427b1455032d3" providerId="LiveId" clId="{38627F65-A546-4188-A844-DDCF0C45AC7E}" dt="2025-04-01T16:58:36.982" v="5409" actId="20577"/>
        <pc:sldMkLst>
          <pc:docMk/>
          <pc:sldMk cId="2926339908" sldId="2870"/>
        </pc:sldMkLst>
      </pc:sldChg>
      <pc:sldChg chg="addSp modSp new mod">
        <pc:chgData name="Eva Jandíková" userId="7ef427b1455032d3" providerId="LiveId" clId="{38627F65-A546-4188-A844-DDCF0C45AC7E}" dt="2025-04-01T17:18:39.312" v="6078" actId="20577"/>
        <pc:sldMkLst>
          <pc:docMk/>
          <pc:sldMk cId="3321643151" sldId="2871"/>
        </pc:sldMkLst>
      </pc:sldChg>
      <pc:sldChg chg="add del">
        <pc:chgData name="Eva Jandíková" userId="7ef427b1455032d3" providerId="LiveId" clId="{38627F65-A546-4188-A844-DDCF0C45AC7E}" dt="2025-04-01T17:02:47.909" v="5540" actId="47"/>
        <pc:sldMkLst>
          <pc:docMk/>
          <pc:sldMk cId="4050579731" sldId="2871"/>
        </pc:sldMkLst>
      </pc:sldChg>
      <pc:sldChg chg="modSp new mod">
        <pc:chgData name="Eva Jandíková" userId="7ef427b1455032d3" providerId="LiveId" clId="{38627F65-A546-4188-A844-DDCF0C45AC7E}" dt="2025-04-01T17:18:56.614" v="6100" actId="20577"/>
        <pc:sldMkLst>
          <pc:docMk/>
          <pc:sldMk cId="553584206" sldId="2872"/>
        </pc:sldMkLst>
      </pc:sldChg>
      <pc:sldChg chg="modSp add mod">
        <pc:chgData name="Eva Jandíková" userId="7ef427b1455032d3" providerId="LiveId" clId="{38627F65-A546-4188-A844-DDCF0C45AC7E}" dt="2025-04-01T17:28:14.394" v="6597" actId="255"/>
        <pc:sldMkLst>
          <pc:docMk/>
          <pc:sldMk cId="1438189918" sldId="2873"/>
        </pc:sldMkLst>
      </pc:sldChg>
      <pc:sldChg chg="addSp delSp modSp add mod">
        <pc:chgData name="Eva Jandíková" userId="7ef427b1455032d3" providerId="LiveId" clId="{38627F65-A546-4188-A844-DDCF0C45AC7E}" dt="2025-04-01T17:21:44.551" v="6132" actId="478"/>
        <pc:sldMkLst>
          <pc:docMk/>
          <pc:sldMk cId="1037912543" sldId="2874"/>
        </pc:sldMkLst>
      </pc:sldChg>
      <pc:sldChg chg="modSp add mod">
        <pc:chgData name="Eva Jandíková" userId="7ef427b1455032d3" providerId="LiveId" clId="{38627F65-A546-4188-A844-DDCF0C45AC7E}" dt="2025-04-01T17:36:44.713" v="7066" actId="207"/>
        <pc:sldMkLst>
          <pc:docMk/>
          <pc:sldMk cId="4150530500" sldId="2875"/>
        </pc:sldMkLst>
      </pc:sldChg>
      <pc:sldChg chg="addSp delSp modSp add mod">
        <pc:chgData name="Eva Jandíková" userId="7ef427b1455032d3" providerId="LiveId" clId="{38627F65-A546-4188-A844-DDCF0C45AC7E}" dt="2025-04-01T17:35:15.672" v="6908" actId="14100"/>
        <pc:sldMkLst>
          <pc:docMk/>
          <pc:sldMk cId="660297383" sldId="2876"/>
        </pc:sldMkLst>
      </pc:sldChg>
      <pc:sldChg chg="modSp add mod">
        <pc:chgData name="Eva Jandíková" userId="7ef427b1455032d3" providerId="LiveId" clId="{38627F65-A546-4188-A844-DDCF0C45AC7E}" dt="2025-04-01T17:45:41.836" v="7756" actId="20577"/>
        <pc:sldMkLst>
          <pc:docMk/>
          <pc:sldMk cId="388405473" sldId="2877"/>
        </pc:sldMkLst>
      </pc:sldChg>
      <pc:sldChg chg="addSp delSp modSp add mod">
        <pc:chgData name="Eva Jandíková" userId="7ef427b1455032d3" providerId="LiveId" clId="{38627F65-A546-4188-A844-DDCF0C45AC7E}" dt="2025-04-01T17:52:59.616" v="7765" actId="14100"/>
        <pc:sldMkLst>
          <pc:docMk/>
          <pc:sldMk cId="2282845576" sldId="2878"/>
        </pc:sldMkLst>
      </pc:sldChg>
      <pc:sldChg chg="modSp add mod">
        <pc:chgData name="Eva Jandíková" userId="7ef427b1455032d3" providerId="LiveId" clId="{38627F65-A546-4188-A844-DDCF0C45AC7E}" dt="2025-04-01T17:46:31.402" v="7763" actId="20577"/>
        <pc:sldMkLst>
          <pc:docMk/>
          <pc:sldMk cId="173058255" sldId="2879"/>
        </pc:sldMkLst>
      </pc:sldChg>
      <pc:sldChg chg="addSp delSp modSp add mod">
        <pc:chgData name="Eva Jandíková" userId="7ef427b1455032d3" providerId="LiveId" clId="{38627F65-A546-4188-A844-DDCF0C45AC7E}" dt="2025-04-01T18:52:03.762" v="8374" actId="20577"/>
        <pc:sldMkLst>
          <pc:docMk/>
          <pc:sldMk cId="1878562402" sldId="2880"/>
        </pc:sldMkLst>
        <pc:spChg chg="mod">
          <ac:chgData name="Eva Jandíková" userId="7ef427b1455032d3" providerId="LiveId" clId="{38627F65-A546-4188-A844-DDCF0C45AC7E}" dt="2025-04-01T18:52:03.762" v="8374" actId="20577"/>
          <ac:spMkLst>
            <pc:docMk/>
            <pc:sldMk cId="1878562402" sldId="2880"/>
            <ac:spMk id="6" creationId="{C87144CC-35FF-0644-1E14-C07F05FB6B3D}"/>
          </ac:spMkLst>
        </pc:spChg>
      </pc:sldChg>
      <pc:sldChg chg="modSp add mod">
        <pc:chgData name="Eva Jandíková" userId="7ef427b1455032d3" providerId="LiveId" clId="{38627F65-A546-4188-A844-DDCF0C45AC7E}" dt="2025-04-01T18:02:53.613" v="7886" actId="20577"/>
        <pc:sldMkLst>
          <pc:docMk/>
          <pc:sldMk cId="2219882813" sldId="2881"/>
        </pc:sldMkLst>
      </pc:sldChg>
      <pc:sldChg chg="modSp add mod">
        <pc:chgData name="Eva Jandíková" userId="7ef427b1455032d3" providerId="LiveId" clId="{38627F65-A546-4188-A844-DDCF0C45AC7E}" dt="2025-04-01T18:49:27.910" v="8288" actId="207"/>
        <pc:sldMkLst>
          <pc:docMk/>
          <pc:sldMk cId="1619494766" sldId="2882"/>
        </pc:sldMkLst>
        <pc:spChg chg="mod">
          <ac:chgData name="Eva Jandíková" userId="7ef427b1455032d3" providerId="LiveId" clId="{38627F65-A546-4188-A844-DDCF0C45AC7E}" dt="2025-04-01T18:49:27.910" v="8288" actId="207"/>
          <ac:spMkLst>
            <pc:docMk/>
            <pc:sldMk cId="1619494766" sldId="2882"/>
            <ac:spMk id="6" creationId="{703240FD-DD1F-1920-6EF0-C5E21A103A06}"/>
          </ac:spMkLst>
        </pc:spChg>
      </pc:sldChg>
      <pc:sldChg chg="modSp add del mod">
        <pc:chgData name="Eva Jandíková" userId="7ef427b1455032d3" providerId="LiveId" clId="{38627F65-A546-4188-A844-DDCF0C45AC7E}" dt="2025-04-01T18:34:55.269" v="7954" actId="47"/>
        <pc:sldMkLst>
          <pc:docMk/>
          <pc:sldMk cId="2136517011" sldId="2882"/>
        </pc:sldMkLst>
      </pc:sldChg>
      <pc:sldChg chg="modSp add mod">
        <pc:chgData name="Eva Jandíková" userId="7ef427b1455032d3" providerId="LiveId" clId="{38627F65-A546-4188-A844-DDCF0C45AC7E}" dt="2025-04-01T19:02:30.839" v="8583" actId="255"/>
        <pc:sldMkLst>
          <pc:docMk/>
          <pc:sldMk cId="1599592045" sldId="2883"/>
        </pc:sldMkLst>
        <pc:spChg chg="mod">
          <ac:chgData name="Eva Jandíková" userId="7ef427b1455032d3" providerId="LiveId" clId="{38627F65-A546-4188-A844-DDCF0C45AC7E}" dt="2025-04-01T18:59:48.955" v="8532" actId="20577"/>
          <ac:spMkLst>
            <pc:docMk/>
            <pc:sldMk cId="1599592045" sldId="2883"/>
            <ac:spMk id="5" creationId="{9CBD5FE6-A1EA-2335-F508-063568294F28}"/>
          </ac:spMkLst>
        </pc:spChg>
        <pc:spChg chg="mod">
          <ac:chgData name="Eva Jandíková" userId="7ef427b1455032d3" providerId="LiveId" clId="{38627F65-A546-4188-A844-DDCF0C45AC7E}" dt="2025-04-01T19:02:30.839" v="8583" actId="255"/>
          <ac:spMkLst>
            <pc:docMk/>
            <pc:sldMk cId="1599592045" sldId="2883"/>
            <ac:spMk id="6" creationId="{6F433458-5159-832C-00B2-51F60A0BC3AD}"/>
          </ac:spMkLst>
        </pc:spChg>
      </pc:sldChg>
      <pc:sldMasterChg chg="delSldLayout">
        <pc:chgData name="Eva Jandíková" userId="7ef427b1455032d3" providerId="LiveId" clId="{38627F65-A546-4188-A844-DDCF0C45AC7E}" dt="2025-04-01T17:53:43.117" v="7768" actId="47"/>
        <pc:sldMasterMkLst>
          <pc:docMk/>
          <pc:sldMasterMk cId="3143213255" sldId="2147483728"/>
        </pc:sldMasterMkLst>
        <pc:sldLayoutChg chg="del">
          <pc:chgData name="Eva Jandíková" userId="7ef427b1455032d3" providerId="LiveId" clId="{38627F65-A546-4188-A844-DDCF0C45AC7E}" dt="2025-04-01T17:53:43.117" v="7768" actId="47"/>
          <pc:sldLayoutMkLst>
            <pc:docMk/>
            <pc:sldMasterMk cId="3143213255" sldId="2147483728"/>
            <pc:sldLayoutMk cId="1545636610" sldId="2147483888"/>
          </pc:sldLayoutMkLst>
        </pc:sldLayoutChg>
      </pc:sldMasterChg>
    </pc:docChg>
  </pc:docChgLst>
  <pc:docChgLst>
    <pc:chgData name="Eva Jandíková" userId="7ef427b1455032d3" providerId="LiveId" clId="{B67004F2-BCBB-49CA-A2D8-98CD68D5F32B}"/>
    <pc:docChg chg="undo custSel addSld delSld modSld">
      <pc:chgData name="Eva Jandíková" userId="7ef427b1455032d3" providerId="LiveId" clId="{B67004F2-BCBB-49CA-A2D8-98CD68D5F32B}" dt="2025-05-28T14:54:36.965" v="984" actId="14100"/>
      <pc:docMkLst>
        <pc:docMk/>
      </pc:docMkLst>
      <pc:sldChg chg="modSp mod">
        <pc:chgData name="Eva Jandíková" userId="7ef427b1455032d3" providerId="LiveId" clId="{B67004F2-BCBB-49CA-A2D8-98CD68D5F32B}" dt="2025-05-27T14:05:10.569" v="968" actId="20577"/>
        <pc:sldMkLst>
          <pc:docMk/>
          <pc:sldMk cId="1371505916" sldId="891"/>
        </pc:sldMkLst>
        <pc:spChg chg="mod">
          <ac:chgData name="Eva Jandíková" userId="7ef427b1455032d3" providerId="LiveId" clId="{B67004F2-BCBB-49CA-A2D8-98CD68D5F32B}" dt="2025-05-27T14:05:10.569" v="968" actId="20577"/>
          <ac:spMkLst>
            <pc:docMk/>
            <pc:sldMk cId="1371505916" sldId="891"/>
            <ac:spMk id="4" creationId="{AB24ED19-162C-4112-A35A-7C45978A11C1}"/>
          </ac:spMkLst>
        </pc:spChg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3686245914" sldId="1318"/>
        </pc:sldMkLst>
      </pc:sldChg>
      <pc:sldChg chg="modSp del mod">
        <pc:chgData name="Eva Jandíková" userId="7ef427b1455032d3" providerId="LiveId" clId="{B67004F2-BCBB-49CA-A2D8-98CD68D5F32B}" dt="2025-05-28T08:48:13.316" v="970" actId="47"/>
        <pc:sldMkLst>
          <pc:docMk/>
          <pc:sldMk cId="3971981454" sldId="1321"/>
        </pc:sldMkLst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2313189173" sldId="1323"/>
        </pc:sldMkLst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3427376469" sldId="1327"/>
        </pc:sldMkLst>
      </pc:sldChg>
      <pc:sldChg chg="del">
        <pc:chgData name="Eva Jandíková" userId="7ef427b1455032d3" providerId="LiveId" clId="{B67004F2-BCBB-49CA-A2D8-98CD68D5F32B}" dt="2025-05-13T15:27:19.152" v="928" actId="47"/>
        <pc:sldMkLst>
          <pc:docMk/>
          <pc:sldMk cId="1992396186" sldId="1337"/>
        </pc:sldMkLst>
      </pc:sldChg>
      <pc:sldChg chg="modSp mod">
        <pc:chgData name="Eva Jandíková" userId="7ef427b1455032d3" providerId="LiveId" clId="{B67004F2-BCBB-49CA-A2D8-98CD68D5F32B}" dt="2025-05-13T15:01:54.751" v="666" actId="207"/>
        <pc:sldMkLst>
          <pc:docMk/>
          <pc:sldMk cId="397178770" sldId="1425"/>
        </pc:sldMkLst>
        <pc:spChg chg="mod">
          <ac:chgData name="Eva Jandíková" userId="7ef427b1455032d3" providerId="LiveId" clId="{B67004F2-BCBB-49CA-A2D8-98CD68D5F32B}" dt="2025-05-13T15:01:54.751" v="666" actId="207"/>
          <ac:spMkLst>
            <pc:docMk/>
            <pc:sldMk cId="397178770" sldId="1425"/>
            <ac:spMk id="2" creationId="{26B9D775-6E88-4D95-8E6B-CE669E60F8F8}"/>
          </ac:spMkLst>
        </pc:spChg>
      </pc:sldChg>
      <pc:sldChg chg="modSp mod">
        <pc:chgData name="Eva Jandíková" userId="7ef427b1455032d3" providerId="LiveId" clId="{B67004F2-BCBB-49CA-A2D8-98CD68D5F32B}" dt="2025-05-13T15:30:01.798" v="953"/>
        <pc:sldMkLst>
          <pc:docMk/>
          <pc:sldMk cId="830849435" sldId="1507"/>
        </pc:sldMkLst>
        <pc:spChg chg="mod">
          <ac:chgData name="Eva Jandíková" userId="7ef427b1455032d3" providerId="LiveId" clId="{B67004F2-BCBB-49CA-A2D8-98CD68D5F32B}" dt="2025-05-13T15:30:01.798" v="953"/>
          <ac:spMkLst>
            <pc:docMk/>
            <pc:sldMk cId="830849435" sldId="1507"/>
            <ac:spMk id="4" creationId="{2AD50B7D-FE5C-4529-8057-8AD9C6AA0A39}"/>
          </ac:spMkLst>
        </pc:spChg>
      </pc:sldChg>
      <pc:sldChg chg="modSp mod">
        <pc:chgData name="Eva Jandíková" userId="7ef427b1455032d3" providerId="LiveId" clId="{B67004F2-BCBB-49CA-A2D8-98CD68D5F32B}" dt="2025-05-13T15:12:56.778" v="721" actId="207"/>
        <pc:sldMkLst>
          <pc:docMk/>
          <pc:sldMk cId="1635105207" sldId="1539"/>
        </pc:sldMkLst>
        <pc:spChg chg="mod">
          <ac:chgData name="Eva Jandíková" userId="7ef427b1455032d3" providerId="LiveId" clId="{B67004F2-BCBB-49CA-A2D8-98CD68D5F32B}" dt="2025-05-13T15:12:56.778" v="721" actId="207"/>
          <ac:spMkLst>
            <pc:docMk/>
            <pc:sldMk cId="1635105207" sldId="1539"/>
            <ac:spMk id="2" creationId="{D581622B-7082-7E1F-6D0F-04539EA745EA}"/>
          </ac:spMkLst>
        </pc:spChg>
      </pc:sldChg>
      <pc:sldChg chg="modSp mod">
        <pc:chgData name="Eva Jandíková" userId="7ef427b1455032d3" providerId="LiveId" clId="{B67004F2-BCBB-49CA-A2D8-98CD68D5F32B}" dt="2025-05-13T15:13:00.189" v="722" actId="207"/>
        <pc:sldMkLst>
          <pc:docMk/>
          <pc:sldMk cId="1384086943" sldId="1540"/>
        </pc:sldMkLst>
        <pc:spChg chg="mod">
          <ac:chgData name="Eva Jandíková" userId="7ef427b1455032d3" providerId="LiveId" clId="{B67004F2-BCBB-49CA-A2D8-98CD68D5F32B}" dt="2025-05-13T15:13:00.189" v="722" actId="207"/>
          <ac:spMkLst>
            <pc:docMk/>
            <pc:sldMk cId="1384086943" sldId="1540"/>
            <ac:spMk id="2" creationId="{43EC3851-9C29-143F-7C00-554E6A611F6A}"/>
          </ac:spMkLst>
        </pc:spChg>
      </pc:sldChg>
      <pc:sldChg chg="addSp delSp modSp mod">
        <pc:chgData name="Eva Jandíková" userId="7ef427b1455032d3" providerId="LiveId" clId="{B67004F2-BCBB-49CA-A2D8-98CD68D5F32B}" dt="2025-05-13T15:21:23.651" v="856" actId="20577"/>
        <pc:sldMkLst>
          <pc:docMk/>
          <pc:sldMk cId="3278003767" sldId="1541"/>
        </pc:sldMkLst>
        <pc:spChg chg="mod">
          <ac:chgData name="Eva Jandíková" userId="7ef427b1455032d3" providerId="LiveId" clId="{B67004F2-BCBB-49CA-A2D8-98CD68D5F32B}" dt="2025-05-13T15:13:13.237" v="724" actId="207"/>
          <ac:spMkLst>
            <pc:docMk/>
            <pc:sldMk cId="3278003767" sldId="1541"/>
            <ac:spMk id="2" creationId="{A584CA30-B9D6-7673-6370-14799BCA827E}"/>
          </ac:spMkLst>
        </pc:spChg>
        <pc:spChg chg="mod">
          <ac:chgData name="Eva Jandíková" userId="7ef427b1455032d3" providerId="LiveId" clId="{B67004F2-BCBB-49CA-A2D8-98CD68D5F32B}" dt="2025-05-13T15:21:23.651" v="856" actId="20577"/>
          <ac:spMkLst>
            <pc:docMk/>
            <pc:sldMk cId="3278003767" sldId="1541"/>
            <ac:spMk id="6" creationId="{AEC6148C-BF0B-0117-FEE1-66F912BA63A9}"/>
          </ac:spMkLst>
        </pc:spChg>
        <pc:spChg chg="mod">
          <ac:chgData name="Eva Jandíková" userId="7ef427b1455032d3" providerId="LiveId" clId="{B67004F2-BCBB-49CA-A2D8-98CD68D5F32B}" dt="2025-05-13T15:20:25.131" v="742" actId="14100"/>
          <ac:spMkLst>
            <pc:docMk/>
            <pc:sldMk cId="3278003767" sldId="1541"/>
            <ac:spMk id="7" creationId="{E4DE9442-A7FC-2520-124B-D6BDF3D71E84}"/>
          </ac:spMkLst>
        </pc:spChg>
        <pc:spChg chg="mod">
          <ac:chgData name="Eva Jandíková" userId="7ef427b1455032d3" providerId="LiveId" clId="{B67004F2-BCBB-49CA-A2D8-98CD68D5F32B}" dt="2025-05-13T15:20:08.093" v="736" actId="1076"/>
          <ac:spMkLst>
            <pc:docMk/>
            <pc:sldMk cId="3278003767" sldId="1541"/>
            <ac:spMk id="16" creationId="{415A2B35-55CF-E786-41A4-5C683512CE16}"/>
          </ac:spMkLst>
        </pc:spChg>
        <pc:picChg chg="add mod ord">
          <ac:chgData name="Eva Jandíková" userId="7ef427b1455032d3" providerId="LiveId" clId="{B67004F2-BCBB-49CA-A2D8-98CD68D5F32B}" dt="2025-05-13T15:18:58.658" v="729" actId="167"/>
          <ac:picMkLst>
            <pc:docMk/>
            <pc:sldMk cId="3278003767" sldId="1541"/>
            <ac:picMk id="10" creationId="{90A79876-BC57-5476-4E64-DC2946A7D5DB}"/>
          </ac:picMkLst>
        </pc:picChg>
        <pc:picChg chg="add mod">
          <ac:chgData name="Eva Jandíková" userId="7ef427b1455032d3" providerId="LiveId" clId="{B67004F2-BCBB-49CA-A2D8-98CD68D5F32B}" dt="2025-05-13T15:20:15.504" v="740" actId="14100"/>
          <ac:picMkLst>
            <pc:docMk/>
            <pc:sldMk cId="3278003767" sldId="1541"/>
            <ac:picMk id="12" creationId="{9C4F8313-F6A8-4037-B3B5-5C0A9B24A142}"/>
          </ac:picMkLst>
        </pc:picChg>
      </pc:sldChg>
      <pc:sldChg chg="modSp mod">
        <pc:chgData name="Eva Jandíková" userId="7ef427b1455032d3" providerId="LiveId" clId="{B67004F2-BCBB-49CA-A2D8-98CD68D5F32B}" dt="2025-05-13T15:29:33.875" v="947" actId="20577"/>
        <pc:sldMkLst>
          <pc:docMk/>
          <pc:sldMk cId="711369989" sldId="1573"/>
        </pc:sldMkLst>
        <pc:spChg chg="mod">
          <ac:chgData name="Eva Jandíková" userId="7ef427b1455032d3" providerId="LiveId" clId="{B67004F2-BCBB-49CA-A2D8-98CD68D5F32B}" dt="2025-05-13T15:29:33.875" v="947" actId="20577"/>
          <ac:spMkLst>
            <pc:docMk/>
            <pc:sldMk cId="711369989" sldId="1573"/>
            <ac:spMk id="4" creationId="{2AD50B7D-FE5C-4529-8057-8AD9C6AA0A39}"/>
          </ac:spMkLst>
        </pc:spChg>
      </pc:sldChg>
      <pc:sldChg chg="modSp mod">
        <pc:chgData name="Eva Jandíková" userId="7ef427b1455032d3" providerId="LiveId" clId="{B67004F2-BCBB-49CA-A2D8-98CD68D5F32B}" dt="2025-05-13T15:00:15.340" v="661" actId="20577"/>
        <pc:sldMkLst>
          <pc:docMk/>
          <pc:sldMk cId="2143098384" sldId="1602"/>
        </pc:sldMkLst>
        <pc:spChg chg="mod">
          <ac:chgData name="Eva Jandíková" userId="7ef427b1455032d3" providerId="LiveId" clId="{B67004F2-BCBB-49CA-A2D8-98CD68D5F32B}" dt="2025-05-13T15:00:15.340" v="661" actId="20577"/>
          <ac:spMkLst>
            <pc:docMk/>
            <pc:sldMk cId="2143098384" sldId="1602"/>
            <ac:spMk id="4" creationId="{BD679955-F94F-4655-86A8-C131828F0344}"/>
          </ac:spMkLst>
        </pc:spChg>
      </pc:sldChg>
      <pc:sldChg chg="modSp mod">
        <pc:chgData name="Eva Jandíková" userId="7ef427b1455032d3" providerId="LiveId" clId="{B67004F2-BCBB-49CA-A2D8-98CD68D5F32B}" dt="2025-05-13T15:13:03.844" v="723" actId="207"/>
        <pc:sldMkLst>
          <pc:docMk/>
          <pc:sldMk cId="1919476943" sldId="1802"/>
        </pc:sldMkLst>
        <pc:spChg chg="mod">
          <ac:chgData name="Eva Jandíková" userId="7ef427b1455032d3" providerId="LiveId" clId="{B67004F2-BCBB-49CA-A2D8-98CD68D5F32B}" dt="2025-05-13T15:13:03.844" v="723" actId="207"/>
          <ac:spMkLst>
            <pc:docMk/>
            <pc:sldMk cId="1919476943" sldId="1802"/>
            <ac:spMk id="2" creationId="{43EC3851-9C29-143F-7C00-554E6A611F6A}"/>
          </ac:spMkLst>
        </pc:spChg>
      </pc:sldChg>
      <pc:sldChg chg="modSp mod">
        <pc:chgData name="Eva Jandíková" userId="7ef427b1455032d3" providerId="LiveId" clId="{B67004F2-BCBB-49CA-A2D8-98CD68D5F32B}" dt="2025-05-28T14:41:11.855" v="976"/>
        <pc:sldMkLst>
          <pc:docMk/>
          <pc:sldMk cId="2471653547" sldId="1880"/>
        </pc:sldMkLst>
        <pc:spChg chg="mod">
          <ac:chgData name="Eva Jandíková" userId="7ef427b1455032d3" providerId="LiveId" clId="{B67004F2-BCBB-49CA-A2D8-98CD68D5F32B}" dt="2025-05-13T15:22:55.670" v="874"/>
          <ac:spMkLst>
            <pc:docMk/>
            <pc:sldMk cId="2471653547" sldId="1880"/>
            <ac:spMk id="2" creationId="{1E598EF0-AEC0-D06B-E874-4AEC98ECD898}"/>
          </ac:spMkLst>
        </pc:spChg>
        <pc:spChg chg="mod">
          <ac:chgData name="Eva Jandíková" userId="7ef427b1455032d3" providerId="LiveId" clId="{B67004F2-BCBB-49CA-A2D8-98CD68D5F32B}" dt="2025-05-28T14:41:11.855" v="976"/>
          <ac:spMkLst>
            <pc:docMk/>
            <pc:sldMk cId="2471653547" sldId="1880"/>
            <ac:spMk id="9" creationId="{A317EB4A-B639-E0DB-0F4E-BC46F6F324C1}"/>
          </ac:spMkLst>
        </pc:spChg>
      </pc:sldChg>
      <pc:sldChg chg="modSp mod">
        <pc:chgData name="Eva Jandíková" userId="7ef427b1455032d3" providerId="LiveId" clId="{B67004F2-BCBB-49CA-A2D8-98CD68D5F32B}" dt="2025-05-28T14:50:42.591" v="980" actId="5793"/>
        <pc:sldMkLst>
          <pc:docMk/>
          <pc:sldMk cId="628492038" sldId="2199"/>
        </pc:sldMkLst>
        <pc:spChg chg="mod">
          <ac:chgData name="Eva Jandíková" userId="7ef427b1455032d3" providerId="LiveId" clId="{B67004F2-BCBB-49CA-A2D8-98CD68D5F32B}" dt="2025-05-13T15:23:17.602" v="878"/>
          <ac:spMkLst>
            <pc:docMk/>
            <pc:sldMk cId="628492038" sldId="2199"/>
            <ac:spMk id="2" creationId="{2F05DED0-3723-575D-4824-BCE190307704}"/>
          </ac:spMkLst>
        </pc:spChg>
        <pc:spChg chg="mod">
          <ac:chgData name="Eva Jandíková" userId="7ef427b1455032d3" providerId="LiveId" clId="{B67004F2-BCBB-49CA-A2D8-98CD68D5F32B}" dt="2025-05-28T14:50:42.591" v="980" actId="5793"/>
          <ac:spMkLst>
            <pc:docMk/>
            <pc:sldMk cId="628492038" sldId="2199"/>
            <ac:spMk id="4" creationId="{E0391D1D-591C-77AD-1D16-B0B880540EC5}"/>
          </ac:spMkLst>
        </pc:spChg>
      </pc:sldChg>
      <pc:sldChg chg="modSp mod">
        <pc:chgData name="Eva Jandíková" userId="7ef427b1455032d3" providerId="LiveId" clId="{B67004F2-BCBB-49CA-A2D8-98CD68D5F32B}" dt="2025-05-28T14:48:48.239" v="978" actId="20577"/>
        <pc:sldMkLst>
          <pc:docMk/>
          <pc:sldMk cId="1750623389" sldId="2200"/>
        </pc:sldMkLst>
        <pc:spChg chg="mod">
          <ac:chgData name="Eva Jandíková" userId="7ef427b1455032d3" providerId="LiveId" clId="{B67004F2-BCBB-49CA-A2D8-98CD68D5F32B}" dt="2025-05-13T15:22:59.282" v="875"/>
          <ac:spMkLst>
            <pc:docMk/>
            <pc:sldMk cId="1750623389" sldId="2200"/>
            <ac:spMk id="2" creationId="{2F05DED0-3723-575D-4824-BCE190307704}"/>
          </ac:spMkLst>
        </pc:spChg>
        <pc:spChg chg="mod">
          <ac:chgData name="Eva Jandíková" userId="7ef427b1455032d3" providerId="LiveId" clId="{B67004F2-BCBB-49CA-A2D8-98CD68D5F32B}" dt="2025-05-28T14:48:48.239" v="978" actId="20577"/>
          <ac:spMkLst>
            <pc:docMk/>
            <pc:sldMk cId="1750623389" sldId="2200"/>
            <ac:spMk id="4" creationId="{E0391D1D-591C-77AD-1D16-B0B880540EC5}"/>
          </ac:spMkLst>
        </pc:spChg>
      </pc:sldChg>
      <pc:sldChg chg="modSp del mod">
        <pc:chgData name="Eva Jandíková" userId="7ef427b1455032d3" providerId="LiveId" clId="{B67004F2-BCBB-49CA-A2D8-98CD68D5F32B}" dt="2025-05-13T15:27:09.424" v="927" actId="2696"/>
        <pc:sldMkLst>
          <pc:docMk/>
          <pc:sldMk cId="1942247237" sldId="2227"/>
        </pc:sldMkLst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3524342674" sldId="2228"/>
        </pc:sldMkLst>
      </pc:sldChg>
      <pc:sldChg chg="modSp mod">
        <pc:chgData name="Eva Jandíková" userId="7ef427b1455032d3" providerId="LiveId" clId="{B67004F2-BCBB-49CA-A2D8-98CD68D5F32B}" dt="2025-05-13T15:29:45.539" v="949"/>
        <pc:sldMkLst>
          <pc:docMk/>
          <pc:sldMk cId="857624358" sldId="2236"/>
        </pc:sldMkLst>
        <pc:spChg chg="mod">
          <ac:chgData name="Eva Jandíková" userId="7ef427b1455032d3" providerId="LiveId" clId="{B67004F2-BCBB-49CA-A2D8-98CD68D5F32B}" dt="2025-05-13T15:29:45.539" v="949"/>
          <ac:spMkLst>
            <pc:docMk/>
            <pc:sldMk cId="857624358" sldId="2236"/>
            <ac:spMk id="4" creationId="{2AD50B7D-FE5C-4529-8057-8AD9C6AA0A39}"/>
          </ac:spMkLst>
        </pc:spChg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1711650580" sldId="2239"/>
        </pc:sldMkLst>
      </pc:sldChg>
      <pc:sldChg chg="modSp mod">
        <pc:chgData name="Eva Jandíková" userId="7ef427b1455032d3" providerId="LiveId" clId="{B67004F2-BCBB-49CA-A2D8-98CD68D5F32B}" dt="2025-05-13T15:05:41.486" v="690" actId="207"/>
        <pc:sldMkLst>
          <pc:docMk/>
          <pc:sldMk cId="1017966344" sldId="2241"/>
        </pc:sldMkLst>
        <pc:spChg chg="mod">
          <ac:chgData name="Eva Jandíková" userId="7ef427b1455032d3" providerId="LiveId" clId="{B67004F2-BCBB-49CA-A2D8-98CD68D5F32B}" dt="2025-05-13T15:05:41.486" v="690" actId="207"/>
          <ac:spMkLst>
            <pc:docMk/>
            <pc:sldMk cId="1017966344" sldId="2241"/>
            <ac:spMk id="2" creationId="{57C08AFF-96F8-324C-A7E5-147ED0FBF821}"/>
          </ac:spMkLst>
        </pc:spChg>
      </pc:sldChg>
      <pc:sldChg chg="modSp mod">
        <pc:chgData name="Eva Jandíková" userId="7ef427b1455032d3" providerId="LiveId" clId="{B67004F2-BCBB-49CA-A2D8-98CD68D5F32B}" dt="2025-05-13T15:05:35.616" v="689" actId="207"/>
        <pc:sldMkLst>
          <pc:docMk/>
          <pc:sldMk cId="1400067834" sldId="2242"/>
        </pc:sldMkLst>
        <pc:spChg chg="mod">
          <ac:chgData name="Eva Jandíková" userId="7ef427b1455032d3" providerId="LiveId" clId="{B67004F2-BCBB-49CA-A2D8-98CD68D5F32B}" dt="2025-05-13T15:05:35.616" v="689" actId="207"/>
          <ac:spMkLst>
            <pc:docMk/>
            <pc:sldMk cId="1400067834" sldId="2242"/>
            <ac:spMk id="2" creationId="{336AED1C-E3E7-1F9F-768D-61815870B2F5}"/>
          </ac:spMkLst>
        </pc:spChg>
      </pc:sldChg>
      <pc:sldChg chg="modSp del mod">
        <pc:chgData name="Eva Jandíková" userId="7ef427b1455032d3" providerId="LiveId" clId="{B67004F2-BCBB-49CA-A2D8-98CD68D5F32B}" dt="2025-05-22T14:23:07.021" v="957" actId="47"/>
        <pc:sldMkLst>
          <pc:docMk/>
          <pc:sldMk cId="3105683861" sldId="2250"/>
        </pc:sldMkLst>
      </pc:sldChg>
      <pc:sldChg chg="modSp add del mod">
        <pc:chgData name="Eva Jandíková" userId="7ef427b1455032d3" providerId="LiveId" clId="{B67004F2-BCBB-49CA-A2D8-98CD68D5F32B}" dt="2025-05-28T08:48:04.254" v="969"/>
        <pc:sldMkLst>
          <pc:docMk/>
          <pc:sldMk cId="417227073" sldId="2251"/>
        </pc:sldMkLst>
      </pc:sldChg>
      <pc:sldChg chg="del">
        <pc:chgData name="Eva Jandíková" userId="7ef427b1455032d3" providerId="LiveId" clId="{B67004F2-BCBB-49CA-A2D8-98CD68D5F32B}" dt="2025-05-13T15:25:13.563" v="886" actId="47"/>
        <pc:sldMkLst>
          <pc:docMk/>
          <pc:sldMk cId="500965306" sldId="2285"/>
        </pc:sldMkLst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220593266" sldId="2301"/>
        </pc:sldMkLst>
      </pc:sldChg>
      <pc:sldChg chg="modSp del mod">
        <pc:chgData name="Eva Jandíková" userId="7ef427b1455032d3" providerId="LiveId" clId="{B67004F2-BCBB-49CA-A2D8-98CD68D5F32B}" dt="2025-05-22T14:26:25.178" v="960" actId="47"/>
        <pc:sldMkLst>
          <pc:docMk/>
          <pc:sldMk cId="3264491758" sldId="2319"/>
        </pc:sldMkLst>
      </pc:sldChg>
      <pc:sldChg chg="modSp mod">
        <pc:chgData name="Eva Jandíková" userId="7ef427b1455032d3" providerId="LiveId" clId="{B67004F2-BCBB-49CA-A2D8-98CD68D5F32B}" dt="2025-05-13T15:12:25.707" v="719"/>
        <pc:sldMkLst>
          <pc:docMk/>
          <pc:sldMk cId="349557723" sldId="2332"/>
        </pc:sldMkLst>
        <pc:spChg chg="mod">
          <ac:chgData name="Eva Jandíková" userId="7ef427b1455032d3" providerId="LiveId" clId="{B67004F2-BCBB-49CA-A2D8-98CD68D5F32B}" dt="2025-05-13T15:12:25.707" v="719"/>
          <ac:spMkLst>
            <pc:docMk/>
            <pc:sldMk cId="349557723" sldId="2332"/>
            <ac:spMk id="2" creationId="{26B9D775-6E88-4D95-8E6B-CE669E60F8F8}"/>
          </ac:spMkLst>
        </pc:spChg>
      </pc:sldChg>
      <pc:sldChg chg="modSp mod">
        <pc:chgData name="Eva Jandíková" userId="7ef427b1455032d3" providerId="LiveId" clId="{B67004F2-BCBB-49CA-A2D8-98CD68D5F32B}" dt="2025-05-13T15:25:38.942" v="924" actId="20577"/>
        <pc:sldMkLst>
          <pc:docMk/>
          <pc:sldMk cId="332514558" sldId="2335"/>
        </pc:sldMkLst>
        <pc:spChg chg="mod">
          <ac:chgData name="Eva Jandíková" userId="7ef427b1455032d3" providerId="LiveId" clId="{B67004F2-BCBB-49CA-A2D8-98CD68D5F32B}" dt="2025-05-13T15:25:38.942" v="924" actId="20577"/>
          <ac:spMkLst>
            <pc:docMk/>
            <pc:sldMk cId="332514558" sldId="2335"/>
            <ac:spMk id="4" creationId="{EDBCB455-DE53-9491-1BBE-D07FF8659A08}"/>
          </ac:spMkLst>
        </pc:spChg>
      </pc:sldChg>
      <pc:sldChg chg="delSp modSp mod">
        <pc:chgData name="Eva Jandíková" userId="7ef427b1455032d3" providerId="LiveId" clId="{B67004F2-BCBB-49CA-A2D8-98CD68D5F32B}" dt="2025-05-13T14:59:41.857" v="626" actId="478"/>
        <pc:sldMkLst>
          <pc:docMk/>
          <pc:sldMk cId="1889478475" sldId="2351"/>
        </pc:sldMkLst>
      </pc:sldChg>
      <pc:sldChg chg="modSp mod">
        <pc:chgData name="Eva Jandíková" userId="7ef427b1455032d3" providerId="LiveId" clId="{B67004F2-BCBB-49CA-A2D8-98CD68D5F32B}" dt="2025-05-13T15:05:56.525" v="693" actId="207"/>
        <pc:sldMkLst>
          <pc:docMk/>
          <pc:sldMk cId="3104101823" sldId="2354"/>
        </pc:sldMkLst>
        <pc:spChg chg="mod">
          <ac:chgData name="Eva Jandíková" userId="7ef427b1455032d3" providerId="LiveId" clId="{B67004F2-BCBB-49CA-A2D8-98CD68D5F32B}" dt="2025-05-13T15:05:56.525" v="693" actId="207"/>
          <ac:spMkLst>
            <pc:docMk/>
            <pc:sldMk cId="3104101823" sldId="2354"/>
            <ac:spMk id="2" creationId="{DCAB2F36-6D3E-68D9-5851-F955DD250FAD}"/>
          </ac:spMkLst>
        </pc:spChg>
      </pc:sldChg>
      <pc:sldChg chg="modSp mod">
        <pc:chgData name="Eva Jandíková" userId="7ef427b1455032d3" providerId="LiveId" clId="{B67004F2-BCBB-49CA-A2D8-98CD68D5F32B}" dt="2025-05-13T15:12:37.039" v="720" actId="207"/>
        <pc:sldMkLst>
          <pc:docMk/>
          <pc:sldMk cId="2604786981" sldId="2355"/>
        </pc:sldMkLst>
        <pc:spChg chg="mod">
          <ac:chgData name="Eva Jandíková" userId="7ef427b1455032d3" providerId="LiveId" clId="{B67004F2-BCBB-49CA-A2D8-98CD68D5F32B}" dt="2025-05-13T15:12:37.039" v="720" actId="207"/>
          <ac:spMkLst>
            <pc:docMk/>
            <pc:sldMk cId="2604786981" sldId="2355"/>
            <ac:spMk id="2" creationId="{D24AF02B-D7FB-AB3F-DCDD-D85A94411333}"/>
          </ac:spMkLst>
        </pc:spChg>
      </pc:sldChg>
      <pc:sldChg chg="modSp del mod">
        <pc:chgData name="Eva Jandíková" userId="7ef427b1455032d3" providerId="LiveId" clId="{B67004F2-BCBB-49CA-A2D8-98CD68D5F32B}" dt="2025-05-13T15:25:13.563" v="886" actId="47"/>
        <pc:sldMkLst>
          <pc:docMk/>
          <pc:sldMk cId="272247007" sldId="2362"/>
        </pc:sldMkLst>
      </pc:sldChg>
      <pc:sldChg chg="addSp delSp modSp mod">
        <pc:chgData name="Eva Jandíková" userId="7ef427b1455032d3" providerId="LiveId" clId="{B67004F2-BCBB-49CA-A2D8-98CD68D5F32B}" dt="2025-05-13T15:04:46.583" v="687" actId="114"/>
        <pc:sldMkLst>
          <pc:docMk/>
          <pc:sldMk cId="1127940214" sldId="2464"/>
        </pc:sldMkLst>
        <pc:graphicFrameChg chg="add mod modGraphic">
          <ac:chgData name="Eva Jandíková" userId="7ef427b1455032d3" providerId="LiveId" clId="{B67004F2-BCBB-49CA-A2D8-98CD68D5F32B}" dt="2025-05-13T15:04:46.583" v="687" actId="114"/>
          <ac:graphicFrameMkLst>
            <pc:docMk/>
            <pc:sldMk cId="1127940214" sldId="2464"/>
            <ac:graphicFrameMk id="9" creationId="{5E7EA51D-F597-5FC0-7C54-BC00DA884CD1}"/>
          </ac:graphicFrameMkLst>
        </pc:graphicFrameChg>
      </pc:sldChg>
      <pc:sldChg chg="modSp mod">
        <pc:chgData name="Eva Jandíková" userId="7ef427b1455032d3" providerId="LiveId" clId="{B67004F2-BCBB-49CA-A2D8-98CD68D5F32B}" dt="2025-05-13T15:29:53.374" v="951" actId="20577"/>
        <pc:sldMkLst>
          <pc:docMk/>
          <pc:sldMk cId="3102536992" sldId="2489"/>
        </pc:sldMkLst>
        <pc:spChg chg="mod">
          <ac:chgData name="Eva Jandíková" userId="7ef427b1455032d3" providerId="LiveId" clId="{B67004F2-BCBB-49CA-A2D8-98CD68D5F32B}" dt="2025-05-13T15:29:53.374" v="951" actId="20577"/>
          <ac:spMkLst>
            <pc:docMk/>
            <pc:sldMk cId="3102536992" sldId="2489"/>
            <ac:spMk id="4" creationId="{717E0738-4234-3B27-D420-70500EC722EC}"/>
          </ac:spMkLst>
        </pc:spChg>
      </pc:sldChg>
      <pc:sldChg chg="modSp del mod">
        <pc:chgData name="Eva Jandíková" userId="7ef427b1455032d3" providerId="LiveId" clId="{B67004F2-BCBB-49CA-A2D8-98CD68D5F32B}" dt="2025-05-13T15:05:52.084" v="692" actId="47"/>
        <pc:sldMkLst>
          <pc:docMk/>
          <pc:sldMk cId="889686527" sldId="2664"/>
        </pc:sldMkLst>
      </pc:sldChg>
      <pc:sldChg chg="modSp del mod">
        <pc:chgData name="Eva Jandíková" userId="7ef427b1455032d3" providerId="LiveId" clId="{B67004F2-BCBB-49CA-A2D8-98CD68D5F32B}" dt="2025-05-13T15:25:13.563" v="886" actId="47"/>
        <pc:sldMkLst>
          <pc:docMk/>
          <pc:sldMk cId="1320173252" sldId="2837"/>
        </pc:sldMkLst>
      </pc:sldChg>
      <pc:sldChg chg="modSp del mod">
        <pc:chgData name="Eva Jandíková" userId="7ef427b1455032d3" providerId="LiveId" clId="{B67004F2-BCBB-49CA-A2D8-98CD68D5F32B}" dt="2025-05-13T15:25:13.563" v="886" actId="47"/>
        <pc:sldMkLst>
          <pc:docMk/>
          <pc:sldMk cId="820150560" sldId="2838"/>
        </pc:sldMkLst>
      </pc:sldChg>
      <pc:sldChg chg="modSp del mod">
        <pc:chgData name="Eva Jandíková" userId="7ef427b1455032d3" providerId="LiveId" clId="{B67004F2-BCBB-49CA-A2D8-98CD68D5F32B}" dt="2025-05-13T15:25:13.563" v="886" actId="47"/>
        <pc:sldMkLst>
          <pc:docMk/>
          <pc:sldMk cId="3589250780" sldId="2839"/>
        </pc:sldMkLst>
      </pc:sldChg>
      <pc:sldChg chg="addSp delSp modSp mod">
        <pc:chgData name="Eva Jandíková" userId="7ef427b1455032d3" providerId="LiveId" clId="{B67004F2-BCBB-49CA-A2D8-98CD68D5F32B}" dt="2025-05-13T15:07:12.226" v="698" actId="14100"/>
        <pc:sldMkLst>
          <pc:docMk/>
          <pc:sldMk cId="563371454" sldId="2858"/>
        </pc:sldMkLst>
        <pc:spChg chg="mod">
          <ac:chgData name="Eva Jandíková" userId="7ef427b1455032d3" providerId="LiveId" clId="{B67004F2-BCBB-49CA-A2D8-98CD68D5F32B}" dt="2025-05-13T15:05:25.988" v="688" actId="207"/>
          <ac:spMkLst>
            <pc:docMk/>
            <pc:sldMk cId="563371454" sldId="2858"/>
            <ac:spMk id="2" creationId="{D377EE80-A3D0-1420-09F3-846760DDE81F}"/>
          </ac:spMkLst>
        </pc:spChg>
        <pc:picChg chg="add mod">
          <ac:chgData name="Eva Jandíková" userId="7ef427b1455032d3" providerId="LiveId" clId="{B67004F2-BCBB-49CA-A2D8-98CD68D5F32B}" dt="2025-05-13T15:07:12.226" v="698" actId="14100"/>
          <ac:picMkLst>
            <pc:docMk/>
            <pc:sldMk cId="563371454" sldId="2858"/>
            <ac:picMk id="8" creationId="{92537F5E-D213-1D51-D2C9-2F4F22925969}"/>
          </ac:picMkLst>
        </pc:picChg>
      </pc:sldChg>
      <pc:sldChg chg="modSp mod">
        <pc:chgData name="Eva Jandíková" userId="7ef427b1455032d3" providerId="LiveId" clId="{B67004F2-BCBB-49CA-A2D8-98CD68D5F32B}" dt="2025-05-13T15:07:25.085" v="699" actId="207"/>
        <pc:sldMkLst>
          <pc:docMk/>
          <pc:sldMk cId="3593596186" sldId="2859"/>
        </pc:sldMkLst>
        <pc:spChg chg="mod">
          <ac:chgData name="Eva Jandíková" userId="7ef427b1455032d3" providerId="LiveId" clId="{B67004F2-BCBB-49CA-A2D8-98CD68D5F32B}" dt="2025-05-13T15:07:25.085" v="699" actId="207"/>
          <ac:spMkLst>
            <pc:docMk/>
            <pc:sldMk cId="3593596186" sldId="2859"/>
            <ac:spMk id="2" creationId="{8C36F2C2-3A2D-2F7B-2B2C-1A14F8503581}"/>
          </ac:spMkLst>
        </pc:spChg>
      </pc:sldChg>
      <pc:sldChg chg="modSp mod">
        <pc:chgData name="Eva Jandíková" userId="7ef427b1455032d3" providerId="LiveId" clId="{B67004F2-BCBB-49CA-A2D8-98CD68D5F32B}" dt="2025-05-13T15:07:53.237" v="703" actId="207"/>
        <pc:sldMkLst>
          <pc:docMk/>
          <pc:sldMk cId="2009426911" sldId="2860"/>
        </pc:sldMkLst>
        <pc:spChg chg="mod">
          <ac:chgData name="Eva Jandíková" userId="7ef427b1455032d3" providerId="LiveId" clId="{B67004F2-BCBB-49CA-A2D8-98CD68D5F32B}" dt="2025-05-13T15:07:53.237" v="703" actId="207"/>
          <ac:spMkLst>
            <pc:docMk/>
            <pc:sldMk cId="2009426911" sldId="2860"/>
            <ac:spMk id="2" creationId="{80CF7DB1-3591-FE37-BB3C-2BEB1E41C42E}"/>
          </ac:spMkLst>
        </pc:spChg>
      </pc:sldChg>
      <pc:sldChg chg="modSp mod">
        <pc:chgData name="Eva Jandíková" userId="7ef427b1455032d3" providerId="LiveId" clId="{B67004F2-BCBB-49CA-A2D8-98CD68D5F32B}" dt="2025-05-13T15:07:43.250" v="702" actId="207"/>
        <pc:sldMkLst>
          <pc:docMk/>
          <pc:sldMk cId="2956448782" sldId="2861"/>
        </pc:sldMkLst>
        <pc:spChg chg="mod">
          <ac:chgData name="Eva Jandíková" userId="7ef427b1455032d3" providerId="LiveId" clId="{B67004F2-BCBB-49CA-A2D8-98CD68D5F32B}" dt="2025-05-13T15:07:43.250" v="702" actId="207"/>
          <ac:spMkLst>
            <pc:docMk/>
            <pc:sldMk cId="2956448782" sldId="2861"/>
            <ac:spMk id="2" creationId="{1204788B-DE2F-0191-67A1-F41F515EB332}"/>
          </ac:spMkLst>
        </pc:spChg>
      </pc:sldChg>
      <pc:sldChg chg="modSp mod">
        <pc:chgData name="Eva Jandíková" userId="7ef427b1455032d3" providerId="LiveId" clId="{B67004F2-BCBB-49CA-A2D8-98CD68D5F32B}" dt="2025-05-13T15:07:29.008" v="700" actId="207"/>
        <pc:sldMkLst>
          <pc:docMk/>
          <pc:sldMk cId="1560320695" sldId="2862"/>
        </pc:sldMkLst>
        <pc:spChg chg="mod">
          <ac:chgData name="Eva Jandíková" userId="7ef427b1455032d3" providerId="LiveId" clId="{B67004F2-BCBB-49CA-A2D8-98CD68D5F32B}" dt="2025-05-13T15:07:29.008" v="700" actId="207"/>
          <ac:spMkLst>
            <pc:docMk/>
            <pc:sldMk cId="1560320695" sldId="2862"/>
            <ac:spMk id="2" creationId="{7B4A333E-5246-446B-8C41-FFA5E543F924}"/>
          </ac:spMkLst>
        </pc:spChg>
      </pc:sldChg>
      <pc:sldChg chg="modSp mod">
        <pc:chgData name="Eva Jandíková" userId="7ef427b1455032d3" providerId="LiveId" clId="{B67004F2-BCBB-49CA-A2D8-98CD68D5F32B}" dt="2025-05-13T15:09:17.197" v="711"/>
        <pc:sldMkLst>
          <pc:docMk/>
          <pc:sldMk cId="83330240" sldId="2863"/>
        </pc:sldMkLst>
        <pc:spChg chg="mod">
          <ac:chgData name="Eva Jandíková" userId="7ef427b1455032d3" providerId="LiveId" clId="{B67004F2-BCBB-49CA-A2D8-98CD68D5F32B}" dt="2025-05-13T15:09:17.197" v="711"/>
          <ac:spMkLst>
            <pc:docMk/>
            <pc:sldMk cId="83330240" sldId="2863"/>
            <ac:spMk id="2" creationId="{95F77454-CEBB-2D6D-FEF0-54A5244A5B77}"/>
          </ac:spMkLst>
        </pc:spChg>
      </pc:sldChg>
      <pc:sldChg chg="modSp mod">
        <pc:chgData name="Eva Jandíková" userId="7ef427b1455032d3" providerId="LiveId" clId="{B67004F2-BCBB-49CA-A2D8-98CD68D5F32B}" dt="2025-05-13T15:07:33.824" v="701" actId="207"/>
        <pc:sldMkLst>
          <pc:docMk/>
          <pc:sldMk cId="3361853235" sldId="2864"/>
        </pc:sldMkLst>
        <pc:spChg chg="mod">
          <ac:chgData name="Eva Jandíková" userId="7ef427b1455032d3" providerId="LiveId" clId="{B67004F2-BCBB-49CA-A2D8-98CD68D5F32B}" dt="2025-05-13T15:07:33.824" v="701" actId="207"/>
          <ac:spMkLst>
            <pc:docMk/>
            <pc:sldMk cId="3361853235" sldId="2864"/>
            <ac:spMk id="2" creationId="{71D2E57D-EB1E-E16A-2956-1A9AE7AB01AB}"/>
          </ac:spMkLst>
        </pc:spChg>
      </pc:sldChg>
      <pc:sldChg chg="modSp del mod">
        <pc:chgData name="Eva Jandíková" userId="7ef427b1455032d3" providerId="LiveId" clId="{B67004F2-BCBB-49CA-A2D8-98CD68D5F32B}" dt="2025-05-28T08:48:13.316" v="970" actId="47"/>
        <pc:sldMkLst>
          <pc:docMk/>
          <pc:sldMk cId="2312233384" sldId="2865"/>
        </pc:sldMkLst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2060933521" sldId="2866"/>
        </pc:sldMkLst>
      </pc:sldChg>
      <pc:sldChg chg="del">
        <pc:chgData name="Eva Jandíková" userId="7ef427b1455032d3" providerId="LiveId" clId="{B67004F2-BCBB-49CA-A2D8-98CD68D5F32B}" dt="2025-05-28T08:48:13.316" v="970" actId="47"/>
        <pc:sldMkLst>
          <pc:docMk/>
          <pc:sldMk cId="2019975409" sldId="2867"/>
        </pc:sldMkLst>
      </pc:sldChg>
      <pc:sldChg chg="modSp mod">
        <pc:chgData name="Eva Jandíková" userId="7ef427b1455032d3" providerId="LiveId" clId="{B67004F2-BCBB-49CA-A2D8-98CD68D5F32B}" dt="2025-05-13T15:12:20.129" v="718" actId="20577"/>
        <pc:sldMkLst>
          <pc:docMk/>
          <pc:sldMk cId="3556647527" sldId="2869"/>
        </pc:sldMkLst>
        <pc:spChg chg="mod">
          <ac:chgData name="Eva Jandíková" userId="7ef427b1455032d3" providerId="LiveId" clId="{B67004F2-BCBB-49CA-A2D8-98CD68D5F32B}" dt="2025-05-13T15:12:20.129" v="718" actId="20577"/>
          <ac:spMkLst>
            <pc:docMk/>
            <pc:sldMk cId="3556647527" sldId="2869"/>
            <ac:spMk id="2" creationId="{63079D0F-6429-9A52-8F66-73ED2304D5D0}"/>
          </ac:spMkLst>
        </pc:spChg>
      </pc:sldChg>
      <pc:sldChg chg="del">
        <pc:chgData name="Eva Jandíková" userId="7ef427b1455032d3" providerId="LiveId" clId="{B67004F2-BCBB-49CA-A2D8-98CD68D5F32B}" dt="2025-05-13T15:25:13.563" v="886" actId="47"/>
        <pc:sldMkLst>
          <pc:docMk/>
          <pc:sldMk cId="173058255" sldId="2879"/>
        </pc:sldMkLst>
      </pc:sldChg>
      <pc:sldChg chg="modSp mod">
        <pc:chgData name="Eva Jandíková" userId="7ef427b1455032d3" providerId="LiveId" clId="{B67004F2-BCBB-49CA-A2D8-98CD68D5F32B}" dt="2025-05-13T15:09:08.583" v="708"/>
        <pc:sldMkLst>
          <pc:docMk/>
          <pc:sldMk cId="1878562402" sldId="2880"/>
        </pc:sldMkLst>
        <pc:spChg chg="mod">
          <ac:chgData name="Eva Jandíková" userId="7ef427b1455032d3" providerId="LiveId" clId="{B67004F2-BCBB-49CA-A2D8-98CD68D5F32B}" dt="2025-05-13T15:09:08.583" v="708"/>
          <ac:spMkLst>
            <pc:docMk/>
            <pc:sldMk cId="1878562402" sldId="2880"/>
            <ac:spMk id="2" creationId="{F92C8615-454C-00F4-635B-30AA8B94794B}"/>
          </ac:spMkLst>
        </pc:spChg>
        <pc:spChg chg="mod">
          <ac:chgData name="Eva Jandíková" userId="7ef427b1455032d3" providerId="LiveId" clId="{B67004F2-BCBB-49CA-A2D8-98CD68D5F32B}" dt="2025-05-13T15:08:21.955" v="707" actId="114"/>
          <ac:spMkLst>
            <pc:docMk/>
            <pc:sldMk cId="1878562402" sldId="2880"/>
            <ac:spMk id="6" creationId="{C87144CC-35FF-0644-1E14-C07F05FB6B3D}"/>
          </ac:spMkLst>
        </pc:spChg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2219882813" sldId="2881"/>
        </pc:sldMkLst>
      </pc:sldChg>
      <pc:sldChg chg="modSp mod">
        <pc:chgData name="Eva Jandíková" userId="7ef427b1455032d3" providerId="LiveId" clId="{B67004F2-BCBB-49CA-A2D8-98CD68D5F32B}" dt="2025-05-13T15:09:13.501" v="710"/>
        <pc:sldMkLst>
          <pc:docMk/>
          <pc:sldMk cId="1619494766" sldId="2882"/>
        </pc:sldMkLst>
        <pc:spChg chg="mod">
          <ac:chgData name="Eva Jandíková" userId="7ef427b1455032d3" providerId="LiveId" clId="{B67004F2-BCBB-49CA-A2D8-98CD68D5F32B}" dt="2025-05-13T15:09:13.501" v="710"/>
          <ac:spMkLst>
            <pc:docMk/>
            <pc:sldMk cId="1619494766" sldId="2882"/>
            <ac:spMk id="2" creationId="{CDA802B8-02D3-0940-4878-4843A345F5F6}"/>
          </ac:spMkLst>
        </pc:spChg>
      </pc:sldChg>
      <pc:sldChg chg="modSp mod">
        <pc:chgData name="Eva Jandíková" userId="7ef427b1455032d3" providerId="LiveId" clId="{B67004F2-BCBB-49CA-A2D8-98CD68D5F32B}" dt="2025-05-13T15:09:11.015" v="709"/>
        <pc:sldMkLst>
          <pc:docMk/>
          <pc:sldMk cId="1599592045" sldId="2883"/>
        </pc:sldMkLst>
        <pc:spChg chg="mod">
          <ac:chgData name="Eva Jandíková" userId="7ef427b1455032d3" providerId="LiveId" clId="{B67004F2-BCBB-49CA-A2D8-98CD68D5F32B}" dt="2025-05-13T15:09:11.015" v="709"/>
          <ac:spMkLst>
            <pc:docMk/>
            <pc:sldMk cId="1599592045" sldId="2883"/>
            <ac:spMk id="2" creationId="{3DB55CDF-A962-65B8-8A94-6898793CDC28}"/>
          </ac:spMkLst>
        </pc:spChg>
      </pc:sldChg>
      <pc:sldChg chg="modSp mod">
        <pc:chgData name="Eva Jandíková" userId="7ef427b1455032d3" providerId="LiveId" clId="{B67004F2-BCBB-49CA-A2D8-98CD68D5F32B}" dt="2025-05-07T15:03:05.477" v="383" actId="20577"/>
        <pc:sldMkLst>
          <pc:docMk/>
          <pc:sldMk cId="4222327009" sldId="2884"/>
        </pc:sldMkLst>
        <pc:spChg chg="mod">
          <ac:chgData name="Eva Jandíková" userId="7ef427b1455032d3" providerId="LiveId" clId="{B67004F2-BCBB-49CA-A2D8-98CD68D5F32B}" dt="2025-05-07T15:03:02.585" v="381" actId="20577"/>
          <ac:spMkLst>
            <pc:docMk/>
            <pc:sldMk cId="4222327009" sldId="2884"/>
            <ac:spMk id="11" creationId="{C9062201-7617-595E-369E-0BEA4C598D83}"/>
          </ac:spMkLst>
        </pc:spChg>
        <pc:spChg chg="mod">
          <ac:chgData name="Eva Jandíková" userId="7ef427b1455032d3" providerId="LiveId" clId="{B67004F2-BCBB-49CA-A2D8-98CD68D5F32B}" dt="2025-05-07T14:38:41.432" v="12" actId="20577"/>
          <ac:spMkLst>
            <pc:docMk/>
            <pc:sldMk cId="4222327009" sldId="2884"/>
            <ac:spMk id="12" creationId="{47A9D6FE-7E5F-AA08-3832-C3D504E81FC6}"/>
          </ac:spMkLst>
        </pc:spChg>
        <pc:spChg chg="mod">
          <ac:chgData name="Eva Jandíková" userId="7ef427b1455032d3" providerId="LiveId" clId="{B67004F2-BCBB-49CA-A2D8-98CD68D5F32B}" dt="2025-05-07T15:03:05.477" v="383" actId="20577"/>
          <ac:spMkLst>
            <pc:docMk/>
            <pc:sldMk cId="4222327009" sldId="2884"/>
            <ac:spMk id="13" creationId="{48515EC7-BB5E-DF59-DF3A-A5B08722686A}"/>
          </ac:spMkLst>
        </pc:spChg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3888908216" sldId="2885"/>
        </pc:sldMkLst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1334433542" sldId="2886"/>
        </pc:sldMkLst>
      </pc:sldChg>
      <pc:sldChg chg="modSp del mod">
        <pc:chgData name="Eva Jandíková" userId="7ef427b1455032d3" providerId="LiveId" clId="{B67004F2-BCBB-49CA-A2D8-98CD68D5F32B}" dt="2025-05-07T15:04:41.779" v="435" actId="47"/>
        <pc:sldMkLst>
          <pc:docMk/>
          <pc:sldMk cId="1465315764" sldId="2887"/>
        </pc:sldMkLst>
      </pc:sldChg>
      <pc:sldChg chg="del">
        <pc:chgData name="Eva Jandíková" userId="7ef427b1455032d3" providerId="LiveId" clId="{B67004F2-BCBB-49CA-A2D8-98CD68D5F32B}" dt="2025-05-13T15:27:09.424" v="927" actId="2696"/>
        <pc:sldMkLst>
          <pc:docMk/>
          <pc:sldMk cId="3634264604" sldId="2888"/>
        </pc:sldMkLst>
      </pc:sldChg>
      <pc:sldChg chg="modSp mod">
        <pc:chgData name="Eva Jandíková" userId="7ef427b1455032d3" providerId="LiveId" clId="{B67004F2-BCBB-49CA-A2D8-98CD68D5F32B}" dt="2025-05-13T15:30:12.326" v="955"/>
        <pc:sldMkLst>
          <pc:docMk/>
          <pc:sldMk cId="713979230" sldId="2889"/>
        </pc:sldMkLst>
        <pc:spChg chg="mod">
          <ac:chgData name="Eva Jandíková" userId="7ef427b1455032d3" providerId="LiveId" clId="{B67004F2-BCBB-49CA-A2D8-98CD68D5F32B}" dt="2025-05-13T15:30:12.326" v="955"/>
          <ac:spMkLst>
            <pc:docMk/>
            <pc:sldMk cId="713979230" sldId="2889"/>
            <ac:spMk id="4" creationId="{2AD50B7D-FE5C-4529-8057-8AD9C6AA0A39}"/>
          </ac:spMkLst>
        </pc:spChg>
      </pc:sldChg>
      <pc:sldChg chg="modSp mod">
        <pc:chgData name="Eva Jandíková" userId="7ef427b1455032d3" providerId="LiveId" clId="{B67004F2-BCBB-49CA-A2D8-98CD68D5F32B}" dt="2025-05-13T15:21:40.054" v="857"/>
        <pc:sldMkLst>
          <pc:docMk/>
          <pc:sldMk cId="3434472844" sldId="2891"/>
        </pc:sldMkLst>
        <pc:spChg chg="mod">
          <ac:chgData name="Eva Jandíková" userId="7ef427b1455032d3" providerId="LiveId" clId="{B67004F2-BCBB-49CA-A2D8-98CD68D5F32B}" dt="2025-05-13T15:21:40.054" v="857"/>
          <ac:spMkLst>
            <pc:docMk/>
            <pc:sldMk cId="3434472844" sldId="2891"/>
            <ac:spMk id="2" creationId="{A2BFC873-3750-23CB-CB48-7DA66591DB7F}"/>
          </ac:spMkLst>
        </pc:spChg>
      </pc:sldChg>
      <pc:sldChg chg="modSp mod">
        <pc:chgData name="Eva Jandíková" userId="7ef427b1455032d3" providerId="LiveId" clId="{B67004F2-BCBB-49CA-A2D8-98CD68D5F32B}" dt="2025-05-13T15:21:45.164" v="858"/>
        <pc:sldMkLst>
          <pc:docMk/>
          <pc:sldMk cId="3099101606" sldId="2892"/>
        </pc:sldMkLst>
        <pc:spChg chg="mod">
          <ac:chgData name="Eva Jandíková" userId="7ef427b1455032d3" providerId="LiveId" clId="{B67004F2-BCBB-49CA-A2D8-98CD68D5F32B}" dt="2025-05-13T15:21:45.164" v="858"/>
          <ac:spMkLst>
            <pc:docMk/>
            <pc:sldMk cId="3099101606" sldId="2892"/>
            <ac:spMk id="2" creationId="{A2BFC873-3750-23CB-CB48-7DA66591DB7F}"/>
          </ac:spMkLst>
        </pc:spChg>
      </pc:sldChg>
      <pc:sldChg chg="modSp mod">
        <pc:chgData name="Eva Jandíková" userId="7ef427b1455032d3" providerId="LiveId" clId="{B67004F2-BCBB-49CA-A2D8-98CD68D5F32B}" dt="2025-05-13T15:21:50.632" v="859"/>
        <pc:sldMkLst>
          <pc:docMk/>
          <pc:sldMk cId="3856638494" sldId="2894"/>
        </pc:sldMkLst>
        <pc:spChg chg="mod">
          <ac:chgData name="Eva Jandíková" userId="7ef427b1455032d3" providerId="LiveId" clId="{B67004F2-BCBB-49CA-A2D8-98CD68D5F32B}" dt="2025-05-13T15:21:50.632" v="859"/>
          <ac:spMkLst>
            <pc:docMk/>
            <pc:sldMk cId="3856638494" sldId="2894"/>
            <ac:spMk id="2" creationId="{A48A0CC9-AD4E-769F-C4E1-511D1EC17531}"/>
          </ac:spMkLst>
        </pc:spChg>
      </pc:sldChg>
      <pc:sldChg chg="modSp mod">
        <pc:chgData name="Eva Jandíková" userId="7ef427b1455032d3" providerId="LiveId" clId="{B67004F2-BCBB-49CA-A2D8-98CD68D5F32B}" dt="2025-05-13T15:21:57.415" v="860"/>
        <pc:sldMkLst>
          <pc:docMk/>
          <pc:sldMk cId="3223748358" sldId="2895"/>
        </pc:sldMkLst>
        <pc:spChg chg="mod">
          <ac:chgData name="Eva Jandíková" userId="7ef427b1455032d3" providerId="LiveId" clId="{B67004F2-BCBB-49CA-A2D8-98CD68D5F32B}" dt="2025-05-13T15:21:57.415" v="860"/>
          <ac:spMkLst>
            <pc:docMk/>
            <pc:sldMk cId="3223748358" sldId="2895"/>
            <ac:spMk id="2" creationId="{EDEFC1A5-1153-7CA2-79A0-F4414AC3FE00}"/>
          </ac:spMkLst>
        </pc:spChg>
      </pc:sldChg>
      <pc:sldChg chg="modSp mod">
        <pc:chgData name="Eva Jandíková" userId="7ef427b1455032d3" providerId="LiveId" clId="{B67004F2-BCBB-49CA-A2D8-98CD68D5F32B}" dt="2025-05-28T13:58:59.272" v="974" actId="20577"/>
        <pc:sldMkLst>
          <pc:docMk/>
          <pc:sldMk cId="2384747618" sldId="2896"/>
        </pc:sldMkLst>
        <pc:spChg chg="mod">
          <ac:chgData name="Eva Jandíková" userId="7ef427b1455032d3" providerId="LiveId" clId="{B67004F2-BCBB-49CA-A2D8-98CD68D5F32B}" dt="2025-05-13T15:22:00.485" v="861"/>
          <ac:spMkLst>
            <pc:docMk/>
            <pc:sldMk cId="2384747618" sldId="2896"/>
            <ac:spMk id="2" creationId="{DF86B6CF-3279-E21C-0211-99D1FFF355DC}"/>
          </ac:spMkLst>
        </pc:spChg>
        <pc:spChg chg="mod">
          <ac:chgData name="Eva Jandíková" userId="7ef427b1455032d3" providerId="LiveId" clId="{B67004F2-BCBB-49CA-A2D8-98CD68D5F32B}" dt="2025-05-28T13:58:59.272" v="974" actId="20577"/>
          <ac:spMkLst>
            <pc:docMk/>
            <pc:sldMk cId="2384747618" sldId="2896"/>
            <ac:spMk id="5" creationId="{C5AAB65F-2287-7FA2-2D28-E033893641B6}"/>
          </ac:spMkLst>
        </pc:spChg>
      </pc:sldChg>
      <pc:sldChg chg="modSp mod">
        <pc:chgData name="Eva Jandíková" userId="7ef427b1455032d3" providerId="LiveId" clId="{B67004F2-BCBB-49CA-A2D8-98CD68D5F32B}" dt="2025-05-28T13:58:56.844" v="973" actId="20577"/>
        <pc:sldMkLst>
          <pc:docMk/>
          <pc:sldMk cId="3820101327" sldId="2897"/>
        </pc:sldMkLst>
        <pc:spChg chg="mod">
          <ac:chgData name="Eva Jandíková" userId="7ef427b1455032d3" providerId="LiveId" clId="{B67004F2-BCBB-49CA-A2D8-98CD68D5F32B}" dt="2025-05-13T15:22:06.645" v="862"/>
          <ac:spMkLst>
            <pc:docMk/>
            <pc:sldMk cId="3820101327" sldId="2897"/>
            <ac:spMk id="2" creationId="{EE0DF098-ECB3-E96D-849A-3C0F7E80982F}"/>
          </ac:spMkLst>
        </pc:spChg>
        <pc:spChg chg="mod">
          <ac:chgData name="Eva Jandíková" userId="7ef427b1455032d3" providerId="LiveId" clId="{B67004F2-BCBB-49CA-A2D8-98CD68D5F32B}" dt="2025-05-28T13:58:56.844" v="973" actId="20577"/>
          <ac:spMkLst>
            <pc:docMk/>
            <pc:sldMk cId="3820101327" sldId="2897"/>
            <ac:spMk id="5" creationId="{BCE60A69-A0A4-368F-D4C8-9771F85217A8}"/>
          </ac:spMkLst>
        </pc:spChg>
      </pc:sldChg>
      <pc:sldChg chg="modSp mod">
        <pc:chgData name="Eva Jandíková" userId="7ef427b1455032d3" providerId="LiveId" clId="{B67004F2-BCBB-49CA-A2D8-98CD68D5F32B}" dt="2025-05-13T15:22:09.257" v="863"/>
        <pc:sldMkLst>
          <pc:docMk/>
          <pc:sldMk cId="1706467319" sldId="2987"/>
        </pc:sldMkLst>
        <pc:spChg chg="mod">
          <ac:chgData name="Eva Jandíková" userId="7ef427b1455032d3" providerId="LiveId" clId="{B67004F2-BCBB-49CA-A2D8-98CD68D5F32B}" dt="2025-05-13T15:22:09.257" v="863"/>
          <ac:spMkLst>
            <pc:docMk/>
            <pc:sldMk cId="1706467319" sldId="2987"/>
            <ac:spMk id="2" creationId="{F8D29897-3DF6-03E6-A421-2E2E508780D4}"/>
          </ac:spMkLst>
        </pc:spChg>
      </pc:sldChg>
      <pc:sldChg chg="modSp mod">
        <pc:chgData name="Eva Jandíková" userId="7ef427b1455032d3" providerId="LiveId" clId="{B67004F2-BCBB-49CA-A2D8-98CD68D5F32B}" dt="2025-05-13T15:22:41.843" v="871"/>
        <pc:sldMkLst>
          <pc:docMk/>
          <pc:sldMk cId="2759929728" sldId="2988"/>
        </pc:sldMkLst>
        <pc:spChg chg="mod">
          <ac:chgData name="Eva Jandíková" userId="7ef427b1455032d3" providerId="LiveId" clId="{B67004F2-BCBB-49CA-A2D8-98CD68D5F32B}" dt="2025-05-13T15:22:41.843" v="871"/>
          <ac:spMkLst>
            <pc:docMk/>
            <pc:sldMk cId="2759929728" sldId="2988"/>
            <ac:spMk id="2" creationId="{F606A6CB-876D-D5DC-57DE-EE19DAE53E86}"/>
          </ac:spMkLst>
        </pc:spChg>
      </pc:sldChg>
      <pc:sldChg chg="modSp mod">
        <pc:chgData name="Eva Jandíková" userId="7ef427b1455032d3" providerId="LiveId" clId="{B67004F2-BCBB-49CA-A2D8-98CD68D5F32B}" dt="2025-05-13T15:22:46.133" v="872"/>
        <pc:sldMkLst>
          <pc:docMk/>
          <pc:sldMk cId="829274404" sldId="2989"/>
        </pc:sldMkLst>
        <pc:spChg chg="mod">
          <ac:chgData name="Eva Jandíková" userId="7ef427b1455032d3" providerId="LiveId" clId="{B67004F2-BCBB-49CA-A2D8-98CD68D5F32B}" dt="2025-05-13T15:22:46.133" v="872"/>
          <ac:spMkLst>
            <pc:docMk/>
            <pc:sldMk cId="829274404" sldId="2989"/>
            <ac:spMk id="2" creationId="{056BB968-E5F1-54FC-2E90-288837F97925}"/>
          </ac:spMkLst>
        </pc:spChg>
      </pc:sldChg>
      <pc:sldChg chg="modSp mod">
        <pc:chgData name="Eva Jandíková" userId="7ef427b1455032d3" providerId="LiveId" clId="{B67004F2-BCBB-49CA-A2D8-98CD68D5F32B}" dt="2025-05-13T15:22:49.478" v="873"/>
        <pc:sldMkLst>
          <pc:docMk/>
          <pc:sldMk cId="3289012906" sldId="2990"/>
        </pc:sldMkLst>
        <pc:spChg chg="mod">
          <ac:chgData name="Eva Jandíková" userId="7ef427b1455032d3" providerId="LiveId" clId="{B67004F2-BCBB-49CA-A2D8-98CD68D5F32B}" dt="2025-05-13T15:22:49.478" v="873"/>
          <ac:spMkLst>
            <pc:docMk/>
            <pc:sldMk cId="3289012906" sldId="2990"/>
            <ac:spMk id="2" creationId="{2E9F20A8-460A-853F-F2EA-465E8FF25F82}"/>
          </ac:spMkLst>
        </pc:spChg>
      </pc:sldChg>
      <pc:sldChg chg="modSp mod">
        <pc:chgData name="Eva Jandíková" userId="7ef427b1455032d3" providerId="LiveId" clId="{B67004F2-BCBB-49CA-A2D8-98CD68D5F32B}" dt="2025-05-13T15:23:09.207" v="876"/>
        <pc:sldMkLst>
          <pc:docMk/>
          <pc:sldMk cId="685092872" sldId="2991"/>
        </pc:sldMkLst>
        <pc:spChg chg="mod">
          <ac:chgData name="Eva Jandíková" userId="7ef427b1455032d3" providerId="LiveId" clId="{B67004F2-BCBB-49CA-A2D8-98CD68D5F32B}" dt="2025-05-13T15:23:09.207" v="876"/>
          <ac:spMkLst>
            <pc:docMk/>
            <pc:sldMk cId="685092872" sldId="2991"/>
            <ac:spMk id="2" creationId="{5E0C3263-7B94-3CC0-ECAD-0F04A413769A}"/>
          </ac:spMkLst>
        </pc:spChg>
      </pc:sldChg>
      <pc:sldChg chg="addSp delSp modSp mod">
        <pc:chgData name="Eva Jandíková" userId="7ef427b1455032d3" providerId="LiveId" clId="{B67004F2-BCBB-49CA-A2D8-98CD68D5F32B}" dt="2025-05-28T14:54:36.965" v="984" actId="14100"/>
        <pc:sldMkLst>
          <pc:docMk/>
          <pc:sldMk cId="748615961" sldId="2992"/>
        </pc:sldMkLst>
        <pc:spChg chg="mod">
          <ac:chgData name="Eva Jandíková" userId="7ef427b1455032d3" providerId="LiveId" clId="{B67004F2-BCBB-49CA-A2D8-98CD68D5F32B}" dt="2025-05-13T15:23:20.823" v="879"/>
          <ac:spMkLst>
            <pc:docMk/>
            <pc:sldMk cId="748615961" sldId="2992"/>
            <ac:spMk id="2" creationId="{D50DB6C3-6D54-6D77-3239-81987BE1C2FC}"/>
          </ac:spMkLst>
        </pc:spChg>
        <pc:picChg chg="add mod">
          <ac:chgData name="Eva Jandíková" userId="7ef427b1455032d3" providerId="LiveId" clId="{B67004F2-BCBB-49CA-A2D8-98CD68D5F32B}" dt="2025-05-28T14:54:36.965" v="984" actId="14100"/>
          <ac:picMkLst>
            <pc:docMk/>
            <pc:sldMk cId="748615961" sldId="2992"/>
            <ac:picMk id="8" creationId="{0C0724DE-77E9-462D-9D22-1182479DF792}"/>
          </ac:picMkLst>
        </pc:picChg>
        <pc:picChg chg="del">
          <ac:chgData name="Eva Jandíková" userId="7ef427b1455032d3" providerId="LiveId" clId="{B67004F2-BCBB-49CA-A2D8-98CD68D5F32B}" dt="2025-05-28T14:54:31.197" v="981" actId="478"/>
          <ac:picMkLst>
            <pc:docMk/>
            <pc:sldMk cId="748615961" sldId="2992"/>
            <ac:picMk id="9" creationId="{553F95D8-EE45-4006-D333-3A3C24B21418}"/>
          </ac:picMkLst>
        </pc:picChg>
      </pc:sldChg>
      <pc:sldChg chg="modSp mod">
        <pc:chgData name="Eva Jandíková" userId="7ef427b1455032d3" providerId="LiveId" clId="{B67004F2-BCBB-49CA-A2D8-98CD68D5F32B}" dt="2025-05-13T15:22:13.530" v="864"/>
        <pc:sldMkLst>
          <pc:docMk/>
          <pc:sldMk cId="3267347002" sldId="2993"/>
        </pc:sldMkLst>
        <pc:spChg chg="mod">
          <ac:chgData name="Eva Jandíková" userId="7ef427b1455032d3" providerId="LiveId" clId="{B67004F2-BCBB-49CA-A2D8-98CD68D5F32B}" dt="2025-05-13T15:22:13.530" v="864"/>
          <ac:spMkLst>
            <pc:docMk/>
            <pc:sldMk cId="3267347002" sldId="2993"/>
            <ac:spMk id="2" creationId="{E97B7709-C936-1C62-1907-0062888A6512}"/>
          </ac:spMkLst>
        </pc:spChg>
      </pc:sldChg>
      <pc:sldChg chg="modSp mod">
        <pc:chgData name="Eva Jandíková" userId="7ef427b1455032d3" providerId="LiveId" clId="{B67004F2-BCBB-49CA-A2D8-98CD68D5F32B}" dt="2025-05-13T15:22:23.905" v="865"/>
        <pc:sldMkLst>
          <pc:docMk/>
          <pc:sldMk cId="3288181517" sldId="2994"/>
        </pc:sldMkLst>
        <pc:spChg chg="mod">
          <ac:chgData name="Eva Jandíková" userId="7ef427b1455032d3" providerId="LiveId" clId="{B67004F2-BCBB-49CA-A2D8-98CD68D5F32B}" dt="2025-05-13T15:22:23.905" v="865"/>
          <ac:spMkLst>
            <pc:docMk/>
            <pc:sldMk cId="3288181517" sldId="2994"/>
            <ac:spMk id="2" creationId="{FBF2586D-BC97-F45B-172B-EB51514DA796}"/>
          </ac:spMkLst>
        </pc:spChg>
      </pc:sldChg>
      <pc:sldChg chg="modSp mod">
        <pc:chgData name="Eva Jandíková" userId="7ef427b1455032d3" providerId="LiveId" clId="{B67004F2-BCBB-49CA-A2D8-98CD68D5F32B}" dt="2025-05-13T15:22:27.925" v="866"/>
        <pc:sldMkLst>
          <pc:docMk/>
          <pc:sldMk cId="3526033143" sldId="2995"/>
        </pc:sldMkLst>
        <pc:spChg chg="mod">
          <ac:chgData name="Eva Jandíková" userId="7ef427b1455032d3" providerId="LiveId" clId="{B67004F2-BCBB-49CA-A2D8-98CD68D5F32B}" dt="2025-05-13T15:22:27.925" v="866"/>
          <ac:spMkLst>
            <pc:docMk/>
            <pc:sldMk cId="3526033143" sldId="2995"/>
            <ac:spMk id="2" creationId="{330B33DB-9C1E-3085-222B-D35E6E51EF05}"/>
          </ac:spMkLst>
        </pc:spChg>
      </pc:sldChg>
      <pc:sldChg chg="modSp mod">
        <pc:chgData name="Eva Jandíková" userId="7ef427b1455032d3" providerId="LiveId" clId="{B67004F2-BCBB-49CA-A2D8-98CD68D5F32B}" dt="2025-05-13T15:22:31.353" v="867"/>
        <pc:sldMkLst>
          <pc:docMk/>
          <pc:sldMk cId="594520418" sldId="2996"/>
        </pc:sldMkLst>
        <pc:spChg chg="mod">
          <ac:chgData name="Eva Jandíková" userId="7ef427b1455032d3" providerId="LiveId" clId="{B67004F2-BCBB-49CA-A2D8-98CD68D5F32B}" dt="2025-05-13T15:22:31.353" v="867"/>
          <ac:spMkLst>
            <pc:docMk/>
            <pc:sldMk cId="594520418" sldId="2996"/>
            <ac:spMk id="2" creationId="{353AB7B2-3F2B-8599-B0BE-65FD5CEDDC43}"/>
          </ac:spMkLst>
        </pc:spChg>
      </pc:sldChg>
      <pc:sldChg chg="modSp mod">
        <pc:chgData name="Eva Jandíková" userId="7ef427b1455032d3" providerId="LiveId" clId="{B67004F2-BCBB-49CA-A2D8-98CD68D5F32B}" dt="2025-05-13T15:22:33.883" v="868"/>
        <pc:sldMkLst>
          <pc:docMk/>
          <pc:sldMk cId="1013753824" sldId="2997"/>
        </pc:sldMkLst>
        <pc:spChg chg="mod">
          <ac:chgData name="Eva Jandíková" userId="7ef427b1455032d3" providerId="LiveId" clId="{B67004F2-BCBB-49CA-A2D8-98CD68D5F32B}" dt="2025-05-13T15:22:33.883" v="868"/>
          <ac:spMkLst>
            <pc:docMk/>
            <pc:sldMk cId="1013753824" sldId="2997"/>
            <ac:spMk id="2" creationId="{8715DE15-50F9-3CCB-AD9C-CED8E1035C08}"/>
          </ac:spMkLst>
        </pc:spChg>
      </pc:sldChg>
      <pc:sldChg chg="modSp mod">
        <pc:chgData name="Eva Jandíková" userId="7ef427b1455032d3" providerId="LiveId" clId="{B67004F2-BCBB-49CA-A2D8-98CD68D5F32B}" dt="2025-05-13T15:22:36.448" v="869"/>
        <pc:sldMkLst>
          <pc:docMk/>
          <pc:sldMk cId="2083534840" sldId="2998"/>
        </pc:sldMkLst>
        <pc:spChg chg="mod">
          <ac:chgData name="Eva Jandíková" userId="7ef427b1455032d3" providerId="LiveId" clId="{B67004F2-BCBB-49CA-A2D8-98CD68D5F32B}" dt="2025-05-13T15:22:36.448" v="869"/>
          <ac:spMkLst>
            <pc:docMk/>
            <pc:sldMk cId="2083534840" sldId="2998"/>
            <ac:spMk id="2" creationId="{4CAC1F4A-F602-AB64-2404-31967990A47A}"/>
          </ac:spMkLst>
        </pc:spChg>
      </pc:sldChg>
      <pc:sldChg chg="modSp mod">
        <pc:chgData name="Eva Jandíková" userId="7ef427b1455032d3" providerId="LiveId" clId="{B67004F2-BCBB-49CA-A2D8-98CD68D5F32B}" dt="2025-05-13T15:22:39.092" v="870"/>
        <pc:sldMkLst>
          <pc:docMk/>
          <pc:sldMk cId="1190737475" sldId="2999"/>
        </pc:sldMkLst>
        <pc:spChg chg="mod">
          <ac:chgData name="Eva Jandíková" userId="7ef427b1455032d3" providerId="LiveId" clId="{B67004F2-BCBB-49CA-A2D8-98CD68D5F32B}" dt="2025-05-13T15:22:39.092" v="870"/>
          <ac:spMkLst>
            <pc:docMk/>
            <pc:sldMk cId="1190737475" sldId="2999"/>
            <ac:spMk id="2" creationId="{F9C4106D-57E7-CE52-553E-BEAD52EEBFFE}"/>
          </ac:spMkLst>
        </pc:spChg>
      </pc:sldChg>
      <pc:sldChg chg="modSp mod">
        <pc:chgData name="Eva Jandíková" userId="7ef427b1455032d3" providerId="LiveId" clId="{B67004F2-BCBB-49CA-A2D8-98CD68D5F32B}" dt="2025-05-13T15:23:13.116" v="877"/>
        <pc:sldMkLst>
          <pc:docMk/>
          <pc:sldMk cId="2700270750" sldId="3000"/>
        </pc:sldMkLst>
        <pc:spChg chg="mod">
          <ac:chgData name="Eva Jandíková" userId="7ef427b1455032d3" providerId="LiveId" clId="{B67004F2-BCBB-49CA-A2D8-98CD68D5F32B}" dt="2025-05-13T15:23:13.116" v="877"/>
          <ac:spMkLst>
            <pc:docMk/>
            <pc:sldMk cId="2700270750" sldId="3000"/>
            <ac:spMk id="2" creationId="{030BFC70-C272-300B-09DF-E36CA82B97E6}"/>
          </ac:spMkLst>
        </pc:spChg>
      </pc:sldChg>
      <pc:sldChg chg="modSp add mod">
        <pc:chgData name="Eva Jandíková" userId="7ef427b1455032d3" providerId="LiveId" clId="{B67004F2-BCBB-49CA-A2D8-98CD68D5F32B}" dt="2025-05-07T15:05:49.487" v="462" actId="20577"/>
        <pc:sldMkLst>
          <pc:docMk/>
          <pc:sldMk cId="368656257" sldId="3002"/>
        </pc:sldMkLst>
        <pc:spChg chg="mod">
          <ac:chgData name="Eva Jandíková" userId="7ef427b1455032d3" providerId="LiveId" clId="{B67004F2-BCBB-49CA-A2D8-98CD68D5F32B}" dt="2025-05-07T15:04:36.771" v="434" actId="20577"/>
          <ac:spMkLst>
            <pc:docMk/>
            <pc:sldMk cId="368656257" sldId="3002"/>
            <ac:spMk id="11" creationId="{CC2F5920-482A-FD23-7A00-FA3BB77D2D17}"/>
          </ac:spMkLst>
        </pc:spChg>
        <pc:spChg chg="mod">
          <ac:chgData name="Eva Jandíková" userId="7ef427b1455032d3" providerId="LiveId" clId="{B67004F2-BCBB-49CA-A2D8-98CD68D5F32B}" dt="2025-05-07T15:05:49.487" v="462" actId="20577"/>
          <ac:spMkLst>
            <pc:docMk/>
            <pc:sldMk cId="368656257" sldId="3002"/>
            <ac:spMk id="13" creationId="{B4EDC1A4-B12C-2D30-1EE5-D69DAB674925}"/>
          </ac:spMkLst>
        </pc:spChg>
      </pc:sldChg>
      <pc:sldChg chg="modSp add mod">
        <pc:chgData name="Eva Jandíková" userId="7ef427b1455032d3" providerId="LiveId" clId="{B67004F2-BCBB-49CA-A2D8-98CD68D5F32B}" dt="2025-05-07T15:25:34.539" v="619" actId="20577"/>
        <pc:sldMkLst>
          <pc:docMk/>
          <pc:sldMk cId="3207031135" sldId="3003"/>
        </pc:sldMkLst>
        <pc:spChg chg="mod">
          <ac:chgData name="Eva Jandíková" userId="7ef427b1455032d3" providerId="LiveId" clId="{B67004F2-BCBB-49CA-A2D8-98CD68D5F32B}" dt="2025-05-07T15:23:34.386" v="560" actId="20577"/>
          <ac:spMkLst>
            <pc:docMk/>
            <pc:sldMk cId="3207031135" sldId="3003"/>
            <ac:spMk id="11" creationId="{09256B45-257B-C80B-06F2-9DCF7826CD26}"/>
          </ac:spMkLst>
        </pc:spChg>
        <pc:spChg chg="mod">
          <ac:chgData name="Eva Jandíková" userId="7ef427b1455032d3" providerId="LiveId" clId="{B67004F2-BCBB-49CA-A2D8-98CD68D5F32B}" dt="2025-05-07T15:06:00.280" v="465" actId="20577"/>
          <ac:spMkLst>
            <pc:docMk/>
            <pc:sldMk cId="3207031135" sldId="3003"/>
            <ac:spMk id="12" creationId="{E2D14107-1F88-C3A6-00A5-5C21C6CAE617}"/>
          </ac:spMkLst>
        </pc:spChg>
        <pc:spChg chg="mod">
          <ac:chgData name="Eva Jandíková" userId="7ef427b1455032d3" providerId="LiveId" clId="{B67004F2-BCBB-49CA-A2D8-98CD68D5F32B}" dt="2025-05-07T15:25:34.539" v="619" actId="20577"/>
          <ac:spMkLst>
            <pc:docMk/>
            <pc:sldMk cId="3207031135" sldId="3003"/>
            <ac:spMk id="13" creationId="{E5533EC8-FC4F-9307-A015-96E009C569BF}"/>
          </ac:spMkLst>
        </pc:spChg>
      </pc:sldChg>
      <pc:sldChg chg="add del">
        <pc:chgData name="Eva Jandíková" userId="7ef427b1455032d3" providerId="LiveId" clId="{B67004F2-BCBB-49CA-A2D8-98CD68D5F32B}" dt="2025-05-28T08:48:13.316" v="970" actId="47"/>
        <pc:sldMkLst>
          <pc:docMk/>
          <pc:sldMk cId="2512776898" sldId="3004"/>
        </pc:sldMkLst>
      </pc:sldChg>
      <pc:sldChg chg="add del">
        <pc:chgData name="Eva Jandíková" userId="7ef427b1455032d3" providerId="LiveId" clId="{B67004F2-BCBB-49CA-A2D8-98CD68D5F32B}" dt="2025-05-13T15:25:52.980" v="926"/>
        <pc:sldMkLst>
          <pc:docMk/>
          <pc:sldMk cId="3747907525" sldId="3004"/>
        </pc:sldMkLst>
      </pc:sldChg>
      <pc:sldChg chg="add del">
        <pc:chgData name="Eva Jandíková" userId="7ef427b1455032d3" providerId="LiveId" clId="{B67004F2-BCBB-49CA-A2D8-98CD68D5F32B}" dt="2025-05-28T08:48:13.316" v="970" actId="47"/>
        <pc:sldMkLst>
          <pc:docMk/>
          <pc:sldMk cId="3707090423" sldId="3005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1331767739" sldId="3006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3457266970" sldId="3007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4028408133" sldId="3008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10351825" sldId="3009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1237102857" sldId="3010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304210610" sldId="3011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952289435" sldId="3012"/>
        </pc:sldMkLst>
      </pc:sldChg>
      <pc:sldChg chg="add">
        <pc:chgData name="Eva Jandíková" userId="7ef427b1455032d3" providerId="LiveId" clId="{B67004F2-BCBB-49CA-A2D8-98CD68D5F32B}" dt="2025-05-28T08:48:04.254" v="969"/>
        <pc:sldMkLst>
          <pc:docMk/>
          <pc:sldMk cId="3785471488" sldId="30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28.05.2025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28.05.2025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AF18-BEF6-F454-BF18-39F26B668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E4965-E7E5-BEBE-5256-912750467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D691D-9D18-A6C5-0560-0B43A933D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2C37-13D1-C9CC-E495-4954836A6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413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84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894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28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FA1C5-B596-3407-CB13-528C99DD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7739EE2-0CD0-C909-642A-294B734F7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34274BE-E8AD-1BC1-9555-62C267C30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553212-7EE1-7233-1D56-06E5D5AA1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683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2010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706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142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41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534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304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165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03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881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B5F2-FA05-639E-8F06-E17FF687C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B04CEF4-0CBE-703F-2A86-FB72083B4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03F658A-D4CA-38A0-58C6-C9866C571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0A0A25-E290-B7A6-71F8-550D67F3C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910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E85D-ACAD-01C3-786A-FB2DFC933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38608-3BA9-7B99-C37E-B4AF1AD76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F865E-4A56-990C-2049-9514802D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CF46C-D057-3907-A2DE-E00190A19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58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95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73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85B0D-C94D-17F8-7F8E-DA4466C8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FAF1FA-605A-BCD8-E50B-ACF48DA5D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4623AFE-FC22-015A-8CFE-A23A9F5DA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C841AF-56A5-8995-6A44-1FE425A2A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03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6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285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17F98-3ECB-38E3-C6B5-431264C8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B0BBCD5-C1CD-1453-817C-08B8C0705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9B79CBE-56C6-5869-F3EB-3F5A60CF7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94BA09-016C-1523-A340-7E7E2D0CC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51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68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est-portal.e-legislativa.cz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kvalitavs.gov.cz/moderni-legislativa/skoleni-pro-uzivatele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kvalitavs.gov.cz/moderni-legislativa/predstaveni-systemu-esel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0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legislativa.cz/portal/domu" TargetMode="External"/><Relationship Id="rId3" Type="http://schemas.openxmlformats.org/officeDocument/2006/relationships/hyperlink" Target="https://test-portal.e-legislativa.cz/" TargetMode="External"/><Relationship Id="rId7" Type="http://schemas.openxmlformats.org/officeDocument/2006/relationships/hyperlink" Target="https://portal.e-legislativa.cz/portal/dom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est-portal.e-sbirka.cz/" TargetMode="External"/><Relationship Id="rId5" Type="http://schemas.openxmlformats.org/officeDocument/2006/relationships/hyperlink" Target="https://test.e-sbirka.cz/" TargetMode="External"/><Relationship Id="rId10" Type="http://schemas.openxmlformats.org/officeDocument/2006/relationships/hyperlink" Target="https://portal.e-sbirka.cz/" TargetMode="External"/><Relationship Id="rId4" Type="http://schemas.openxmlformats.org/officeDocument/2006/relationships/hyperlink" Target="https://test.e-legislativa.cz/" TargetMode="External"/><Relationship Id="rId9" Type="http://schemas.openxmlformats.org/officeDocument/2006/relationships/hyperlink" Target="https://www.e-sbirka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/>
              <a:t>Praha</a:t>
            </a:r>
            <a:r>
              <a:rPr lang="cs-CZ" sz="1400" dirty="0">
                <a:solidFill>
                  <a:srgbClr val="000000"/>
                </a:solidFill>
              </a:rPr>
              <a:t>, 1.6.2025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612527"/>
          </a:xfrm>
        </p:spPr>
        <p:txBody>
          <a:bodyPr>
            <a:noAutofit/>
          </a:bodyPr>
          <a:lstStyle/>
          <a:p>
            <a:r>
              <a:rPr lang="cs-CZ" sz="6600" b="0">
                <a:solidFill>
                  <a:schemeClr val="tx1"/>
                </a:solidFill>
              </a:rPr>
              <a:t>TVORBA A PROCES </a:t>
            </a:r>
            <a:br>
              <a:rPr lang="cs-CZ" sz="6600" b="0">
                <a:solidFill>
                  <a:schemeClr val="tx1"/>
                </a:solidFill>
              </a:rPr>
            </a:br>
            <a:r>
              <a:rPr lang="cs-CZ" sz="6600" b="0">
                <a:solidFill>
                  <a:schemeClr val="tx1"/>
                </a:solidFill>
              </a:rPr>
              <a:t>NOVÉHO PŘEDPISU</a:t>
            </a:r>
            <a:endParaRPr lang="en-US" sz="6600" b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Přihlašování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 interního portálu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e-Legislativa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/>
              <a:t>Přihlášení do testovacího prostředí Ministerstva vnitra pod účty určenými pro školení</a:t>
            </a:r>
          </a:p>
          <a:p>
            <a:pPr marL="0" indent="-36000">
              <a:buNone/>
            </a:pPr>
            <a:endParaRPr lang="cs-CZ"/>
          </a:p>
          <a:p>
            <a:pPr marL="0" indent="-36000">
              <a:buNone/>
            </a:pPr>
            <a:r>
              <a:rPr lang="sk-SK" sz="20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https://test-portal.e-legislativa.cz</a:t>
            </a:r>
            <a:endParaRPr lang="pt-BR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818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r>
              <a:rPr lang="cs-CZ"/>
              <a:t>Testovací prostředí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Účty pro účely školení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2372474"/>
            <a:ext cx="10263291" cy="3600000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Pro účely školení jsou vytvořeny účty ve struktuře: </a:t>
            </a:r>
            <a:r>
              <a:rPr lang="cs-CZ" sz="1800" b="1" err="1">
                <a:latin typeface="Calibri"/>
                <a:ea typeface="Calibri"/>
                <a:cs typeface="Calibri"/>
              </a:rPr>
              <a:t>skoleni.NNN_XX_ZZZ</a:t>
            </a:r>
            <a:r>
              <a:rPr lang="cs-CZ" sz="1800" b="1">
                <a:latin typeface="Calibri"/>
                <a:ea typeface="Calibri"/>
                <a:cs typeface="Calibri"/>
              </a:rPr>
              <a:t>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NNN – pořadové číslo 901 – 1000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XX – zkratka organizace, např. 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a typeface="Calibri"/>
                <a:cs typeface="Calibri"/>
              </a:rPr>
              <a:t>Poslanecká sněmovna = </a:t>
            </a:r>
            <a:r>
              <a:rPr lang="cs-CZ" sz="1800" b="1">
                <a:ea typeface="Calibri"/>
                <a:cs typeface="Calibri"/>
              </a:rPr>
              <a:t>PSP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Kancelář Poslanecké sněmovny = </a:t>
            </a:r>
            <a:r>
              <a:rPr lang="cs-CZ" sz="1800" b="1">
                <a:latin typeface="Calibri"/>
                <a:ea typeface="Calibri"/>
                <a:cs typeface="Calibri"/>
              </a:rPr>
              <a:t>KPSP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ZZZ – označení účtu</a:t>
            </a: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</a:rPr>
              <a:t>-&gt;&gt; př.: skoleni.901_PSP_</a:t>
            </a:r>
            <a:r>
              <a:rPr lang="cs-CZ" sz="1800" b="1" noProof="0">
                <a:effectLst/>
              </a:rPr>
              <a:t>poslanec</a:t>
            </a: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</a:rPr>
              <a:t>-&gt;&gt; př.: skoleni.901_PSP_</a:t>
            </a:r>
            <a:r>
              <a:rPr lang="cs-CZ" sz="1800" b="1" noProof="0">
                <a:effectLst/>
              </a:rPr>
              <a:t>asistent</a:t>
            </a:r>
            <a:endParaRPr lang="cs-CZ" sz="1800" b="1">
              <a:latin typeface="Calibri"/>
              <a:ea typeface="Calibri"/>
              <a:cs typeface="Calibri"/>
            </a:endParaRP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b="1">
              <a:latin typeface="Calibri"/>
              <a:ea typeface="Calibri"/>
              <a:cs typeface="Calibri"/>
            </a:endParaRP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b="1">
              <a:latin typeface="Calibri"/>
              <a:ea typeface="Calibri"/>
              <a:cs typeface="Calibri"/>
            </a:endParaRPr>
          </a:p>
          <a:p>
            <a:pPr marL="0" indent="-3659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>
                <a:latin typeface="Calibri"/>
                <a:ea typeface="Calibri"/>
                <a:cs typeface="Calibri"/>
              </a:rPr>
              <a:t>Pozn.: pro samostatné testy mimo školení je vyčleněna řada 001-250</a:t>
            </a: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983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8D40-0258-B8C0-6024-652C4E8B1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1E77F-23E1-2E22-B4E9-30AA07D2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DBFFC-B849-58EC-F610-CB71B1BA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05F083-56D6-02C6-7EFD-091A21B28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Testovací prostředí Ministerstva vnitra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11EADF-91DF-DA8A-564D-631ADBF1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Účty pro účely školení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3940A-AC40-52D9-C3D2-EC64D3CA0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5E7EA51D-F597-5FC0-7C54-BC00DA884CD1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3048395874"/>
              </p:ext>
            </p:extLst>
          </p:nvPr>
        </p:nvGraphicFramePr>
        <p:xfrm>
          <a:off x="525954" y="2160085"/>
          <a:ext cx="11233584" cy="43229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83061">
                  <a:extLst>
                    <a:ext uri="{9D8B030D-6E8A-4147-A177-3AD203B41FA5}">
                      <a16:colId xmlns:a16="http://schemas.microsoft.com/office/drawing/2014/main" val="416438085"/>
                    </a:ext>
                  </a:extLst>
                </a:gridCol>
                <a:gridCol w="8350523">
                  <a:extLst>
                    <a:ext uri="{9D8B030D-6E8A-4147-A177-3AD203B41FA5}">
                      <a16:colId xmlns:a16="http://schemas.microsoft.com/office/drawing/2014/main" val="2292242296"/>
                    </a:ext>
                  </a:extLst>
                </a:gridCol>
              </a:tblGrid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TVAR ÚČTU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FUNKCE 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3603369200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err="1">
                          <a:effectLst/>
                        </a:rPr>
                        <a:t>skoleni.NNN_PSP_poslanec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Poslanec Parlamentu České republiky </a:t>
                      </a:r>
                      <a:r>
                        <a:rPr lang="cs-CZ" sz="1400" b="0" i="1" u="none" strike="noStrike">
                          <a:effectLst/>
                        </a:rPr>
                        <a:t>(nečlen výboru / komise)</a:t>
                      </a:r>
                      <a:endParaRPr lang="cs-CZ" sz="14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791235970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err="1">
                          <a:effectLst/>
                        </a:rPr>
                        <a:t>skoleni.NNN_PSP_asistent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Asistent poslance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349191005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skoleni.NNN_PSP_predseda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Předseda Poslanecké sněmovny Parlamentu České republiky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2686481276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skoleni.NNN_PSP_poslanecHV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Poslanec Parlamentu České republiky a člen Hospodářského výboru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193395360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skoleni.NNN_PSP_poslanecSKHH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Poslanec Parlamentu České republiky a člen Stálé komise pro hybridní hrozby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2698405499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skoleni.NNN_PSP_poslanecRV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Poslanec Parlamentu České republiky a člen Rozpočtového výboru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3864244357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skoleni.NNN_PSP_poslanecHVRV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Poslanec Parlamentu České republiky a člen 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1849966821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skoleni.NNN_PSP_clenHV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Hospodářský výbor, člen 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3809241746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skoleni.NNN_PSP_clenSKHH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Stálá komise pro hybridní hrozby, člen 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4122140508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skoleni.NNN_KPSP_pracovnikLeg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Pracovník odboru legislativního Kanceláře Poslanecké sněmovny a správce pozměňovacích návrhů pléna PSP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2384181973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skoleni.NNN_KPSP_pracovnikOrg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Pracovník odboru organizačního Kanceláře Poslanecké sněmovny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1776236771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skoleni.NNN_KPSP_pracovnikSekretP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Pracovník sekretariátu předsedy Poslanecké sněmovny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4292210839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skoleni.NNN_KPSP_tajemnik_SKHH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Stálá komise pro hybridní hrozby, tajemník a správce pozměňovacích návrhů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2770513962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skoleni.NNN_KPSP_tajemnik_HV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Hospodářský výbor, tajemník a správce pozměňovacích návrhů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2947411254"/>
                  </a:ext>
                </a:extLst>
              </a:tr>
              <a:tr h="27018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skoleni.NNN_KPSP_tajemnik_RV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Rozpočtový výbor, tajemník a správce pozměňovacích návrhů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45" marR="5745" marT="5745" marB="0" anchor="ctr"/>
                </a:tc>
                <a:extLst>
                  <a:ext uri="{0D108BD9-81ED-4DB2-BD59-A6C34878D82A}">
                    <a16:rowId xmlns:a16="http://schemas.microsoft.com/office/drawing/2014/main" val="74415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9402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95475"/>
            <a:ext cx="10263291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načtení stránky 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https://test-portal.e-legislativa.cz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klikne Uživatel na </a:t>
            </a:r>
            <a:r>
              <a:rPr lang="cs-CZ" sz="1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latin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024BDE-4E72-6FDD-120D-729BA8ED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7" y="2278081"/>
            <a:ext cx="8989888" cy="42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77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790CD-657C-7E61-8DFA-2A9F9C4C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C08AFF-96F8-324C-A7E5-147ED0FB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EF58F3-B63B-F2A8-ED65-DECE8140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14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95FCAF-6648-DB79-4011-B4450510A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EAC3B6-571C-BB2D-8BA4-B1E76C79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0FB13-4424-1724-AE12-31405683B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95475"/>
            <a:ext cx="10263291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Zobrazí se okno, kde Uživatel klikne na </a:t>
            </a:r>
            <a:r>
              <a:rPr lang="cs-CZ" sz="1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PRODUKČNÍ JIP/KAAS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F6FFDE-1CBB-1266-2E63-2ED85C9F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31"/>
          <a:stretch/>
        </p:blipFill>
        <p:spPr>
          <a:xfrm>
            <a:off x="433752" y="2333512"/>
            <a:ext cx="8399702" cy="31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634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215B1-5F82-69C6-0605-31A1A5FED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6AED1C-E3E7-1F9F-768D-61815870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CC1EA7-EC3E-EF07-CA8F-6DFF541D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15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9A0088-72AA-E721-6AA5-5A566259A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0926F1-8886-8937-0BEE-F687DE9F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3CDE8-C9FA-DA71-0117-FD657EB4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895475"/>
            <a:ext cx="4807372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se přihlásí jedním z nabízených způsobů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Způsob přihlášení je povolen lokálním správcem JIP/</a:t>
            </a:r>
            <a:r>
              <a:rPr lang="cs-CZ" sz="1800" err="1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KAASu</a:t>
            </a:r>
            <a:r>
              <a:rPr lang="cs-CZ" sz="180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 každou organizaci specificky</a:t>
            </a:r>
            <a:endParaRPr lang="cs-CZ" sz="1800">
              <a:latin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B076C-4920-B48E-976D-591EE328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73" y="1586061"/>
            <a:ext cx="5572936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783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AA168-3A3D-AF55-BDE7-F07EFAC7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77EE80-A3D0-1420-09F3-846760DD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1FCFB1-B48A-0E47-BF82-64ED1947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16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A763F-5448-A6EF-32D5-D6F92C7A7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020E1C-5C93-9343-F698-A67254C6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 - PSP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1ADE9-3C16-25AE-7546-A8C8857F1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895475"/>
            <a:ext cx="11233582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přihlášení do JIP/</a:t>
            </a:r>
            <a:r>
              <a:rPr lang="cs-CZ" sz="180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KAASu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zobrazí okno, </a:t>
            </a: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 Uživatel: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vyplní přidělené pořadové číslo pro školení (ideálně s kódem organizace) </a:t>
            </a:r>
            <a:r>
              <a:rPr lang="cs-CZ" sz="1800">
                <a:solidFill>
                  <a:schemeClr val="accent5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nabídky vybere příslušný účet </a:t>
            </a:r>
            <a:r>
              <a:rPr lang="cs-CZ" sz="1800">
                <a:solidFill>
                  <a:schemeClr val="accent5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výběr</a:t>
            </a: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potvrdí klikem na Přihlásit vybraným účtem </a:t>
            </a:r>
            <a:r>
              <a:rPr lang="cs-CZ" sz="1800">
                <a:solidFill>
                  <a:schemeClr val="accent5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537F5E-D213-1D51-D2C9-2F4F2292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3024377"/>
            <a:ext cx="7589957" cy="35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14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35E5-F60E-D011-C2A5-2F2EF81A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B2F36-6D3E-68D9-5851-F955DD25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1636F-9B61-B996-6EAC-B6289E62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17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E353F9D-1AD9-681B-08B4-522762C0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E91BD3-DA06-0E4B-AB8A-8888FCED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Náhradní přihlášení přes vykřičník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41C9C-D04C-2914-C046-8C52BE64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895475"/>
            <a:ext cx="6932114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nedostupnosti JIP/KAAS účtu – pouze dočasný způsob na TEST</a:t>
            </a:r>
            <a:endParaRPr lang="cs-CZ" sz="180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268C41-2178-079B-BFCF-D50BF4258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7" y="2334396"/>
            <a:ext cx="5057143" cy="245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1E36BA-5841-7EB9-1A44-141468C3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092" y="1895475"/>
            <a:ext cx="43014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182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Modul 1</a:t>
            </a:r>
            <a:br>
              <a:rPr lang="cs-CZ" b="0" i="0">
                <a:effectLst/>
                <a:latin typeface="Aptos Narrow"/>
              </a:rPr>
            </a:br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85762435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Základ ovládání portálu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-36000">
              <a:buNone/>
            </a:pP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slouží k tvorbě nového návrhu právního aktu, pro přehled všech vytvořených aktů, otevření dříve vytvořených právních aktů v editoru a pro ovládání procesů. </a:t>
            </a: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786D69-BA3C-5A5A-35F2-00D1090F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7C4EFEB-6241-10E8-9265-2D29D85F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 projektu - zakony.gov.cz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1337E0-E81F-7D9E-B6FD-738AC525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9" y="1972039"/>
            <a:ext cx="11227301" cy="38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6F2C2-3A2D-2F7B-2B2C-1A14F850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2624FA-168D-2A1D-A081-43B6A36E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32A6025-77A5-8F9D-9B40-A1724ACA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Portál – Domovská stránka 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9141E7C-504C-7E75-24BD-C3A554A9A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3536854" cy="4773324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delegací a notifikací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Nápověda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cs-CZ" sz="1800"/>
          </a:p>
        </p:txBody>
      </p:sp>
      <p:pic>
        <p:nvPicPr>
          <p:cNvPr id="7" name="Obrázek 6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5F625195-7A0B-F4C1-B57E-6B9AF8B4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23" y="1730218"/>
            <a:ext cx="7597811" cy="36211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3AF8DA-1B0D-91A6-47AD-47F40872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486" y="5455472"/>
            <a:ext cx="7613725" cy="81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0D9BA-3716-DAFB-160E-6B8C9C0AA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4A333E-5246-446B-8C41-FFA5E543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C397CB-632C-10B2-40D6-1A658FA1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E4F1E15-C6E8-7867-C23E-42A87A21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Nápověda a dokumentace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3355C2A-17AE-4A10-9036-0BA9DD4E5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42501"/>
          </a:xfrm>
        </p:spPr>
        <p:txBody>
          <a:bodyPr/>
          <a:lstStyle/>
          <a:p>
            <a:r>
              <a:rPr lang="cs-CZ" sz="1800"/>
              <a:t>Nápověda se spouští tlačítkem Nápověda v horním panelu po přihlášení</a:t>
            </a:r>
          </a:p>
          <a:p>
            <a:endParaRPr lang="cs-CZ" sz="2000">
              <a:solidFill>
                <a:srgbClr val="000000"/>
              </a:solidFill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4" name="Zástupný obsah 14" descr="Obsah obrázku text, snímek obrazovky, Písmo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3214FB7E-CF35-9B47-916B-59215794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284627"/>
            <a:ext cx="11330737" cy="25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4CC2-E1CE-A172-00D3-3FA30505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D2E57D-EB1E-E16A-2956-1A9AE7A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B4EEFA-5D01-B12A-EAB1-7116E159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28305C6-AA72-B53C-97AD-8CBAD4B4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Nápověda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6DABCD2-E14E-EEE7-39FC-196192DCE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42501"/>
          </a:xfrm>
        </p:spPr>
        <p:txBody>
          <a:bodyPr/>
          <a:lstStyle/>
          <a:p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Nápověda je rozdělena dle kontextu do jednotlivých sekcí v panelu </a:t>
            </a:r>
            <a:r>
              <a:rPr lang="cs-CZ" sz="1800" b="1">
                <a:solidFill>
                  <a:srgbClr val="000000"/>
                </a:solidFill>
                <a:ea typeface="+mn-lt"/>
                <a:cs typeface="+mn-lt"/>
              </a:rPr>
              <a:t>Obsah nápovědy </a:t>
            </a: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– zde je možné použít fulltextové vyhledávání </a:t>
            </a:r>
            <a:r>
              <a:rPr lang="cs-CZ" sz="1800">
                <a:solidFill>
                  <a:srgbClr val="FF0000"/>
                </a:solidFill>
                <a:ea typeface="+mn-lt"/>
                <a:cs typeface="+mn-lt"/>
              </a:rPr>
              <a:t>(1)</a:t>
            </a:r>
          </a:p>
          <a:p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Vyhledané položky se zobrazují v panelu </a:t>
            </a:r>
            <a:r>
              <a:rPr lang="cs-CZ" sz="1800" b="1">
                <a:solidFill>
                  <a:srgbClr val="000000"/>
                </a:solidFill>
                <a:ea typeface="+mn-lt"/>
                <a:cs typeface="+mn-lt"/>
              </a:rPr>
              <a:t>Nápověda</a:t>
            </a: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cs-CZ" sz="1800">
                <a:solidFill>
                  <a:srgbClr val="FF0000"/>
                </a:solidFill>
                <a:ea typeface="+mn-lt"/>
                <a:cs typeface="+mn-lt"/>
              </a:rPr>
              <a:t>(2) </a:t>
            </a: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a navázané informace v panelu </a:t>
            </a:r>
            <a:r>
              <a:rPr lang="cs-CZ" sz="1800" b="1">
                <a:solidFill>
                  <a:srgbClr val="000000"/>
                </a:solidFill>
                <a:ea typeface="+mn-lt"/>
                <a:cs typeface="+mn-lt"/>
              </a:rPr>
              <a:t>Související informace </a:t>
            </a:r>
            <a:r>
              <a:rPr lang="cs-CZ" sz="1800">
                <a:solidFill>
                  <a:srgbClr val="FF0000"/>
                </a:solidFill>
                <a:ea typeface="+mn-lt"/>
                <a:cs typeface="+mn-lt"/>
              </a:rPr>
              <a:t>(3)</a:t>
            </a:r>
          </a:p>
          <a:p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Rovněž je m</a:t>
            </a:r>
            <a:r>
              <a:rPr lang="cs-CZ" sz="1800"/>
              <a:t>ožné využít předanou uživatelskou příručku: </a:t>
            </a:r>
            <a:r>
              <a:rPr lang="cs-CZ" sz="1800">
                <a:hlinkClick r:id="rId2"/>
              </a:rPr>
              <a:t>https://kvalitavs.gov.cz/moderni-legislativa/skoleni-pro-uzivatele/</a:t>
            </a:r>
            <a:r>
              <a:rPr lang="cs-CZ" sz="1800"/>
              <a:t> </a:t>
            </a:r>
          </a:p>
          <a:p>
            <a:endParaRPr lang="cs-CZ" sz="18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344707-6E9B-093B-13D8-FCDA81C7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1" y="3261742"/>
            <a:ext cx="11052181" cy="309460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618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04788B-DE2F-0191-67A1-F41F515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1FEF65-E9B6-13AC-CFE6-B7074E12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3E6599A-FD69-21B7-1135-9495EF67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Dokumentace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B27A407-B17A-9B7E-2D1C-1E4EC0B18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42501"/>
          </a:xfrm>
        </p:spPr>
        <p:txBody>
          <a:bodyPr/>
          <a:lstStyle/>
          <a:p>
            <a:r>
              <a:rPr lang="cs-CZ" sz="1800"/>
              <a:t>Viz zápatí e-Legislativy ke stažení</a:t>
            </a:r>
          </a:p>
          <a:p>
            <a:r>
              <a:rPr lang="cs-CZ" sz="1800"/>
              <a:t>Součástí zápatí jsou i odkazy na </a:t>
            </a:r>
            <a:r>
              <a:rPr lang="cs-CZ" sz="1800" err="1"/>
              <a:t>Helplinku</a:t>
            </a:r>
            <a:endParaRPr lang="cs-CZ" sz="1800"/>
          </a:p>
          <a:p>
            <a:endParaRPr lang="cs-CZ" sz="1800"/>
          </a:p>
          <a:p>
            <a:endParaRPr lang="cs-CZ"/>
          </a:p>
        </p:txBody>
      </p:sp>
      <p:pic>
        <p:nvPicPr>
          <p:cNvPr id="7" name="Obrázek 6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5768B4D5-5853-E79A-6742-A6472F99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15" y="940320"/>
            <a:ext cx="5868996" cy="16730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4C8931-DB84-B3CE-7B6A-588C2631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54" y="2702663"/>
            <a:ext cx="7955280" cy="37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6AAE9-F5F9-C2EF-C0DA-39EFC298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CF7DB1-3591-FE37-BB3C-2BEB1E41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D5EDFD-848A-10BF-5A5B-8D5DF044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DD33097-16CD-1DF7-11F4-072576CA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Portál – Přehledy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11484EE-7EE5-9302-B6E9-8BF8E3B988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3079133" cy="4773324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Aktivní volba přehledy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Podřízená druhá úroveň menu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pro vytvoření nového právního aktu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Nadpis aktuálně otevřeného seznamu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Volby pro vybranou položku v seznamu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Aktuálně otevřený seznam</a:t>
            </a:r>
            <a:endParaRPr lang="cs-CZ" sz="1800"/>
          </a:p>
        </p:txBody>
      </p:sp>
      <p:pic>
        <p:nvPicPr>
          <p:cNvPr id="4" name="Obrázek 3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AABAC9CC-91E6-8F22-B0F9-DFCD4645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65" y="1711879"/>
            <a:ext cx="7656576" cy="37496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385DCD-9A4C-6613-73AF-1E72F066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69" y="2233381"/>
            <a:ext cx="4052168" cy="4411596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82261BBD-6771-EEA8-5468-17E375DA96D7}"/>
              </a:ext>
            </a:extLst>
          </p:cNvPr>
          <p:cNvSpPr/>
          <p:nvPr/>
        </p:nvSpPr>
        <p:spPr bwMode="auto">
          <a:xfrm>
            <a:off x="5785389" y="4660711"/>
            <a:ext cx="978408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37652A7-A45E-739C-3F6A-11D428EC5653}"/>
              </a:ext>
            </a:extLst>
          </p:cNvPr>
          <p:cNvSpPr/>
          <p:nvPr/>
        </p:nvSpPr>
        <p:spPr bwMode="auto">
          <a:xfrm>
            <a:off x="7267970" y="2233380"/>
            <a:ext cx="4052168" cy="4411595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4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630F7-24AB-87AB-85A1-275965F7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2C8615-454C-00F4-635B-30AA8B9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1A7985-3EBD-3C4E-FD78-ACE3E2C2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F7E1B6A-D48A-2F69-858E-3FF3F97A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Portál – Přehledy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87144CC-35FF-0644-1E14-C07F05FB6B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4630" cy="4773324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Jedná se o přehledy </a:t>
            </a: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napříč organizacemi</a:t>
            </a: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trukturou jsou stejné pro všechny uživatele </a:t>
            </a:r>
            <a:r>
              <a:rPr lang="cs-CZ" sz="1800" i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(zobrazená data v přehledech se však mohou lišit na základě uživatelského oprávnění)</a:t>
            </a: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Kategorie zahrnuje následující přehledy:</a:t>
            </a:r>
          </a:p>
          <a:p>
            <a:pPr marL="738900" lvl="1" indent="-342900" algn="just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Právní akty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přehled otevřených návrhů právních aktů </a:t>
            </a:r>
            <a:r>
              <a:rPr lang="cs-CZ" sz="1800" i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(lze zobrazit i ukončené / vyhlášené právní akty)</a:t>
            </a:r>
            <a:endParaRPr lang="cs-CZ" sz="1800" i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Věcné záměry 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přehled otevřených návrhů věcných záměrů </a:t>
            </a:r>
            <a:r>
              <a:rPr lang="cs-CZ" sz="1800" i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(lze zobrazit i ukončené)</a:t>
            </a:r>
            <a:endParaRPr lang="cs-CZ" sz="1800" i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Legislativní záměry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přehled legislativních záměrů </a:t>
            </a:r>
            <a:r>
              <a:rPr lang="cs-CZ" sz="1800" i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(těch, které se nachází ve stavu Nový či Zveřejněný)</a:t>
            </a:r>
            <a:endParaRPr lang="cs-CZ" sz="1800" i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Novelizace právních předpisů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přehled úplných znění, které se nachází v procesu novelizace</a:t>
            </a:r>
            <a:endParaRPr lang="cs-CZ" sz="18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Otevřená připomínková řízení </a:t>
            </a: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přehled probíhajících mezirezortních připomínkových řízení</a:t>
            </a:r>
            <a:endParaRPr lang="cs-CZ" sz="18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Veřejná připomínková řízení – </a:t>
            </a:r>
            <a:r>
              <a:rPr lang="cs-CZ" sz="1800">
                <a:ea typeface="Calibri" panose="020F0502020204030204" pitchFamily="34" charset="0"/>
              </a:rPr>
              <a:t>přehled probíhajících veřejných připomínkovým řízení, která umožňují široké veřejnosti vyjádřit své názory k návrhům legislativních aktů </a:t>
            </a:r>
            <a:r>
              <a:rPr lang="cs-CZ" sz="1800" i="1">
                <a:ea typeface="Calibri" panose="020F0502020204030204" pitchFamily="34" charset="0"/>
              </a:rPr>
              <a:t>(je nepovinné)</a:t>
            </a:r>
            <a:endParaRPr lang="cs-CZ" sz="1800" i="1"/>
          </a:p>
        </p:txBody>
      </p:sp>
    </p:spTree>
    <p:extLst>
      <p:ext uri="{BB962C8B-B14F-4D97-AF65-F5344CB8AC3E}">
        <p14:creationId xmlns:p14="http://schemas.microsoft.com/office/powerpoint/2010/main" val="18785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865-0D60-41CB-7951-D119FBE3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B55CDF-A962-65B8-8A94-6898793C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F676F9-9D55-99D1-84D2-12A3C083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CBD5FE6-A1EA-2335-F508-06356829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Vysvětlení pojmů – Legislativní záměr, Věcný záměr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F433458-5159-832C-00B2-51F60A0BC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4630" cy="4773324"/>
          </a:xfrm>
        </p:spPr>
        <p:txBody>
          <a:bodyPr/>
          <a:lstStyle/>
          <a:p>
            <a:pPr marL="342900" lvl="1" indent="-342900" algn="just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</a:pPr>
            <a:r>
              <a:rPr lang="cs-CZ" sz="1800" b="1">
                <a:ea typeface="Calibri" panose="020F0502020204030204" pitchFamily="34" charset="0"/>
                <a:cs typeface="Calibri" panose="020F0502020204030204" pitchFamily="34" charset="0"/>
              </a:rPr>
              <a:t>Legislativní záměr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legislativní záměr je nový koncept v legislativní práci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slouží k lepší orientaci mezi souvisejícími právními předpisy nebo věcným záměrem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jedná se o „složku“, do které se vkládají související návrhy věcných záměrů nebo návrhy právních předpisů, může obsahovat:</a:t>
            </a:r>
          </a:p>
          <a:p>
            <a:pPr marL="1026900" lvl="2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Věcný záměr </a:t>
            </a:r>
            <a:r>
              <a:rPr lang="cs-CZ" sz="1800" i="1">
                <a:ea typeface="Calibri" panose="020F0502020204030204" pitchFamily="34" charset="0"/>
                <a:cs typeface="Calibri" panose="020F0502020204030204" pitchFamily="34" charset="0"/>
              </a:rPr>
              <a:t>(návrh věcného řešení budoucího právního předpisu)</a:t>
            </a:r>
          </a:p>
          <a:p>
            <a:pPr marL="1026900" lvl="2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Zákon, který byl vytvořen v návaznosti na věcný záměr.</a:t>
            </a:r>
          </a:p>
          <a:p>
            <a:pPr marL="1026900" lvl="2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Prováděcí právní předpisy</a:t>
            </a:r>
          </a:p>
          <a:p>
            <a:pPr marL="342900" lvl="1" indent="-342900" algn="just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</a:pPr>
            <a:r>
              <a:rPr lang="cs-CZ" sz="1800" b="1">
                <a:ea typeface="Calibri" panose="020F0502020204030204" pitchFamily="34" charset="0"/>
                <a:cs typeface="Calibri" panose="020F0502020204030204" pitchFamily="34" charset="0"/>
              </a:rPr>
              <a:t>Věcný záměr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zaměřuje se na přípravu návrhu budoucího právního předpisu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slouží jako základní koncept, který vymezuje hlavní cíle a rámec pro tvorbu konkrétního zákona nebo novelizaci stávajícího právního předpisu</a:t>
            </a:r>
          </a:p>
        </p:txBody>
      </p:sp>
    </p:spTree>
    <p:extLst>
      <p:ext uri="{BB962C8B-B14F-4D97-AF65-F5344CB8AC3E}">
        <p14:creationId xmlns:p14="http://schemas.microsoft.com/office/powerpoint/2010/main" val="15995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7D1C2-CDCC-3582-8EB2-2D1B7984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A802B8-02D3-0940-4878-4843A345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B4A7AB-ECCB-7FB4-2BA2-46124EDC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321414A-9927-5782-415E-9BB90F93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Portál – Přehledy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03240FD-DD1F-1920-6EF0-C5E21A103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4630" cy="4773324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Kategorie sdružuje přehledy, ve kterých jsou zobrazeny </a:t>
            </a: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záznamy vztahující se k přihlášenému uživateli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Kategorie zahrnuje následující přehledy: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právní akty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návrhy právních aktů, u kterých je přihlášený uživatel autorem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legislativní záměry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legislativní záměry, u kterých je přihlášený uživatel vlastníkem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 věcné záměry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návrhy věcných záměrů, u kterých je přihlášený uživatel autorem 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Moje připomínková řízení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připomínková řízení (podprostory PŘ), u kterých je přihlášený uživatel vlastníkem (pořadatelem)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Moje připomínky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přehled připomínkových míst přihlášeného uživatele, která jsou zahrnuta do připomínkových probíhajících řízení, každý řádek je za uživatelovo připomínkové místo v rámci otevřeného připomínkového řízení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Moje pozměňovací návrhy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přehled sad pozměňovacích návrhů, ke kterým má přihlášený uživatel přístup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 schválení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návrhy, u kterých je od přihlášeného uživatele vyžadováno schválení / podpis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7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Návrhy k převzetí </a:t>
            </a: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návrhy, které se nachází v předávacích prostorech, a které je přihlášený uživatel oprávněn převzít do ”své“ instituce</a:t>
            </a:r>
          </a:p>
        </p:txBody>
      </p:sp>
    </p:spTree>
    <p:extLst>
      <p:ext uri="{BB962C8B-B14F-4D97-AF65-F5344CB8AC3E}">
        <p14:creationId xmlns:p14="http://schemas.microsoft.com/office/powerpoint/2010/main" val="16194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381EC-B1A5-DB94-1754-AD244A5E1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F77454-CEBB-2D6D-FEF0-54A5244A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EAA70A-6694-0F8E-D041-983B3818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B0EC9A3-E67C-D9A0-B888-2706C26A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Podpůrné materiály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E511CD6-084C-8E64-9D51-48F043FC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40378"/>
            <a:ext cx="3619960" cy="4742501"/>
          </a:xfrm>
        </p:spPr>
        <p:txBody>
          <a:bodyPr/>
          <a:lstStyle/>
          <a:p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Oficiální stránky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  <a:hlinkClick r:id="rId2"/>
              </a:rPr>
              <a:t>Kvalita veřejné správy (gov.cz)</a:t>
            </a: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 </a:t>
            </a:r>
          </a:p>
          <a:p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Dostupné materiály: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prezentace z jednotlivých typů školení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video záznamy ze školení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uživatelské příručky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otázky a odpovědi (FAQ)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ea typeface="+mn-lt"/>
                <a:cs typeface="+mn-lt"/>
              </a:rPr>
              <a:t>a jiné.. </a:t>
            </a:r>
            <a:endParaRPr lang="cs-CZ" sz="1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cs-CZ" sz="180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37EF4E8-2DED-3D66-55DB-26788D7E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2" y="1457937"/>
            <a:ext cx="7113918" cy="49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F8DC-DDC3-4FC2-AF05-749C5E17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E344643-C1DF-9CED-01C7-C66012EA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5C9C5AC-00D5-3C83-DC3C-0D40E1EC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17E0738-4234-3B27-D420-70500EC7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Modul 1 </a:t>
            </a:r>
            <a:br>
              <a:rPr lang="cs-CZ"/>
            </a:br>
            <a:r>
              <a:rPr lang="cs-CZ" b="0" i="0">
                <a:effectLst/>
                <a:latin typeface="Aptos Narrow"/>
              </a:rPr>
              <a:t>Delegace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025369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786D69-BA3C-5A5A-35F2-00D1090F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47A9D6FE-7E5F-AA08-3832-C3D504E81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Orientační plán témat – 1. den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7C4EFEB-6241-10E8-9265-2D29D85F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 ŠKOLENÍ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9062201-7617-595E-369E-0BEA4C598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189680"/>
            <a:ext cx="5400000" cy="435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  <a:tabLst>
                <a:tab pos="962025" algn="l"/>
              </a:tabLst>
            </a:pPr>
            <a:r>
              <a:rPr lang="cs-CZ" sz="18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Úvod – seznámení s e-Legislativou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vod k e-Legislativě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řihlašování do interního portálu e-Legislativa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Popis neveřejného portálu e-Legislativa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elegace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aložení návrhu (nový předpis bez novely)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18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ráce s návrhem </a:t>
            </a:r>
            <a:r>
              <a:rPr lang="cs-CZ" sz="1800" i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(vyhledání, otevření v editoru)</a:t>
            </a: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48515EC7-BB5E-DF59-DF3A-A5B08722686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60211" y="2189680"/>
            <a:ext cx="5400000" cy="4356000"/>
          </a:xfrm>
        </p:spPr>
        <p:txBody>
          <a:bodyPr>
            <a:normAutofit/>
          </a:bodyPr>
          <a:lstStyle/>
          <a:p>
            <a:pPr marL="47625">
              <a:lnSpc>
                <a:spcPct val="107000"/>
              </a:lnSpc>
              <a:spcAft>
                <a:spcPts val="800"/>
              </a:spcAft>
              <a:buNone/>
              <a:tabLst>
                <a:tab pos="962025" algn="l"/>
              </a:tabLst>
            </a:pPr>
            <a:r>
              <a:rPr lang="cs-CZ" sz="1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Editor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Základní ovládání Editoru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Nový předpis bez novely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import textu z </a:t>
            </a:r>
            <a:r>
              <a:rPr lang="cs-CZ" sz="1800" kern="0" err="1">
                <a:cs typeface="Times New Roman" panose="02020603050405020304" pitchFamily="18" charset="0"/>
              </a:rPr>
              <a:t>wordu</a:t>
            </a:r>
            <a:endParaRPr lang="cs-CZ" sz="1800" kern="0">
              <a:cs typeface="Times New Roman" panose="02020603050405020304" pitchFamily="18" charset="0"/>
            </a:endParaRP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práce s fragmentem a hierarchií 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práce s vkládáním 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práce s kontextovými informacemi a se zobrazením 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práce s dokumentem a textem 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práce s verzí návrhu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Delegace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3317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E20A4-21CC-7AD8-8EE3-678DE8D90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D74343-467C-2AEC-B25E-07D5BB65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 dirty="0">
                <a:ea typeface="Calibri"/>
                <a:cs typeface="Calibri"/>
              </a:rPr>
              <a:t>/ Informační systém e-Sbírka a e-Legislativa</a:t>
            </a:r>
            <a:endParaRPr lang="cs-CZ" sz="10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6BE83C-FA4F-4BCD-F5C5-6000C036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7F9BEA-9F7F-796B-0BCD-8182D5A5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Obecně k delegacím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258A215-B964-5D8C-47B3-2D04F8BF7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42501"/>
          </a:xfrm>
        </p:spPr>
        <p:txBody>
          <a:bodyPr/>
          <a:lstStyle/>
          <a:p>
            <a:pPr fontAlgn="base"/>
            <a:r>
              <a:rPr lang="cs-CZ" sz="1700" dirty="0"/>
              <a:t>Nastavení delegací se </a:t>
            </a:r>
            <a:r>
              <a:rPr lang="cs-CZ" sz="1700" b="1" dirty="0"/>
              <a:t>řídí interními předpisy </a:t>
            </a:r>
            <a:r>
              <a:rPr lang="cs-CZ" sz="1700" dirty="0"/>
              <a:t>dané organizace 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cs-CZ" sz="1700" dirty="0"/>
              <a:t>tj. jednacím řádem, směrnicí, na základě zmocnění atd.</a:t>
            </a:r>
          </a:p>
          <a:p>
            <a:pPr fontAlgn="base"/>
            <a:r>
              <a:rPr lang="cs-CZ" sz="1700" b="1" dirty="0"/>
              <a:t>Delegace slouží </a:t>
            </a:r>
            <a:r>
              <a:rPr lang="cs-CZ" sz="1700" dirty="0"/>
              <a:t>primárně za účelem delegování činností souvisejících se: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cs-CZ" sz="1700" dirty="0"/>
              <a:t>založením či přípravou návrhu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cs-CZ" sz="1700" dirty="0">
                <a:ea typeface="Calibri" panose="020F0502020204030204" pitchFamily="34" charset="0"/>
                <a:cs typeface="Arial" panose="020B0604020202020204" pitchFamily="34" charset="0"/>
              </a:rPr>
              <a:t>schválením / podpisem</a:t>
            </a:r>
          </a:p>
          <a:p>
            <a:pPr fontAlgn="base"/>
            <a:r>
              <a:rPr lang="cs-CZ" sz="1700" dirty="0"/>
              <a:t>V systému existují dva typy delegací: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cs-CZ" sz="1700" b="1" dirty="0">
                <a:ea typeface="Calibri" panose="020F0502020204030204" pitchFamily="34" charset="0"/>
                <a:cs typeface="Arial" panose="020B0604020202020204" pitchFamily="34" charset="0"/>
              </a:rPr>
              <a:t>uživatelská</a:t>
            </a:r>
            <a:r>
              <a:rPr lang="cs-CZ" sz="1700" dirty="0">
                <a:ea typeface="Calibri" panose="020F0502020204030204" pitchFamily="34" charset="0"/>
                <a:cs typeface="Arial" panose="020B0604020202020204" pitchFamily="34" charset="0"/>
              </a:rPr>
              <a:t> delegace </a:t>
            </a:r>
            <a:r>
              <a:rPr lang="cs-CZ" sz="1700" i="1" dirty="0">
                <a:ea typeface="Calibri" panose="020F0502020204030204" pitchFamily="34" charset="0"/>
                <a:cs typeface="Arial" panose="020B0604020202020204" pitchFamily="34" charset="0"/>
              </a:rPr>
              <a:t>(primárně využívaná poslanci)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dirty="0">
                <a:ea typeface="Calibri"/>
                <a:cs typeface="Calibri"/>
              </a:rPr>
              <a:t>delegovaný uživatel smí provést delegované činnosti za delegujícího </a:t>
            </a:r>
            <a:r>
              <a:rPr lang="cs-CZ" sz="1700" b="1" u="sng" dirty="0">
                <a:ea typeface="Calibri"/>
                <a:cs typeface="Calibri"/>
              </a:rPr>
              <a:t>ve jménu delegujícího</a:t>
            </a:r>
          </a:p>
          <a:p>
            <a:pPr marL="1703388" lvl="5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700" dirty="0">
                <a:ea typeface="Calibri"/>
                <a:cs typeface="Calibri"/>
              </a:rPr>
              <a:t>př. </a:t>
            </a:r>
            <a:r>
              <a:rPr lang="cs-CZ" sz="1700" b="1" dirty="0">
                <a:ea typeface="Calibri"/>
                <a:cs typeface="Calibri"/>
              </a:rPr>
              <a:t>poslanec</a:t>
            </a:r>
            <a:r>
              <a:rPr lang="cs-CZ" sz="1700" dirty="0">
                <a:ea typeface="Calibri"/>
                <a:cs typeface="Calibri"/>
              </a:rPr>
              <a:t> deleguje schvalování návrhů na </a:t>
            </a:r>
            <a:r>
              <a:rPr lang="cs-CZ" sz="1700" b="1" dirty="0">
                <a:ea typeface="Calibri"/>
                <a:cs typeface="Calibri"/>
              </a:rPr>
              <a:t>asistenta</a:t>
            </a:r>
            <a:r>
              <a:rPr lang="cs-CZ" sz="1700" dirty="0">
                <a:ea typeface="Calibri"/>
                <a:cs typeface="Calibri"/>
              </a:rPr>
              <a:t>, </a:t>
            </a:r>
            <a:r>
              <a:rPr lang="cs-CZ" sz="1700" b="1" dirty="0">
                <a:ea typeface="Calibri"/>
                <a:cs typeface="Calibri"/>
              </a:rPr>
              <a:t>asistent</a:t>
            </a:r>
            <a:r>
              <a:rPr lang="cs-CZ" sz="1700" dirty="0">
                <a:ea typeface="Calibri"/>
                <a:cs typeface="Calibri"/>
              </a:rPr>
              <a:t> provádí schvalování jménem </a:t>
            </a:r>
            <a:r>
              <a:rPr lang="cs-CZ" sz="1700" b="1" dirty="0">
                <a:ea typeface="Calibri"/>
                <a:cs typeface="Calibri"/>
              </a:rPr>
              <a:t>poslance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dirty="0">
                <a:ea typeface="Calibri"/>
                <a:cs typeface="Calibri"/>
              </a:rPr>
              <a:t>nastavení provádí:</a:t>
            </a:r>
          </a:p>
          <a:p>
            <a:pPr marL="1703388" lvl="5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700" dirty="0">
                <a:ea typeface="Calibri"/>
                <a:cs typeface="Calibri"/>
              </a:rPr>
              <a:t>Uživatel v e-Legislativě</a:t>
            </a:r>
            <a:endParaRPr lang="cs-CZ" sz="1700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03388" lvl="5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700" dirty="0">
                <a:ea typeface="Calibri"/>
                <a:cs typeface="Calibri"/>
              </a:rPr>
              <a:t>Administrátor organizace v Portálu správy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cs-CZ" sz="1700" b="1" dirty="0">
                <a:ea typeface="Calibri" panose="020F0502020204030204" pitchFamily="34" charset="0"/>
                <a:cs typeface="Arial" panose="020B0604020202020204" pitchFamily="34" charset="0"/>
              </a:rPr>
              <a:t>generální</a:t>
            </a:r>
            <a:r>
              <a:rPr lang="cs-CZ" sz="1700" dirty="0">
                <a:ea typeface="Calibri" panose="020F0502020204030204" pitchFamily="34" charset="0"/>
                <a:cs typeface="Arial" panose="020B0604020202020204" pitchFamily="34" charset="0"/>
              </a:rPr>
              <a:t> delegace </a:t>
            </a:r>
            <a:r>
              <a:rPr lang="cs-CZ" sz="1700" i="1" dirty="0">
                <a:ea typeface="Calibri" panose="020F0502020204030204" pitchFamily="34" charset="0"/>
                <a:cs typeface="Arial" panose="020B0604020202020204" pitchFamily="34" charset="0"/>
              </a:rPr>
              <a:t>(zpravidla využívaná pro zastupování členů vlády)</a:t>
            </a:r>
          </a:p>
        </p:txBody>
      </p:sp>
    </p:spTree>
    <p:extLst>
      <p:ext uri="{BB962C8B-B14F-4D97-AF65-F5344CB8AC3E}">
        <p14:creationId xmlns:p14="http://schemas.microsoft.com/office/powerpoint/2010/main" val="34572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 dirty="0">
                <a:ea typeface="Calibri"/>
                <a:cs typeface="Calibri"/>
              </a:rPr>
              <a:t>/ Informační systém e-Sbírka a e-Legislativa</a:t>
            </a:r>
            <a:endParaRPr lang="cs-CZ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Delegace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730218"/>
            <a:ext cx="10263291" cy="4527707"/>
          </a:xfrm>
        </p:spPr>
        <p:txBody>
          <a:bodyPr>
            <a:normAutofit/>
          </a:bodyPr>
          <a:lstStyle/>
          <a:p>
            <a:pPr fontAlgn="base">
              <a:lnSpc>
                <a:spcPct val="115000"/>
              </a:lnSpc>
            </a:pPr>
            <a:r>
              <a:rPr lang="cs-CZ" sz="1800" dirty="0"/>
              <a:t>Delegují se vždy </a:t>
            </a:r>
            <a:r>
              <a:rPr lang="cs-CZ" sz="1800" b="1" dirty="0"/>
              <a:t>činnosti</a:t>
            </a:r>
          </a:p>
          <a:p>
            <a:pPr lvl="1" fontAlgn="base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 dirty="0"/>
              <a:t>tzn. pro každého lze vybrat jiné činnosti k delegaci</a:t>
            </a:r>
          </a:p>
          <a:p>
            <a:pPr fontAlgn="base">
              <a:lnSpc>
                <a:spcPct val="115000"/>
              </a:lnSpc>
            </a:pPr>
            <a:r>
              <a:rPr lang="cs-CZ" sz="1800" dirty="0"/>
              <a:t>Delegaci lze nastavit na:</a:t>
            </a:r>
          </a:p>
          <a:p>
            <a:pPr lvl="1" fontAlgn="base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 b="1" dirty="0"/>
              <a:t>konkrétního uživatele </a:t>
            </a:r>
            <a:r>
              <a:rPr lang="cs-CZ" sz="1800" dirty="0"/>
              <a:t>(př. Karel Novák, asistent..) </a:t>
            </a:r>
            <a:r>
              <a:rPr lang="cs-CZ" sz="1800" i="1" dirty="0"/>
              <a:t>-&gt; může delegaci udělit na více lidí</a:t>
            </a:r>
          </a:p>
          <a:p>
            <a:pPr lvl="1" fontAlgn="base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 b="1" dirty="0"/>
              <a:t>funkční roli organizace </a:t>
            </a:r>
            <a:r>
              <a:rPr lang="cs-CZ" sz="1800" dirty="0"/>
              <a:t>(př. sekretariát..) </a:t>
            </a:r>
            <a:r>
              <a:rPr lang="cs-CZ" sz="1800" i="1" dirty="0"/>
              <a:t>-&gt; může delegaci udělit na více skupin</a:t>
            </a:r>
            <a:endParaRPr lang="cs-CZ" sz="1800" dirty="0"/>
          </a:p>
          <a:p>
            <a:pPr lvl="2" fontAlgn="base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cs-CZ" sz="1800" dirty="0">
                <a:cs typeface="Times New Roman" panose="02020603050405020304" pitchFamily="18" charset="0"/>
              </a:rPr>
              <a:t>rozdíl je, že všichni uživatelé s danou funkční rolí mohou vykonávat činnost jako delegovaný</a:t>
            </a:r>
          </a:p>
          <a:p>
            <a:pPr fontAlgn="base">
              <a:lnSpc>
                <a:spcPct val="115000"/>
              </a:lnSpc>
            </a:pPr>
            <a:r>
              <a:rPr lang="cs-CZ" sz="1800" dirty="0"/>
              <a:t>Uživatel s uživatelskou delegací </a:t>
            </a:r>
            <a:r>
              <a:rPr lang="cs-CZ" sz="1800" b="1" dirty="0"/>
              <a:t>nemůže provádět souběžně </a:t>
            </a:r>
            <a:r>
              <a:rPr lang="cs-CZ" sz="1800" dirty="0"/>
              <a:t>své činnosti a zároveň činnosti, které mu byly delegovány</a:t>
            </a:r>
          </a:p>
          <a:p>
            <a:pPr lvl="1" fontAlgn="base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 dirty="0"/>
              <a:t>musí použít tlačítko </a:t>
            </a:r>
            <a:r>
              <a:rPr lang="cs-CZ" sz="1800" b="1" i="1" dirty="0"/>
              <a:t>Výběr aktivní osoby </a:t>
            </a:r>
            <a:r>
              <a:rPr lang="cs-CZ" sz="1800" dirty="0"/>
              <a:t>v menu pod přihlášeným uživatelem </a:t>
            </a:r>
          </a:p>
          <a:p>
            <a:pPr lvl="1" fontAlgn="base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 dirty="0"/>
              <a:t>následně vybrat účet, který mu delegoval činnosti a za kterého bude aktuálně pracovat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578F82-B14B-D091-EA23-DD56EBF4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604" y="1042799"/>
            <a:ext cx="1862236" cy="17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707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514F2-943B-6E56-66E9-1EB10E29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dirty="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 dirty="0">
                <a:ea typeface="Calibri"/>
                <a:cs typeface="Calibri"/>
              </a:rPr>
              <a:t>/ Informační systém e-Sbírka a e-Legislativa</a:t>
            </a:r>
            <a:endParaRPr lang="cs-CZ" sz="10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ED350B-E48A-7792-CD8D-175D0061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D52B1EF-3DF5-BC43-A7E2-17F22BB1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Zobrazení schválení na základě uživatelské delegace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1F09D57-ADEC-D5D8-955F-6CCB5382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1884177"/>
            <a:ext cx="7265780" cy="4576590"/>
          </a:xfrm>
          <a:prstGeom prst="rect">
            <a:avLst/>
          </a:pr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E0F83581-36B1-B02E-6AD4-E6DF7D3E35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6629" y="1640876"/>
            <a:ext cx="10846863" cy="4819891"/>
          </a:xfrm>
        </p:spPr>
        <p:txBody>
          <a:bodyPr>
            <a:normAutofit/>
          </a:bodyPr>
          <a:lstStyle/>
          <a:p>
            <a:r>
              <a:rPr lang="cs-CZ" sz="1800" dirty="0"/>
              <a:t>Každé schvalování umožňuje zobrazit </a:t>
            </a:r>
            <a:r>
              <a:rPr lang="cs-CZ" sz="1800" b="1" dirty="0"/>
              <a:t>Podrobné informace</a:t>
            </a:r>
          </a:p>
        </p:txBody>
      </p:sp>
    </p:spTree>
    <p:extLst>
      <p:ext uri="{BB962C8B-B14F-4D97-AF65-F5344CB8AC3E}">
        <p14:creationId xmlns:p14="http://schemas.microsoft.com/office/powerpoint/2010/main" val="40284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Postup nastavení uživatelské delegace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03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BEC8D9-009A-E9BF-5B51-B689ED98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dirty="0">
                <a:solidFill>
                  <a:srgbClr val="00B0F0"/>
                </a:solidFill>
                <a:ea typeface="Calibri"/>
                <a:cs typeface="Calibri"/>
              </a:rPr>
              <a:t>PSP_</a:t>
            </a:r>
            <a:r>
              <a:rPr lang="cs-CZ" sz="1000" noProof="0" dirty="0">
                <a:solidFill>
                  <a:srgbClr val="00B0F0"/>
                </a:solidFill>
                <a:effectLst/>
              </a:rPr>
              <a:t>poslanec </a:t>
            </a:r>
            <a:r>
              <a:rPr lang="cs-CZ" sz="1000" noProof="0" dirty="0">
                <a:effectLst/>
              </a:rPr>
              <a:t>/ </a:t>
            </a:r>
            <a:r>
              <a:rPr lang="cs-CZ" sz="1000" dirty="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29C51C-EE0F-C853-5526-939B7627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ADA5CCD-23DC-3896-77BB-75A3EECB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Nastavení uživatelské delegace v e-Legislativě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5C7FE0F-BDC8-BFBD-5FC9-8D96541D4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21953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Přihlásí se Uživatel, který chce udělit delegaci (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typicky poslanec, předseda..)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(_</a:t>
            </a:r>
            <a:r>
              <a:rPr lang="cs-CZ" sz="1800" b="1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PSP</a:t>
            </a:r>
            <a:r>
              <a:rPr lang="cs-CZ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_poslanec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pravém horním rohu klikne na jméno přihlášeného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</a:t>
            </a:r>
          </a:p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 se menu, kde klikne na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Nastavení delegací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6950" indent="-285750" fontAlgn="base">
              <a:buFont typeface="Arial" panose="020B0604020202020204" pitchFamily="34" charset="0"/>
              <a:buChar char="•"/>
            </a:pPr>
            <a:endParaRPr lang="cs-CZ" sz="2000">
              <a:latin typeface="Calibri" panose="020F0502020204030204" pitchFamily="34" charset="0"/>
            </a:endParaRPr>
          </a:p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D06726-9AD0-5529-15CD-D68B8816C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1" y="2780373"/>
            <a:ext cx="8187517" cy="37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PSP_</a:t>
            </a:r>
            <a:r>
              <a:rPr lang="cs-CZ" sz="1000" noProof="0">
                <a:solidFill>
                  <a:srgbClr val="00B0F0"/>
                </a:solidFill>
                <a:effectLst/>
              </a:rPr>
              <a:t>poslanec </a:t>
            </a:r>
            <a:r>
              <a:rPr lang="cs-CZ" sz="1000" noProof="0">
                <a:effectLst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36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Nastavení uživatelské delegace v e-Legislativě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730217"/>
            <a:ext cx="11233583" cy="4626133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</a:pP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 okně </a:t>
            </a:r>
            <a:r>
              <a:rPr lang="cs-CZ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Nastavení delegací / činnostní role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Uživatel: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vyhledá v 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 </a:t>
            </a:r>
            <a:r>
              <a:rPr lang="cs-CZ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Přidat uživatele / funkční roli </a:t>
            </a:r>
            <a:r>
              <a:rPr lang="cs-CZ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(1)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komu chce přidělit delegaci </a:t>
            </a:r>
          </a:p>
          <a:p>
            <a:pPr lvl="2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v panelu </a:t>
            </a:r>
            <a:r>
              <a:rPr lang="cs-CZ" sz="1600" b="1" dirty="0">
                <a:ea typeface="Calibri" panose="020F0502020204030204" pitchFamily="34" charset="0"/>
                <a:cs typeface="Arial" panose="020B0604020202020204" pitchFamily="34" charset="0"/>
              </a:rPr>
              <a:t>Vybrané</a:t>
            </a: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načte uživatel </a:t>
            </a:r>
            <a:r>
              <a:rPr lang="cs-CZ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(2)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 seznam činnostních rolí pro výběr k delegaci </a:t>
            </a:r>
            <a:r>
              <a:rPr lang="cs-CZ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(3)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vybere činnostní role pro delegaci a potvrdí výběr klikem na </a:t>
            </a:r>
            <a:r>
              <a:rPr lang="cs-CZ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Uložit</a:t>
            </a:r>
            <a:r>
              <a:rPr lang="cs-CZ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(4)</a:t>
            </a:r>
            <a:endParaRPr lang="cs-CZ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6950" indent="-285750" fontAlgn="base"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F5D90F-63EB-0B33-F0BF-B21522D9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40" y="3074680"/>
            <a:ext cx="8424648" cy="34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61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DE359-1A49-AE5E-6B44-0AB2D993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52886E-3DB8-E0D7-39DA-175DA857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PSP_</a:t>
            </a:r>
            <a:r>
              <a:rPr lang="cs-CZ" sz="1000" noProof="0">
                <a:solidFill>
                  <a:srgbClr val="00B0F0"/>
                </a:solidFill>
                <a:effectLst/>
              </a:rPr>
              <a:t>poslanec </a:t>
            </a:r>
            <a:r>
              <a:rPr lang="cs-CZ" sz="1000" noProof="0">
                <a:effectLst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ACE27F-EB70-3682-2A6C-ED7E86C5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F132CDC-B70A-EBAD-CA99-49D1168E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Zobrazení nastavených delegací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A2B6C09-E033-C2FA-6BDD-48A28804D8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21953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Nastavení delegací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 Uživatel přehled aktuálně platných delegaci a přes tlačítko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Upravit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může spravovat nastavení</a:t>
            </a:r>
          </a:p>
          <a:p>
            <a:pPr marL="346950" indent="-285750" fontAlgn="base">
              <a:buFont typeface="Arial" panose="020B0604020202020204" pitchFamily="34" charset="0"/>
              <a:buChar char="•"/>
            </a:pPr>
            <a:endParaRPr lang="cs-CZ" sz="2000">
              <a:latin typeface="Calibri" panose="020F0502020204030204" pitchFamily="34" charset="0"/>
            </a:endParaRPr>
          </a:p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6A2EF6-EF38-C158-B58B-50250D0E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050025"/>
            <a:ext cx="7077295" cy="44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PSP_</a:t>
            </a:r>
            <a:r>
              <a:rPr lang="cs-CZ" sz="1000" noProof="0">
                <a:solidFill>
                  <a:srgbClr val="00B0F0"/>
                </a:solidFill>
                <a:effectLst/>
              </a:rPr>
              <a:t>poslanec </a:t>
            </a:r>
            <a:r>
              <a:rPr lang="cs-CZ" sz="1000" noProof="0">
                <a:effectLst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Odebrání delegace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09750"/>
            <a:ext cx="10263291" cy="4162724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 odebrání delegace Uživatel označí účet nebo roli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následně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klikne na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Odebrat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Uložit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2C405EF-E055-4245-155F-C917E4C2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163896"/>
            <a:ext cx="8052295" cy="43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148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E0411-1D6E-4A35-B4BE-DD063BE8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0AC1D-9476-8D1D-C5E9-7B2B96F6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482A60-CC91-64AC-DC0C-C78D3FAF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Výběr aktivní osoby </a:t>
            </a:r>
            <a:br>
              <a:rPr lang="cs-CZ"/>
            </a:br>
            <a:r>
              <a:rPr lang="cs-CZ"/>
              <a:t>pro uplatnění delegace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6ABC2-125F-EF72-77D6-01A4E743B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1200495-7ED3-47FD-1715-978A22A4D5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9079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652DE-0F01-D484-2B7C-77165977B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01F132-5478-A4E4-B3FF-AF34D229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1FF475C3-9322-F8FC-6A1C-E8F56DFF1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Orientační plán témat – 1. den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858ED7F-3625-4B94-413A-DBAD2E7C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 ŠKOLENÍ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C2F5920-482A-FD23-7A00-FA3BB77D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189680"/>
            <a:ext cx="5400000" cy="435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  <a:tabLst>
                <a:tab pos="962025" algn="l"/>
              </a:tabLst>
            </a:pPr>
            <a:r>
              <a:rPr lang="cs-CZ" sz="18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Editor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Založení návrhu - čistá novela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vytvoření nového právního aktu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příprava návrhu v editoru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novelizace – práce s novelizačními body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účinnosti – úvod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novelizace – práce s novelou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doprovodné dokumenty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orientace ve verzi návrhu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ukončení práce na verzi návrhu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editor - smíšená novela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B4EDC1A4-B12C-2D30-1EE5-D69DAB6749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60211" y="2189680"/>
            <a:ext cx="5400000" cy="435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962025" algn="l"/>
              </a:tabLst>
            </a:pPr>
            <a:r>
              <a:rPr lang="cs-CZ" sz="18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Ostatní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10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cs-CZ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oprovodné dokumenty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100">
                <a:ea typeface="Aptos" panose="020B0004020202020204" pitchFamily="34" charset="0"/>
                <a:cs typeface="Times New Roman" panose="02020603050405020304" pitchFamily="18" charset="0"/>
              </a:rPr>
              <a:t>Č</a:t>
            </a:r>
            <a:r>
              <a:rPr lang="cs-CZ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lenění legislativního procesu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100"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cs-CZ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ostoupení návrhu k projednání Poslanecké sněmovně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100"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cs-CZ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otifikace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712C-4B18-8099-4C4D-DCE8ECC26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079D0F-6429-9A52-8F66-73ED2304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D93D68-69F2-A0B6-D789-EA1C2AA0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8DF8708-FFF5-2CAD-66B0-7F0703DA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Výběr aktivní osoby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4EC48BA-419C-A4C2-F20E-31BE455BFF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2195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Pokud chce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Uživatel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schvalovat nebo vykonávat činnosti na základě uživatelské delegace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musí provést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Výběr aktivní osoby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menu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 přihlášeným uživatelem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2E0FD5-5758-1782-ABDE-0E31F49F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407163"/>
            <a:ext cx="11233584" cy="36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41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Výběr aktivní osoby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730217"/>
            <a:ext cx="5646285" cy="483334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Zobrazí se dialogové okno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Výběr aktivní osoby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Uživatel 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vybere v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Nabídce aktivních osob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účet, pod kterým chce vykonávat činnosti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označí klikem účet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potvrdí výběr klikem na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Uložit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B32A7FC-5851-08F9-C43B-3D26721B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16" y="1705569"/>
            <a:ext cx="5504296" cy="48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772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Modul 1</a:t>
            </a:r>
            <a:br>
              <a:rPr lang="cs-CZ"/>
            </a:br>
            <a:r>
              <a:rPr lang="cs-CZ"/>
              <a:t>Jak vytvořit poslanecký návrh?</a:t>
            </a:r>
            <a:br>
              <a:rPr lang="cs-CZ"/>
            </a:br>
            <a:r>
              <a:rPr lang="cs-CZ"/>
              <a:t>Nový předpis bez novely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4943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543560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portále na záložce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 / Právní akty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klikne na tlačítko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Vytvořit nový právní akt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návrhu</a:t>
            </a:r>
          </a:p>
        </p:txBody>
      </p:sp>
      <p:pic>
        <p:nvPicPr>
          <p:cNvPr id="10" name="Obrázek 9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E9D9B0B5-C338-41B6-573E-4BC1B326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8" y="2323636"/>
            <a:ext cx="7284720" cy="3604418"/>
          </a:xfrm>
          <a:prstGeom prst="rect">
            <a:avLst/>
          </a:prstGeom>
        </p:spPr>
      </p:pic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62914FF7-32CA-2457-D357-920D988083FC}"/>
              </a:ext>
            </a:extLst>
          </p:cNvPr>
          <p:cNvSpPr/>
          <p:nvPr/>
        </p:nvSpPr>
        <p:spPr bwMode="auto">
          <a:xfrm>
            <a:off x="3879088" y="3585101"/>
            <a:ext cx="978408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7C7D249D-9671-F757-B6A4-A79C7BB3D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700" y="2323636"/>
            <a:ext cx="4253611" cy="41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81B9B29E-4A19-6BFF-2425-C3890C8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040" y="1474393"/>
            <a:ext cx="6464640" cy="3178597"/>
          </a:xfrm>
          <a:prstGeom prst="rect">
            <a:avLst/>
          </a:prstGeom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581622B-7082-7E1F-6D0F-04539EA7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E62A151-3BD1-6B63-142A-F64F6A3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EF5773-FA5F-4E21-517E-096C70271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Klasifikace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D50B59-008A-166E-0B98-7E52B53E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Založení návrhu</a:t>
            </a:r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934B238-0205-D818-BD01-70360648E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2372475"/>
            <a:ext cx="4509086" cy="3558290"/>
          </a:xfrm>
        </p:spPr>
        <p:txBody>
          <a:bodyPr/>
          <a:lstStyle/>
          <a:p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 vyplní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Podtyp právního aktu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Nový přepis / novela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 sz="180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sk-SK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Navrhovatel</a:t>
            </a:r>
            <a:r>
              <a:rPr lang="en-US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Pokračuje</a:t>
            </a: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  <a:r>
              <a:rPr lang="cs-CZ" sz="18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Pokračovat na vlastnosti </a:t>
            </a:r>
            <a:r>
              <a:rPr lang="en-US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3CEAE28-E3FB-5434-7E08-A4A5142775F4}"/>
              </a:ext>
            </a:extLst>
          </p:cNvPr>
          <p:cNvSpPr/>
          <p:nvPr/>
        </p:nvSpPr>
        <p:spPr bwMode="auto">
          <a:xfrm>
            <a:off x="5790089" y="3946404"/>
            <a:ext cx="758915" cy="455569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0BFEE49-CD2E-1AFF-96B2-80781CD5AC9C}"/>
              </a:ext>
            </a:extLst>
          </p:cNvPr>
          <p:cNvSpPr/>
          <p:nvPr/>
        </p:nvSpPr>
        <p:spPr bwMode="auto">
          <a:xfrm>
            <a:off x="5391309" y="1693874"/>
            <a:ext cx="2364506" cy="1666442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3" name="Obrázek 12" descr="Obsah obrázku text, snímek obrazovky, číslo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C495B307-B495-BD7B-C38D-43D2CDDC1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00" y="3370882"/>
            <a:ext cx="4831080" cy="317859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AEA35272-598A-3D7B-42A2-F8CAC4025E0B}"/>
              </a:ext>
            </a:extLst>
          </p:cNvPr>
          <p:cNvSpPr/>
          <p:nvPr/>
        </p:nvSpPr>
        <p:spPr bwMode="auto">
          <a:xfrm>
            <a:off x="6904600" y="3360316"/>
            <a:ext cx="4829641" cy="3178597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1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A7C5-4C0C-0020-4AAF-274FEB73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Vlastnosti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Založení návrhu</a:t>
            </a:r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6674273" cy="3209175"/>
          </a:xfrm>
        </p:spPr>
        <p:txBody>
          <a:bodyPr/>
          <a:lstStyle/>
          <a:p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 vyplní:</a:t>
            </a:r>
            <a:endParaRPr lang="cs-CZ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Krátký název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sk-SK" sz="180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r>
              <a:rPr lang="sk-SK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 sz="180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Zkrácený</a:t>
            </a:r>
            <a:r>
              <a:rPr lang="sk-SK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r>
              <a:rPr lang="sk-SK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 účinnosti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sk-SK" sz="18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None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CC8B734-5AFF-D0A1-279F-D2BD4012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6895" y="1501318"/>
            <a:ext cx="6877050" cy="3371850"/>
          </a:xfrm>
          <a:prstGeom prst="rect">
            <a:avLst/>
          </a:prstGeom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9C080C17-EC41-3B62-0FEB-247CD27A2017}"/>
              </a:ext>
            </a:extLst>
          </p:cNvPr>
          <p:cNvSpPr/>
          <p:nvPr/>
        </p:nvSpPr>
        <p:spPr bwMode="auto">
          <a:xfrm>
            <a:off x="4979473" y="5029371"/>
            <a:ext cx="836170" cy="484632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CC40B54-DA08-871F-70E6-4A2B23CED8E8}"/>
              </a:ext>
            </a:extLst>
          </p:cNvPr>
          <p:cNvSpPr/>
          <p:nvPr/>
        </p:nvSpPr>
        <p:spPr bwMode="auto">
          <a:xfrm>
            <a:off x="4336895" y="1770858"/>
            <a:ext cx="2649647" cy="1534190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438229D5-6BDA-DA9F-23C3-E5DC035F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87" y="3571240"/>
            <a:ext cx="5534626" cy="294618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6691FFC-6696-1E7F-0509-608D6C83D50C}"/>
              </a:ext>
            </a:extLst>
          </p:cNvPr>
          <p:cNvSpPr/>
          <p:nvPr/>
        </p:nvSpPr>
        <p:spPr bwMode="auto">
          <a:xfrm>
            <a:off x="6209889" y="3571240"/>
            <a:ext cx="5527924" cy="2946189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0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A7C5-4C0C-0020-4AAF-274FEB73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Záložka </a:t>
            </a:r>
            <a:r>
              <a:rPr lang="cs-CZ" i="1"/>
              <a:t>Vlastnosti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Založení návrhu</a:t>
            </a:r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3761909" cy="3209175"/>
          </a:xfrm>
        </p:spPr>
        <p:txBody>
          <a:bodyPr/>
          <a:lstStyle/>
          <a:p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Dále v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yplní:</a:t>
            </a:r>
            <a:endParaRPr lang="cs-CZ" sz="18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Datum </a:t>
            </a:r>
            <a:r>
              <a:rPr lang="en-US" sz="18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80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800">
                <a:cs typeface="Times New Roman" panose="02020603050405020304" pitchFamily="18" charset="0"/>
              </a:rPr>
              <a:t>pokračuje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  <a:r>
              <a:rPr lang="cs-CZ" sz="1800" b="1">
                <a:ea typeface="Times New Roman" panose="02020603050405020304" pitchFamily="18" charset="0"/>
                <a:cs typeface="Times New Roman" panose="02020603050405020304" pitchFamily="18" charset="0"/>
              </a:rPr>
              <a:t>Pokračovat na oprávnění a další informace </a:t>
            </a:r>
            <a:r>
              <a:rPr lang="en-US" sz="180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80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/>
          </a:p>
          <a:p>
            <a:pPr marL="360000" lvl="1" indent="0">
              <a:buNone/>
            </a:pPr>
            <a:endParaRPr lang="cs-CZ" sz="180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C6E973CF-82A4-B096-44EC-D1B0647C6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8943" y="2984501"/>
            <a:ext cx="6877050" cy="3371850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B5674C1A-18A0-B59D-6C8C-C7BBDC361447}"/>
              </a:ext>
            </a:extLst>
          </p:cNvPr>
          <p:cNvSpPr/>
          <p:nvPr/>
        </p:nvSpPr>
        <p:spPr bwMode="auto">
          <a:xfrm>
            <a:off x="5425982" y="2316599"/>
            <a:ext cx="836170" cy="484632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FBF67B7-B6B2-03E6-8C76-D39735E7C130}"/>
              </a:ext>
            </a:extLst>
          </p:cNvPr>
          <p:cNvSpPr/>
          <p:nvPr/>
        </p:nvSpPr>
        <p:spPr bwMode="auto">
          <a:xfrm>
            <a:off x="4679218" y="4787566"/>
            <a:ext cx="2649647" cy="1534190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FD9FB71E-2B28-9561-06E2-9F6E65343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53" y="1542258"/>
            <a:ext cx="5252401" cy="291882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BFF7CE9-5D8B-449C-0F71-749AA9FCB43A}"/>
              </a:ext>
            </a:extLst>
          </p:cNvPr>
          <p:cNvSpPr/>
          <p:nvPr/>
        </p:nvSpPr>
        <p:spPr bwMode="auto">
          <a:xfrm>
            <a:off x="6484653" y="1554702"/>
            <a:ext cx="5252401" cy="2932507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4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0A79876-BC57-5476-4E64-DC2946A7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698501"/>
            <a:ext cx="6130207" cy="2844799"/>
          </a:xfrm>
          <a:prstGeom prst="rect">
            <a:avLst/>
          </a:prstGeom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ADDDF9-9C55-2AB0-77C5-48754CB5D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3359573" cy="336244"/>
          </a:xfrm>
        </p:spPr>
        <p:txBody>
          <a:bodyPr/>
          <a:lstStyle/>
          <a:p>
            <a:r>
              <a:rPr lang="cs-CZ"/>
              <a:t>Záložka </a:t>
            </a:r>
            <a:r>
              <a:rPr lang="cs-CZ" i="1"/>
              <a:t>Oprávnění a další informace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Založení návrhu</a:t>
            </a:r>
            <a:endParaRPr lang="sk-SK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3045036"/>
            <a:ext cx="6334497" cy="2971050"/>
          </a:xfrm>
        </p:spPr>
        <p:txBody>
          <a:bodyPr/>
          <a:lstStyle/>
          <a:p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 úvodní verze návrhu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ů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vod založení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Popis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Autoři / vlastníci – automaticky doplněno dle Navrhovatele</a:t>
            </a: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Kontaktní osoba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Titulární navrhovatel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  <a:p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Tlačítkem Dokončit a uložit založí návrh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(6)</a:t>
            </a: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415A2B35-55CF-E786-41A4-5C683512CE16}"/>
              </a:ext>
            </a:extLst>
          </p:cNvPr>
          <p:cNvSpPr/>
          <p:nvPr/>
        </p:nvSpPr>
        <p:spPr bwMode="auto">
          <a:xfrm>
            <a:off x="7583590" y="1229242"/>
            <a:ext cx="836170" cy="484632"/>
          </a:xfrm>
          <a:prstGeom prst="rightArrow">
            <a:avLst/>
          </a:prstGeom>
          <a:solidFill>
            <a:srgbClr val="CA0020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3A80D7E-9866-BF13-5AF2-0CB71CEF40D2}"/>
              </a:ext>
            </a:extLst>
          </p:cNvPr>
          <p:cNvSpPr/>
          <p:nvPr/>
        </p:nvSpPr>
        <p:spPr bwMode="auto">
          <a:xfrm>
            <a:off x="4729728" y="1104627"/>
            <a:ext cx="2649647" cy="2275712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4DE9442-A7FC-2520-124B-D6BDF3D71E84}"/>
              </a:ext>
            </a:extLst>
          </p:cNvPr>
          <p:cNvSpPr/>
          <p:nvPr/>
        </p:nvSpPr>
        <p:spPr bwMode="auto">
          <a:xfrm>
            <a:off x="7021846" y="1665482"/>
            <a:ext cx="4822416" cy="4830301"/>
          </a:xfrm>
          <a:prstGeom prst="rect">
            <a:avLst/>
          </a:prstGeom>
          <a:noFill/>
          <a:ln>
            <a:solidFill>
              <a:srgbClr val="CA002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C4F8313-F6A8-4037-B3B5-5C0A9B24A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339" y="1730218"/>
            <a:ext cx="4695918" cy="4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Modul 1</a:t>
            </a:r>
            <a:br>
              <a:rPr lang="cs-CZ" b="0" i="0">
                <a:effectLst/>
                <a:latin typeface="Aptos Narrow"/>
              </a:rPr>
            </a:br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r>
              <a:rPr lang="cs-CZ">
                <a:latin typeface="Aptos Narrow"/>
              </a:rPr>
              <a:t>práce s návrhem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713979230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5211100" cy="1341763"/>
          </a:xfrm>
        </p:spPr>
        <p:txBody>
          <a:bodyPr>
            <a:noAutofit/>
          </a:bodyPr>
          <a:lstStyle/>
          <a:p>
            <a:r>
              <a:rPr lang="cs-CZ" sz="3600">
                <a:solidFill>
                  <a:schemeClr val="tx1"/>
                </a:solidFill>
                <a:latin typeface="+mn-lt"/>
              </a:rPr>
              <a:t>Shrnutí návrhu, historie </a:t>
            </a:r>
            <a:br>
              <a:rPr lang="cs-CZ" sz="3600">
                <a:solidFill>
                  <a:schemeClr val="tx1"/>
                </a:solidFill>
                <a:latin typeface="+mn-lt"/>
              </a:rPr>
            </a:br>
            <a:r>
              <a:rPr lang="cs-CZ" sz="3600">
                <a:solidFill>
                  <a:schemeClr val="tx1"/>
                </a:solidFill>
                <a:latin typeface="+mn-lt"/>
              </a:rPr>
              <a:t>a další informace</a:t>
            </a:r>
            <a:br>
              <a:rPr lang="cs-CZ" sz="3600">
                <a:latin typeface="+mn-lt"/>
              </a:rPr>
            </a:br>
            <a:r>
              <a:rPr lang="cs-CZ" sz="3600">
                <a:solidFill>
                  <a:srgbClr val="FFFFFF"/>
                </a:solidFill>
                <a:latin typeface="+mn-lt"/>
              </a:rPr>
              <a:t> typy</a:t>
            </a:r>
            <a:endParaRPr lang="cs-CZ" sz="3600">
              <a:latin typeface="+mn-lt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5143" y="2812502"/>
            <a:ext cx="4911857" cy="1022897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1370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3C5B4-DB0A-6F12-3785-1FC5E35C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FF9784-30B3-597A-7433-A7EBC292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2D14107-1F88-C3A6-00A5-5C21C6CAE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Orientační plán témat – 2. den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EAE3654-8430-F998-1D72-183B0BA1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 ŠKOLENÍ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09256B45-257B-C80B-06F2-9DCF7826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189680"/>
            <a:ext cx="5400000" cy="435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  <a:tabLst>
                <a:tab pos="962025" algn="l"/>
              </a:tabLst>
            </a:pPr>
            <a:r>
              <a:rPr lang="cs-CZ" sz="18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Pozměňovací návrhy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Založení sady pozměňovacích návrhů (vyplnění atributů sady, určeno pro, předkládá)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Viditelnost sady ve stavu "zadaná"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Otevření v Editoru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Editace návrhu zákona / úplného znění -&gt; vkládání jednotlivých PN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Sestavení PN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ea typeface="Times New Roman" panose="02020603050405020304" pitchFamily="18" charset="0"/>
                <a:cs typeface="Times New Roman" panose="02020603050405020304" pitchFamily="18" charset="0"/>
              </a:rPr>
              <a:t>Předložení PN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E5533EC8-FC4F-9307-A015-96E009C569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60211" y="2189680"/>
            <a:ext cx="5400000" cy="4356000"/>
          </a:xfrm>
        </p:spPr>
        <p:txBody>
          <a:bodyPr>
            <a:normAutofit fontScale="85000" lnSpcReduction="20000"/>
          </a:bodyPr>
          <a:lstStyle/>
          <a:p>
            <a:pPr marL="47625">
              <a:lnSpc>
                <a:spcPct val="107000"/>
              </a:lnSpc>
              <a:spcAft>
                <a:spcPts val="800"/>
              </a:spcAft>
              <a:buNone/>
              <a:tabLst>
                <a:tab pos="962025" algn="l"/>
              </a:tabLst>
            </a:pPr>
            <a:r>
              <a:rPr lang="cs-CZ" sz="1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Osobní e-Legislativa (</a:t>
            </a:r>
            <a:r>
              <a:rPr lang="cs-CZ" sz="1800" b="1" kern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offline</a:t>
            </a:r>
            <a:r>
              <a:rPr lang="cs-CZ" sz="1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editor)</a:t>
            </a:r>
          </a:p>
          <a:p>
            <a:pPr marL="342900" lvl="1" indent="-342900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Stažení instalačního balíčku</a:t>
            </a:r>
          </a:p>
          <a:p>
            <a:pPr marL="342900" lvl="1" indent="-342900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Principy práce s editorem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stažení instalačního balíčku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instalace aplikace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založení návrhu právního aktu – vyplnění údajů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tvorba PN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stažení návrhu z veřejného portálu e-Legislativa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import návrhu do Osobní e-Legislativy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vytvoření nového pozměňovacího návrhu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atributy pro založení nové sady PN</a:t>
            </a:r>
          </a:p>
          <a:p>
            <a:pPr marL="7389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otevření sady, tvorba PN</a:t>
            </a:r>
          </a:p>
          <a:p>
            <a:pPr marL="342900" lvl="1" indent="-342900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Export sady PN</a:t>
            </a:r>
          </a:p>
          <a:p>
            <a:pPr marL="342900" lvl="1" indent="-342900">
              <a:lnSpc>
                <a:spcPct val="107000"/>
              </a:lnSpc>
              <a:buClr>
                <a:schemeClr val="accent4"/>
              </a:buClr>
              <a:buSzPct val="100000"/>
              <a:buFont typeface="Symbol" panose="05050102010706020507" pitchFamily="18" charset="2"/>
              <a:buChar char=""/>
              <a:tabLst>
                <a:tab pos="962025" algn="l"/>
              </a:tabLst>
            </a:pPr>
            <a:r>
              <a:rPr lang="cs-CZ" sz="1800" kern="0">
                <a:cs typeface="Times New Roman" panose="02020603050405020304" pitchFamily="18" charset="0"/>
              </a:rPr>
              <a:t>Vložení pozměňovacího návrhu do centrální e-Legislativy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62025" algn="l"/>
              </a:tabLst>
            </a:pPr>
            <a:endParaRPr lang="cs-CZ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77601C1-D98A-A9A9-E662-0F9FE7DD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6057"/>
            <a:ext cx="11234629" cy="4839129"/>
          </a:xfrm>
        </p:spPr>
        <p:txBody>
          <a:bodyPr>
            <a:normAutofit/>
          </a:bodyPr>
          <a:lstStyle/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otevírá požadovaný návrh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např. výběrem návrhu v záložce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Přehledy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či ve výsledku vyhledávání</a:t>
            </a:r>
          </a:p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Výchozí stranou vybraného návrhu je stránka </a:t>
            </a: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Shrnutí návrhu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která obsahuje části: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Informace o návrhu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Historie návrhu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Odkaz do příslušného prostoru fáze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Informace o stavu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Přechod mezi stavy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Předání mezi fázemi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Odkazy na stránky Úřadu vlády, Poslanecké sněmovny nebo Senátu, které obsahují historii příslušného návrhu v dané instituci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 o návrhu a historie návrhu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44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Shrnutí návrhu</a:t>
            </a:r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89FD0F-4C71-9B41-5213-C853661A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1640876"/>
            <a:ext cx="10428481" cy="48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1AEF0-9E35-0CA9-E8F2-EB487CA8D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39C8B-5C48-7D0D-C97B-DE119B97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212A78-A739-0FE9-3ED0-A7384AFA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latin typeface="+mn-lt"/>
                <a:cs typeface="Calibri"/>
              </a:rPr>
              <a:t>Legislativní proces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43EA284-70BB-FF51-64D4-8254CE888B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891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9C144-924A-67D8-1DB7-D4CE5439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8A0CC9-AD4E-769F-C4E1-511D1EC1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8AB13B-4F24-CBCF-A2E8-D49C2B1E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186194-CB30-CF77-2702-FCD7D380B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Fáze (Tvorba)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A89A623-F1D9-BCAF-386D-AD86327F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BE49C8-A7FB-BAD9-881B-519C307C51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Fáze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představuje základní členění legislativního procesu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jedná se o ucelený rámec činností prováděných v rámci jedné instituce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instituce je za fázi i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zodpovědná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např. Tvorba = autor návrhu, Poslanecká sněmovna, Vláda, Senát, Prezident, Redakce sbírky atd.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ostatní instituce mohou do fáze procesu zasahovat různou formou, např. udělením sdílení pro čtení nebo editaci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Každá fáze má svůj prostor, tzv.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prostor fáze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zde se vytváří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verze návrhu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vč. doprovodných dokumentů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je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označena názvem a identifikátorem verze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ve tvaru [rok-den-pořadí-zkratka fáze]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V prostoru fáze jsou dostupné nástroje pro průchod legislativním procesem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6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C8070-E12E-4A66-6FC9-BD2F0485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EFC1A5-1153-7CA2-79A0-F4414AC3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EDD3E-E1AB-0912-C17A-726A4CEA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F9DCFB-28F9-BD25-BCDE-B0D7ACB729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Fáze (Tvorba)</a:t>
            </a:r>
          </a:p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endParaRPr lang="cs-CZ" sz="2400">
              <a:solidFill>
                <a:schemeClr val="accent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B6BCC43-3A48-5D59-B6DC-5CFA4B8B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6724FA-107B-9E53-A2F2-06F9B5C9AB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C4AAA3-4B54-3512-7791-C92CFEA1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4" y="2066462"/>
            <a:ext cx="10980329" cy="44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86B6CF-3279-E21C-0211-99D1FFF3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6A1049-CA8C-3A9A-018F-3BF4351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61BC5D-89C7-3CDF-3799-4F876ABB5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Dostupné akce v prostoru fáze Tvorba </a:t>
            </a:r>
            <a:r>
              <a:rPr lang="cs-CZ" i="1">
                <a:ea typeface="Calibri"/>
                <a:cs typeface="Calibri"/>
              </a:rPr>
              <a:t>(posouvají návrh mezi stavy)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5AAB65F-2287-7FA2-2D28-E0338936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Legislativní proces – záložka Shrnutí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664C4A-3960-1112-CDF0-5939B561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79696"/>
          </a:xfrm>
        </p:spPr>
        <p:txBody>
          <a:bodyPr/>
          <a:lstStyle/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Připravit postoupení Poslanecké sněmovně </a:t>
            </a:r>
            <a:r>
              <a:rPr lang="cs-CZ" sz="1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slouží k založení podprostoru výměny dokumentů, který je určen k přípravě postoupení návrhu Poslanecké sněmovně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v rámci tohoto podprostoru se realizuje podpisování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Zrušeno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slouží ke zrušení návrhu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Vytvořit podprostor </a:t>
            </a:r>
            <a:r>
              <a:rPr lang="cs-CZ" sz="1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(3)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slouží pro založení podprostoru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Souběžné tvorby návrhu 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- umožňuje uživatelům souběžně pracovat na verzi návrhu samostatně nebo v menší skupině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Procesní dokumenty </a:t>
            </a: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- slouží k přípravě procesních dokumentů, které mají často jiný životní cyklus než dokumenty návrhu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b="1">
                <a:latin typeface="Calibri" panose="020F0502020204030204" pitchFamily="34" charset="0"/>
                <a:ea typeface="Calibri" panose="020F0502020204030204" pitchFamily="34" charset="0"/>
              </a:rPr>
              <a:t>Připravit veřejné připomínkové řízení </a:t>
            </a:r>
            <a:r>
              <a:rPr lang="cs-CZ" sz="1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(4)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slouží k zahájení procesu, který umožňuje široké veřejnosti vyjádřit své názory k návrhům legislativních aktů, tento proces je nepovinný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3847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0DF098-ECB3-E96D-849A-3C0F7E80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566541-D2A9-F8A2-C9D4-A57AE8FF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6E85EA-6D9E-77EC-F972-F5D96859BE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CE60A69-A0A4-368F-D4C8-9771F8521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Legislativní proces – záložka Shrnutí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17066E8-5B7A-7646-5ECA-0FCC630AD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2FF5D0-93B7-F6FE-3723-6649B8536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84" y="1810625"/>
            <a:ext cx="11223727" cy="45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00FD3-2E8E-CB09-2B0B-9B3F9CE24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D29897-3DF6-03E6-A421-2E2E5087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887F0-69AB-F4AE-67E1-FC7D0DEC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8AC1484-1E20-941A-B88F-C0CF2558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podprostory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41824CB-F795-00FE-2C9F-4B9AC8AAAC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D47CB1B-9C60-AF8D-896E-3503604D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649146"/>
            <a:ext cx="10929058" cy="48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8D1A9-901F-607A-DA83-76BFDB10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7B7709-C936-1C62-1907-0062888A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E849AC-BF2E-DF23-5833-5B389F04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119BC93-BC20-C4FD-7B2A-387DAC88D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Souběžná tvorba návrhu, Procesní dokumenty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7E42665-F95A-BA62-D183-7DADEFC7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podprostory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515D376-F83E-C7F1-C35F-5DBE753E3D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BCE23B-B65B-3185-704B-99B434A7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55804"/>
            <a:ext cx="9386605" cy="43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75DF2-3DDF-D154-BFEB-754D42EA0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F2586D-BC97-F45B-172B-EB51514D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1DC2C4-70C5-9AB8-7DDF-2BCA6A1B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3E7EE3-75E0-F6C4-2578-7C0E087049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Dostupné akce v pro práci s verzí návrhu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FBE30B0-4C99-DD64-9EAE-FB0FA440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Verze návrhu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CF12D90-561F-E34A-7B8B-910E47DE8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79696"/>
          </a:xfrm>
        </p:spPr>
        <p:txBody>
          <a:bodyPr/>
          <a:lstStyle/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Vytvořit verzi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vytvoří novou verzi návrhu, funkce je dostupná v případě, že je „aktuální“ verze uzavřená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Otevřít verzi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– zobrazí informace o stavu dané verze vč. data jejího vytvoření a uzavření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Otevřít text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– otevře text verze návrhu v editoru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Stáhnout dokument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(4)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stáhne dokument vybrané verze návrhu do počítače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Porovnat verze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(5)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porovná rozdíly ve dvou vybraných verzích návrhu, tlačítko je dostupné, pokud existují min. 2 verze návrhu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Nastavit jako aktuální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(6)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nastaví danou verzi jako aktuální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každá fáze může mít jen jednu aktuální verzi návrhu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aktuální verze je podbarvena a označena žlutým rámečkem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Uzavřít verzi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(7)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uzavře verzi pro úpravu</a:t>
            </a:r>
          </a:p>
        </p:txBody>
      </p:sp>
    </p:spTree>
    <p:extLst>
      <p:ext uri="{BB962C8B-B14F-4D97-AF65-F5344CB8AC3E}">
        <p14:creationId xmlns:p14="http://schemas.microsoft.com/office/powerpoint/2010/main" val="32881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Modul 1 </a:t>
            </a:r>
            <a:br>
              <a:rPr lang="cs-CZ"/>
            </a:br>
            <a:r>
              <a:rPr lang="cs-CZ"/>
              <a:t>Úvod k e-Legislativě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998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68E39-88D1-FA38-6614-92A147EA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0B33DB-9C1E-3085-222B-D35E6E51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F6ACE7-1B69-1A3A-F531-25BD60A6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59BE68A-2043-84A4-C8E1-8F1EE974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Verze návrhu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C9C7292-619A-409D-B97F-C2A141468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01FAC2-1173-4198-A3E7-189E1379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2" y="2091755"/>
            <a:ext cx="11256354" cy="39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72770-4EEF-817B-93D0-80C422DFF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3AB7B2-3F2B-8599-B0BE-65FD5CED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8DC41E-DC48-0F1F-6D4E-04429673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2364F3-A843-8F08-66C7-2FD4DC61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Dostupné akce pro práci se soubory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1E4EE39-A046-E023-ADBF-3651DFFE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Soubory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EF81898-E834-28B5-5534-4FB76F9B9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79696"/>
          </a:xfrm>
        </p:spPr>
        <p:txBody>
          <a:bodyPr/>
          <a:lstStyle/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Stáhnout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pokud jsou k návrhu připojeny soubory, je možné si je stáhnout do počítače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Vlastnosti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zobrazí informace o nahraném souboru vč. datumu jeho vložení a kdo jej vytvořil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Nahrát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umožňuje z počítače nahrát soubor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Smazat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(4)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smaže vybraný soubor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Obnovit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(5)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obnoví smazaný soubor</a:t>
            </a:r>
          </a:p>
          <a:p>
            <a:pPr marL="0" lvl="2" indent="0" defTabSz="1219170">
              <a:buClr>
                <a:schemeClr val="accent4"/>
              </a:buClr>
              <a:buSzPct val="100000"/>
              <a:buNone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31EEE-F3B4-72D8-EF15-A591470D2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15DE15-50F9-3CCB-AD9C-CED8E103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93D3A4-5077-5939-BDC6-40E5FF66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11B16B7-6ADE-67C6-1BDF-9452DE7A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Soubory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6518125-65D8-AB4C-9C9D-C08936254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57A3FBE-B3BF-3C10-1A9E-F94531FD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900718"/>
            <a:ext cx="11282538" cy="45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117C-2DAA-12D0-F3E3-9F3018B9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AC1F4A-F602-AB64-2404-31967990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8AEA3F-8AC0-D304-3BCE-4E466FF6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857F37-F65F-C166-84EA-1E6D42657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Dostupné akce pro nastavení oprávnění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BDB76CC-D71A-D376-3F8F-9B63077E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Nastavení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C644BEB-AA4E-3A9B-634F-6062BD335B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79696"/>
          </a:xfrm>
        </p:spPr>
        <p:txBody>
          <a:bodyPr/>
          <a:lstStyle/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Vlastník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autor návrhu, má editační práva a současně může spravovat oprávnění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Další vlastníci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lze vybírat konkrétní uživatele napříč organizacemi anebo funkční role (např. Ředitel odboru legislativního ..) 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Editor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opravňuje k editaci návrhu a doprovodných dokumentů, využívat funkce na hlavním prostoru fáze pro založení podprostorů či posunutí návrh k přípravě k postoupení, neumožňuje spravovat oprávnění</a:t>
            </a:r>
          </a:p>
          <a:p>
            <a:pPr marL="324000" lvl="2" indent="-324000" defTabSz="1219170">
              <a:spcBef>
                <a:spcPts val="1200"/>
              </a:spcBef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</a:rPr>
              <a:t>Čtenář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(4)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– opravňuje pouze k nahlížení bez možnosti cokoliv upravovat či spravovat</a:t>
            </a:r>
          </a:p>
          <a:p>
            <a:pPr marL="0" lvl="2" indent="0" defTabSz="1219170">
              <a:buClr>
                <a:schemeClr val="accent4"/>
              </a:buClr>
              <a:buSzPct val="100000"/>
              <a:buNone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24000" lvl="2" indent="-324000" defTabSz="121917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4220-1A99-7C31-BEBD-FBCAC6094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C4106D-57E7-CE52-553E-BEAD52EE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DE7BE1-3744-43CE-AECE-59A4C29F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84EDEA1-8E14-C455-4004-41A68112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záložka Nastavení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06E4E2A-EA49-90B4-A119-F9A56F053D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28A07D-B7F3-0F1C-1D21-48D63B9F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828800"/>
            <a:ext cx="10649193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14A1-10FE-E686-86A0-ED2DCDCC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06A6CB-876D-D5DC-57DE-EE19DAE5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F39A94-5CFF-4804-6FF8-3AA03D48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D2171F-0339-E947-7410-F8FFDE286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Stavy a přechody mezi stavy = posun legislativního procesu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CEF3C93-2B7E-F261-3E09-38C7DDE1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6933FE-3B93-4C6B-DFC9-AC1B89B56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323850" lvl="2" indent="-323850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Každá </a:t>
            </a:r>
            <a:r>
              <a:rPr lang="cs-CZ" sz="1700" b="1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fáze</a:t>
            </a: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 je členěna na </a:t>
            </a:r>
            <a:r>
              <a:rPr lang="cs-CZ" sz="1700" b="1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procesní stavy </a:t>
            </a:r>
            <a:r>
              <a:rPr lang="cs-CZ" sz="1700" i="1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(viditelné na Shrnutí návrhu) </a:t>
            </a: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a změna stavu se realizuje tzv. </a:t>
            </a:r>
            <a:r>
              <a:rPr lang="cs-CZ" sz="1700" b="1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přechodem</a:t>
            </a: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 = posouvá legislativní proces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700">
                <a:ea typeface="Calibri"/>
                <a:cs typeface="Calibri"/>
              </a:rPr>
              <a:t>představuje ukončení jednoho a zahájení jiného stavu</a:t>
            </a:r>
          </a:p>
          <a:p>
            <a:pPr marL="323850" lvl="2" indent="-323850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Přechod je spuštěn 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700" b="1">
                <a:ea typeface="Calibri"/>
                <a:cs typeface="Calibri"/>
              </a:rPr>
              <a:t>ručně</a:t>
            </a:r>
            <a:r>
              <a:rPr lang="cs-CZ" sz="1700">
                <a:ea typeface="Calibri"/>
                <a:cs typeface="Calibri"/>
              </a:rPr>
              <a:t> uživatelem </a:t>
            </a:r>
            <a:r>
              <a:rPr lang="cs-CZ" sz="1700" i="1">
                <a:ea typeface="Calibri"/>
                <a:cs typeface="Calibri"/>
              </a:rPr>
              <a:t>(spouští se z prostoru fáze)</a:t>
            </a:r>
            <a:r>
              <a:rPr lang="cs-CZ" sz="1700">
                <a:ea typeface="Calibri"/>
                <a:cs typeface="Calibri"/>
              </a:rPr>
              <a:t>, tzn. vlastníkem prostoru fáze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>
                <a:ea typeface="Calibri"/>
                <a:cs typeface="Calibri"/>
              </a:rPr>
              <a:t>název přechodu odpovídá pojmenování tlačítku v prostoru fáze </a:t>
            </a:r>
            <a:r>
              <a:rPr lang="cs-CZ" sz="1700" i="1">
                <a:ea typeface="Calibri"/>
                <a:cs typeface="Calibri"/>
              </a:rPr>
              <a:t>(ukázka viz obr. další slide)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>
                <a:ea typeface="Calibri"/>
                <a:cs typeface="Calibri"/>
              </a:rPr>
              <a:t>př. ručního přechodu </a:t>
            </a:r>
            <a:r>
              <a:rPr lang="cs-CZ" sz="1700" b="1" i="1">
                <a:ea typeface="Calibri"/>
                <a:cs typeface="Calibri"/>
              </a:rPr>
              <a:t>Připravit postoupení Poslanecké sněmovně </a:t>
            </a:r>
            <a:r>
              <a:rPr lang="cs-CZ" sz="1700">
                <a:ea typeface="Calibri"/>
                <a:cs typeface="Calibri"/>
              </a:rPr>
              <a:t>v prostoru fáze </a:t>
            </a:r>
            <a:r>
              <a:rPr lang="cs-CZ" sz="1700" b="1">
                <a:ea typeface="Calibri"/>
                <a:cs typeface="Calibri"/>
              </a:rPr>
              <a:t>Tvorby</a:t>
            </a:r>
            <a:endParaRPr lang="cs-CZ" sz="1700"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700">
                <a:ea typeface="Calibri"/>
                <a:cs typeface="Calibri"/>
              </a:rPr>
              <a:t>anebo </a:t>
            </a:r>
            <a:r>
              <a:rPr lang="cs-CZ" sz="1700" b="1">
                <a:ea typeface="Calibri"/>
                <a:cs typeface="Calibri"/>
              </a:rPr>
              <a:t>integrací</a:t>
            </a:r>
            <a:r>
              <a:rPr lang="cs-CZ" sz="1700">
                <a:ea typeface="Calibri"/>
                <a:cs typeface="Calibri"/>
              </a:rPr>
              <a:t>, tzn. posun je prováděn v partnerských systémech vlády, Poslanecké sněmovny a Senátu </a:t>
            </a:r>
            <a:r>
              <a:rPr lang="cs-CZ" sz="1700" i="1">
                <a:ea typeface="Calibri"/>
                <a:cs typeface="Calibri"/>
              </a:rPr>
              <a:t>(bude v ukázce konkrétních procesů)</a:t>
            </a:r>
          </a:p>
          <a:p>
            <a:pPr marL="1160463" lvl="2" indent="-358775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>
                <a:ea typeface="Calibri"/>
                <a:cs typeface="Calibri"/>
              </a:rPr>
              <a:t>př. </a:t>
            </a:r>
            <a:r>
              <a:rPr lang="cs-CZ" sz="1700" b="1" i="1">
                <a:ea typeface="Calibri"/>
                <a:cs typeface="Calibri"/>
              </a:rPr>
              <a:t>Doručeno poslancům</a:t>
            </a:r>
          </a:p>
          <a:p>
            <a:pPr marL="323850" lvl="2" indent="-323850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700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Některé přechody jsou umožněny teprve po splnění určitých podmínek </a:t>
            </a:r>
            <a:r>
              <a:rPr lang="cs-CZ" sz="1700" i="1">
                <a:solidFill>
                  <a:srgbClr val="000000"/>
                </a:solidFill>
                <a:highlight>
                  <a:srgbClr val="FFFFFF"/>
                </a:highlight>
                <a:ea typeface="Calibri"/>
                <a:cs typeface="Calibri"/>
              </a:rPr>
              <a:t>(označeno vykřičníkem, po rozkliknutí se zobrazí validační hláška, jaké podmínky je nutné splnit)</a:t>
            </a:r>
          </a:p>
          <a:p>
            <a:endParaRPr lang="cs-CZ" sz="170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5E17D6A-3832-C495-8186-1CBF06D5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196" y="6005537"/>
            <a:ext cx="3142857" cy="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6BB968-E5F1-54FC-2E90-288837F9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D8DCB7-5FFC-4853-676C-C6133960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8BDC6B-E2D2-4AB2-43A0-E77BEACD9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>
                <a:solidFill>
                  <a:schemeClr val="accent1"/>
                </a:solidFill>
              </a:rPr>
              <a:t>Přechody mezi stavy = posun legislativního procesu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10AB46-8705-BF20-B553-D670B8ED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F97751C-D33F-D133-E3A7-D25E12D769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7D1EB33-1FE4-8059-A191-7ACDDC8D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05717"/>
            <a:ext cx="9274919" cy="42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401F7-7C24-AB90-7EE6-480A24CD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9F20A8-460A-853F-F2EA-465E8FF2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747EA7-8CF4-0F3D-988E-E700E3A8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BDD53D-C9AF-1DEB-CF2A-B751745B56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>
                <a:solidFill>
                  <a:schemeClr val="accent1"/>
                </a:solidFill>
              </a:rPr>
              <a:t>Procesní stav </a:t>
            </a:r>
            <a:r>
              <a:rPr lang="cs-CZ" sz="2400" i="1">
                <a:solidFill>
                  <a:schemeClr val="accent1"/>
                </a:solidFill>
              </a:rPr>
              <a:t>(Shrnutí návrhu)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9B3F33D-0C13-59DD-593E-F9F870FD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4C0B58E-E5D1-21E4-1F0D-C174995F4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8ABAB41-734A-FD40-D7DB-C2D2BA95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207056"/>
            <a:ext cx="9408483" cy="43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598EF0-AEC0-D06B-E874-4AEC98EC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846B5B-B89E-5C91-6F15-A5A6FF5A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A41671-1286-71EA-BE51-1E3AA522D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V každém prostoru lze vytvořit tzv. podprostor typu: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256ACA21-7C3A-748E-5892-D6F73C1A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- podprostory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317EB4A-B639-E0DB-0F4E-BC46F6F3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lvl="2" indent="-180975" algn="just" defTabSz="1219170">
              <a:lnSpc>
                <a:spcPct val="12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Podprostor výměny dokumentů (PVD) 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zakládá se, pokud:</a:t>
            </a:r>
          </a:p>
          <a:p>
            <a:pPr marL="990600" lvl="4" indent="-285750" algn="just">
              <a:lnSpc>
                <a:spcPct val="107000"/>
              </a:lnSpc>
              <a:spcAft>
                <a:spcPts val="300"/>
              </a:spcAft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je vyžadován podpis nebo schválení</a:t>
            </a:r>
          </a:p>
          <a:p>
            <a:pPr marL="990600" lvl="4" indent="-285750" algn="just">
              <a:lnSpc>
                <a:spcPct val="107000"/>
              </a:lnSpc>
              <a:spcAft>
                <a:spcPts val="300"/>
              </a:spcAft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jsou odesílány dokumenty do systému třetích stran </a:t>
            </a:r>
            <a:r>
              <a:rPr 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(např. systém Poslanecké sněmovny)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je pojmenován za účelem, pro který vzniká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označen symbolem obálky, tzv. „pošťák“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979431-BA4A-08EC-15CB-86298917DF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marL="180975" lvl="2" indent="-180975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>
                <a:latin typeface="Calibri" panose="020F0502020204030204" pitchFamily="34" charset="0"/>
                <a:cs typeface="Times New Roman" panose="02020603050405020304" pitchFamily="18" charset="0"/>
              </a:rPr>
              <a:t>Podprostor pozměňovacích návrhů</a:t>
            </a:r>
          </a:p>
          <a:p>
            <a:pPr marL="542925" lvl="4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slouží pro práci s pozměňovacími návrhy (dále jen „PN“)</a:t>
            </a:r>
          </a:p>
          <a:p>
            <a:pPr marL="542925" lvl="4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zakládá se automaticky, pokud je návrh postoupen 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Poslanecké sněmovně 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nebo Senátu Parlamentu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4716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Sada pozměňovacích návrhů (dále jen „sady PN“)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sada PN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Sada PN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obsahuje </a:t>
            </a:r>
            <a:r>
              <a:rPr lang="cs-CZ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jeden nebo více PN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danému návrhu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Sady PN mohou zakládat: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poslanci ve fázi Poslanecké sněmovny / senátoři ve fázi Senátu,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výbory, komise,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 pracovníci legislativního odboru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je má pak dostupné na záložce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Moje pozměňovací návrhy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Sada PN obsahuje návrh vč. doprovodných dokumentů, které jsou upravovány nebo doplněny v rámci jednotlivých PN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Vkládání PN a jejich předložení je součástí ukázky průchodu legislativním procesem</a:t>
            </a:r>
          </a:p>
        </p:txBody>
      </p:sp>
    </p:spTree>
    <p:extLst>
      <p:ext uri="{BB962C8B-B14F-4D97-AF65-F5344CB8AC3E}">
        <p14:creationId xmlns:p14="http://schemas.microsoft.com/office/powerpoint/2010/main" val="1750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D2AAD0-80F3-E6AD-E64B-B8CF1E22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4E5227-DFC1-EACF-1E6A-2C0A2577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1F9AAA9-01ED-BA9C-E7A0-42A3F853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Elektronická sbírka a elektronická legislativa (</a:t>
            </a:r>
            <a:r>
              <a:rPr lang="cs-CZ" err="1"/>
              <a:t>eSeL</a:t>
            </a:r>
            <a:r>
              <a:rPr lang="cs-CZ"/>
              <a:t>)​</a:t>
            </a:r>
          </a:p>
        </p:txBody>
      </p:sp>
      <p:pic>
        <p:nvPicPr>
          <p:cNvPr id="6" name="Zástupný obsah 6" descr="Obsah obrázku text, kruh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F461CB60-8731-6DF2-8D73-3B0042B90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419" y="2115838"/>
            <a:ext cx="3771136" cy="3765550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D7D9E31-3DD8-F6D3-CE4B-87C26FA3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2115838"/>
            <a:ext cx="6473610" cy="3868160"/>
          </a:xfrm>
        </p:spPr>
        <p:txBody>
          <a:bodyPr/>
          <a:lstStyle/>
          <a:p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Elektronická sbírka zákonů a mezinárodních smluv ČR</a:t>
            </a:r>
            <a:endParaRPr lang="cs-CZ" sz="1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 Sbírce zákonů a mezinárodních smluv se vyhlašují: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ústavní zákon,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zákon,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zákonné opatření Senátu,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nařízení vlády,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prováděcí předpis vydaný ministerstvem, jiným ústředním správním úřadem nebo ČNB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92C8B-CA28-9922-670C-06AB40229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0C3263-7B94-3CC0-ECAD-0F04A413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E97BEE-6333-797F-8CFF-250F82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B87D76-8E03-A4AE-A937-018B7C424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>
                <a:solidFill>
                  <a:schemeClr val="accent1"/>
                </a:solidFill>
              </a:rPr>
              <a:t>Podprostor Pozměňovací návrhy a sady PN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F3AFA8D-0DAD-7CF1-C014-9595A4B5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68AB947-183D-B605-D4AB-BD1CC827FF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7088CF-319F-A240-4CE6-2DCF7BBBE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3" y="2378760"/>
            <a:ext cx="9140945" cy="41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04F07-2514-FEFF-EB8A-F497224E1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0BFC70-C272-300B-09DF-E36CA82B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4C90B3-16C6-EC07-2087-A825A883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19E161-10C9-D7D5-DF4E-EEE649578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>
                <a:solidFill>
                  <a:schemeClr val="accent1"/>
                </a:solidFill>
              </a:rPr>
              <a:t>Podprostor výměny dokumentů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EBB067A-2FE8-BEF4-F0E1-CD88FBCA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D1E1C6B-A5FA-A234-4C71-7F157F6F2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36D2AF5-76CC-5077-7A94-2F5FFBB8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372475"/>
            <a:ext cx="9379375" cy="416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 sz="10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>
                <a:solidFill>
                  <a:schemeClr val="accent1"/>
                </a:solidFill>
              </a:rPr>
              <a:t>Předávací prostor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Legislativní proces – předávací prostor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Jeho prostřednictvím jsou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formálně předávány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 institucemi </a:t>
            </a:r>
            <a:r>
              <a:rPr lang="cs-CZ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(fázemi)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tzn. návrh vč. doprovodných dokumentů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Nejedná se o pracovní prostor (tzn. nic se zde nevytváří)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Informace v něm jsou pouze pro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čtení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zakládán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postupující institucí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automaticky je přidělen přístup tzv.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přebírající instituci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Převzetí do přebírající instituce probíhá ručně nebo integračně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Předávací prostor je ve většině případů </a:t>
            </a:r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veřejný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4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401C-373C-E34D-89BE-8CBBFEAC7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0DB6C3-6D54-6D77-3239-81987BE1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PSP_poslanec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/ </a:t>
            </a:r>
            <a:r>
              <a:rPr lang="cs-CZ" sz="900" err="1">
                <a:solidFill>
                  <a:srgbClr val="00B0F0"/>
                </a:solidFill>
                <a:ea typeface="Calibri"/>
                <a:cs typeface="Calibri"/>
              </a:rPr>
              <a:t>PSP_asistent</a:t>
            </a:r>
            <a:r>
              <a:rPr lang="cs-CZ" sz="9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900">
                <a:ea typeface="Calibri"/>
                <a:cs typeface="Calibri"/>
              </a:rPr>
              <a:t>/ Informační systém e-Sbírka a e-Legislativa</a:t>
            </a:r>
            <a:endParaRPr lang="cs-CZ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A8628C-C236-98FE-D02C-0170A08F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1F9D5A-0F52-7899-B901-0476C277F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>
                <a:solidFill>
                  <a:schemeClr val="accent1"/>
                </a:solidFill>
              </a:rPr>
              <a:t>Předávací prostor</a:t>
            </a:r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1DCE2FC-CB41-6033-69D5-56ED0F71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8C9D771-5911-E9D5-26C8-E79605D880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C0724DE-77E9-462D-9D22-1182479D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098641"/>
            <a:ext cx="10004384" cy="44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D6F6-50C9-0DE9-C253-A4EA0212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84786D0-BF84-C4B2-AB0A-B7D2064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583B1706-37A0-35B4-2C21-BC84C21E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EDBCB455-DE53-9491-1BBE-D07FF865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Přestávka</a:t>
            </a:r>
            <a:br>
              <a:rPr lang="cs-CZ"/>
            </a:br>
            <a:br>
              <a:rPr lang="cs-CZ"/>
            </a:br>
            <a:r>
              <a:rPr lang="cs-CZ"/>
              <a:t>Následuje modul 2 - Editor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45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9196C-15DE-722C-B509-3B171F915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F1D22-F397-691F-CA87-AE36FE60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7C52D4-9DEF-C6EF-CACD-93D92058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A6080C4-C3FB-7BD1-8A64-0778D0B8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>
                <a:ea typeface="Calibri"/>
                <a:cs typeface="Calibri"/>
              </a:rPr>
              <a:t>Legislativní náběh</a:t>
            </a:r>
          </a:p>
        </p:txBody>
      </p:sp>
      <p:sp>
        <p:nvSpPr>
          <p:cNvPr id="4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529882" y="2564517"/>
            <a:ext cx="115342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>
                <a:ea typeface="DM Sans"/>
                <a:cs typeface="DM Sans"/>
                <a:sym typeface="DM Sans"/>
              </a:rPr>
              <a:t>e‑Legislativa je zaváděna mezi uživatele postupně v několika krocích:</a:t>
            </a:r>
          </a:p>
          <a:p>
            <a:endParaRPr lang="cs-CZ" sz="1050" b="1">
              <a:ea typeface="DM Sans"/>
              <a:cs typeface="DM Sans"/>
              <a:sym typeface="DM Sans"/>
            </a:endParaRPr>
          </a:p>
          <a:p>
            <a:r>
              <a:rPr lang="cs-CZ" sz="2800" b="1" u="sng">
                <a:solidFill>
                  <a:schemeClr val="accent1">
                    <a:lumMod val="75000"/>
                  </a:schemeClr>
                </a:solidFill>
                <a:sym typeface="DM Sans"/>
              </a:rPr>
              <a:t>1. 7. 2024</a:t>
            </a:r>
            <a:r>
              <a:rPr lang="cs-CZ" sz="2400" b="1">
                <a:solidFill>
                  <a:schemeClr val="accent1">
                    <a:lumMod val="75000"/>
                  </a:schemeClr>
                </a:solidFill>
                <a:sym typeface="DM Sans"/>
              </a:rPr>
              <a:t>: </a:t>
            </a:r>
            <a:r>
              <a:rPr lang="cs-CZ" sz="2400">
                <a:ea typeface="DM Sans"/>
                <a:cs typeface="DM Sans"/>
                <a:sym typeface="DM Sans"/>
              </a:rPr>
              <a:t>ostrý provoz systému e-Legislativa pro </a:t>
            </a:r>
            <a:r>
              <a:rPr lang="cs-CZ" sz="2400" b="1">
                <a:ea typeface="DM Sans"/>
                <a:cs typeface="DM Sans"/>
                <a:sym typeface="DM Sans"/>
              </a:rPr>
              <a:t>mezinárodní smlouvy    </a:t>
            </a:r>
            <a:endParaRPr lang="cs-CZ" sz="2800" b="1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1FB7578-A192-6E57-1805-FF968E83F4A7}"/>
              </a:ext>
            </a:extLst>
          </p:cNvPr>
          <p:cNvGrpSpPr/>
          <p:nvPr/>
        </p:nvGrpSpPr>
        <p:grpSpPr>
          <a:xfrm>
            <a:off x="518312" y="3766495"/>
            <a:ext cx="11168550" cy="1711105"/>
            <a:chOff x="842838" y="3358102"/>
            <a:chExt cx="10722495" cy="1711105"/>
          </a:xfrm>
        </p:grpSpPr>
        <p:sp>
          <p:nvSpPr>
            <p:cNvPr id="14" name="Google Shape;800;p62">
              <a:extLst>
                <a:ext uri="{FF2B5EF4-FFF2-40B4-BE49-F238E27FC236}">
                  <a16:creationId xmlns:a16="http://schemas.microsoft.com/office/drawing/2014/main" id="{C20A73C9-2D0F-2CA9-4B1A-0BCF6155BB7C}"/>
                </a:ext>
              </a:extLst>
            </p:cNvPr>
            <p:cNvSpPr txBox="1"/>
            <p:nvPr/>
          </p:nvSpPr>
          <p:spPr>
            <a:xfrm>
              <a:off x="842838" y="3379316"/>
              <a:ext cx="312440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900"/>
              </a:pPr>
              <a:r>
                <a:rPr lang="cs-CZ" sz="2800" b="1" u="sng">
                  <a:solidFill>
                    <a:schemeClr val="accent1">
                      <a:lumMod val="75000"/>
                    </a:schemeClr>
                  </a:solidFill>
                  <a:ea typeface="DM Sans"/>
                  <a:cs typeface="DM Sans"/>
                  <a:sym typeface="DM Sans"/>
                </a:rPr>
                <a:t>15. 1. 2025</a:t>
              </a:r>
              <a:endParaRPr sz="2800" b="1" u="sng">
                <a:solidFill>
                  <a:schemeClr val="accent1">
                    <a:lumMod val="75000"/>
                  </a:schemeClr>
                </a:solidFill>
                <a:ea typeface="DM Sans"/>
                <a:cs typeface="DM Sans"/>
                <a:sym typeface="DM Sans"/>
              </a:endParaRPr>
            </a:p>
            <a:p>
              <a:pPr>
                <a:buClr>
                  <a:srgbClr val="000000"/>
                </a:buClr>
                <a:buSzPts val="900"/>
              </a:pPr>
              <a:endParaRPr sz="2800" b="1" u="sng">
                <a:solidFill>
                  <a:schemeClr val="accent1">
                    <a:lumMod val="75000"/>
                  </a:schemeClr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" name="Google Shape;795;p62">
              <a:extLst>
                <a:ext uri="{FF2B5EF4-FFF2-40B4-BE49-F238E27FC236}">
                  <a16:creationId xmlns:a16="http://schemas.microsoft.com/office/drawing/2014/main" id="{0160D159-CEEF-0A42-85B1-717E610860DB}"/>
                </a:ext>
              </a:extLst>
            </p:cNvPr>
            <p:cNvSpPr txBox="1"/>
            <p:nvPr/>
          </p:nvSpPr>
          <p:spPr>
            <a:xfrm>
              <a:off x="853946" y="3851431"/>
              <a:ext cx="33320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1200"/>
              </a:pPr>
              <a:br>
                <a:rPr lang="en">
                  <a:solidFill>
                    <a:schemeClr val="accent1">
                      <a:lumMod val="20000"/>
                      <a:lumOff val="80000"/>
                    </a:schemeClr>
                  </a:solidFill>
                  <a:ea typeface="DM Sans"/>
                  <a:cs typeface="DM Sans"/>
                  <a:sym typeface="DM Sans"/>
                </a:rPr>
              </a:br>
              <a:endParaRPr>
                <a:solidFill>
                  <a:schemeClr val="accent1">
                    <a:lumMod val="20000"/>
                    <a:lumOff val="80000"/>
                  </a:schemeClr>
                </a:solidFill>
                <a:ea typeface="DM Sans"/>
                <a:cs typeface="DM Sans"/>
                <a:sym typeface="DM Sans"/>
              </a:endParaRPr>
            </a:p>
            <a:p>
              <a:pPr>
                <a:buClr>
                  <a:srgbClr val="000000"/>
                </a:buClr>
                <a:buSzPts val="1200"/>
              </a:pPr>
              <a:endParaRPr>
                <a:solidFill>
                  <a:schemeClr val="lt2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" name="Google Shape;802;p62">
              <a:extLst>
                <a:ext uri="{FF2B5EF4-FFF2-40B4-BE49-F238E27FC236}">
                  <a16:creationId xmlns:a16="http://schemas.microsoft.com/office/drawing/2014/main" id="{DDC0AB71-0599-264A-8866-4AEC0B111291}"/>
                </a:ext>
              </a:extLst>
            </p:cNvPr>
            <p:cNvSpPr txBox="1"/>
            <p:nvPr/>
          </p:nvSpPr>
          <p:spPr>
            <a:xfrm>
              <a:off x="4744958" y="3358102"/>
              <a:ext cx="278923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900"/>
              </a:pPr>
              <a:r>
                <a:rPr lang="cs-CZ" sz="2800" b="1" u="sng">
                  <a:solidFill>
                    <a:schemeClr val="accent1">
                      <a:lumMod val="75000"/>
                    </a:schemeClr>
                  </a:solidFill>
                  <a:ea typeface="DM Sans"/>
                  <a:cs typeface="DM Sans"/>
                  <a:sym typeface="DM Sans"/>
                </a:rPr>
                <a:t>1. 7. 2025</a:t>
              </a:r>
              <a:endParaRPr sz="2800" b="1" u="sng">
                <a:solidFill>
                  <a:schemeClr val="accent1">
                    <a:lumMod val="75000"/>
                  </a:schemeClr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" name="Google Shape;798;p62">
              <a:extLst>
                <a:ext uri="{FF2B5EF4-FFF2-40B4-BE49-F238E27FC236}">
                  <a16:creationId xmlns:a16="http://schemas.microsoft.com/office/drawing/2014/main" id="{2D11CC1B-632A-2545-683F-CAB246CC2D6D}"/>
                </a:ext>
              </a:extLst>
            </p:cNvPr>
            <p:cNvSpPr txBox="1"/>
            <p:nvPr/>
          </p:nvSpPr>
          <p:spPr>
            <a:xfrm>
              <a:off x="4744958" y="3865669"/>
              <a:ext cx="300197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1200"/>
              </a:pPr>
              <a:r>
                <a:rPr lang="cs-CZ">
                  <a:ea typeface="DM Sans"/>
                  <a:cs typeface="DM Sans"/>
                  <a:sym typeface="DM Sans"/>
                </a:rPr>
                <a:t>Ostrý provoz systému </a:t>
              </a:r>
              <a:br>
                <a:rPr lang="cs-CZ">
                  <a:ea typeface="DM Sans"/>
                  <a:cs typeface="DM Sans"/>
                  <a:sym typeface="DM Sans"/>
                </a:rPr>
              </a:br>
              <a:r>
                <a:rPr lang="cs-CZ">
                  <a:ea typeface="DM Sans"/>
                  <a:cs typeface="DM Sans"/>
                  <a:sym typeface="DM Sans"/>
                </a:rPr>
                <a:t>e-Legislativa pro </a:t>
              </a:r>
              <a:r>
                <a:rPr lang="cs-CZ" b="1">
                  <a:ea typeface="DM Sans"/>
                  <a:cs typeface="DM Sans"/>
                  <a:sym typeface="DM Sans"/>
                </a:rPr>
                <a:t>vyhlášky.</a:t>
              </a: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8" name="Google Shape;801;p62">
              <a:extLst>
                <a:ext uri="{FF2B5EF4-FFF2-40B4-BE49-F238E27FC236}">
                  <a16:creationId xmlns:a16="http://schemas.microsoft.com/office/drawing/2014/main" id="{A84642C6-0D39-637E-3CCC-2BFEB43672BE}"/>
                </a:ext>
              </a:extLst>
            </p:cNvPr>
            <p:cNvSpPr txBox="1"/>
            <p:nvPr/>
          </p:nvSpPr>
          <p:spPr>
            <a:xfrm>
              <a:off x="8082098" y="3358102"/>
              <a:ext cx="278923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900"/>
              </a:pPr>
              <a:r>
                <a:rPr lang="cs-CZ" sz="2800" b="1" u="sng">
                  <a:solidFill>
                    <a:schemeClr val="accent1">
                      <a:lumMod val="75000"/>
                    </a:schemeClr>
                  </a:solidFill>
                  <a:ea typeface="DM Sans"/>
                  <a:cs typeface="DM Sans"/>
                  <a:sym typeface="DM Sans"/>
                </a:rPr>
                <a:t>15. 1. 2026</a:t>
              </a:r>
              <a:endParaRPr sz="2800" b="1" u="sng">
                <a:solidFill>
                  <a:schemeClr val="accent1">
                    <a:lumMod val="75000"/>
                  </a:schemeClr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" name="Google Shape;799;p62">
              <a:extLst>
                <a:ext uri="{FF2B5EF4-FFF2-40B4-BE49-F238E27FC236}">
                  <a16:creationId xmlns:a16="http://schemas.microsoft.com/office/drawing/2014/main" id="{9951C28A-22CB-8641-2437-EC072FA0EE4E}"/>
                </a:ext>
              </a:extLst>
            </p:cNvPr>
            <p:cNvSpPr txBox="1"/>
            <p:nvPr/>
          </p:nvSpPr>
          <p:spPr>
            <a:xfrm>
              <a:off x="8030076" y="3868919"/>
              <a:ext cx="353525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1200"/>
              </a:pPr>
              <a:r>
                <a:rPr lang="cs-CZ">
                  <a:ea typeface="DM Sans"/>
                  <a:cs typeface="DM Sans"/>
                  <a:sym typeface="DM Sans"/>
                </a:rPr>
                <a:t>Ostrý provoz systému e-Legislativa pro </a:t>
              </a:r>
              <a:r>
                <a:rPr lang="cs-CZ" b="1">
                  <a:ea typeface="DM Sans"/>
                  <a:cs typeface="DM Sans"/>
                  <a:sym typeface="DM Sans"/>
                </a:rPr>
                <a:t>zákony</a:t>
              </a:r>
              <a:r>
                <a:rPr lang="cs-CZ">
                  <a:ea typeface="DM Sans"/>
                  <a:cs typeface="DM Sans"/>
                  <a:sym typeface="DM Sans"/>
                </a:rPr>
                <a:t> a další právní předpisy (ústavní zákony, nálezy Ústavního soudu, zákonná opatření Senátu)</a:t>
              </a:r>
              <a:endParaRPr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" name="TextovéPole 14">
            <a:extLst>
              <a:ext uri="{FF2B5EF4-FFF2-40B4-BE49-F238E27FC236}">
                <a16:creationId xmlns:a16="http://schemas.microsoft.com/office/drawing/2014/main" id="{C7160330-DCA9-4E7D-9CEC-E9722AE5668D}"/>
              </a:ext>
            </a:extLst>
          </p:cNvPr>
          <p:cNvSpPr txBox="1"/>
          <p:nvPr/>
        </p:nvSpPr>
        <p:spPr>
          <a:xfrm>
            <a:off x="529882" y="1917618"/>
            <a:ext cx="11534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>
                <a:solidFill>
                  <a:schemeClr val="accent1">
                    <a:lumMod val="75000"/>
                  </a:schemeClr>
                </a:solidFill>
                <a:ea typeface="DM Sans"/>
                <a:cs typeface="DM Sans"/>
                <a:sym typeface="DM Sans"/>
              </a:rPr>
              <a:t>1. 1. 2024: </a:t>
            </a:r>
            <a:r>
              <a:rPr lang="cs-CZ" sz="2400">
                <a:ea typeface="DM Sans"/>
                <a:cs typeface="DM Sans"/>
                <a:sym typeface="DM Sans"/>
              </a:rPr>
              <a:t>ostrý provoz </a:t>
            </a:r>
            <a:r>
              <a:rPr lang="cs-CZ" sz="2400" b="1">
                <a:ea typeface="DM Sans"/>
                <a:cs typeface="DM Sans"/>
                <a:sym typeface="DM Sans"/>
              </a:rPr>
              <a:t>e-Sbírky</a:t>
            </a:r>
            <a:endParaRPr lang="cs-CZ" sz="2800" b="1"/>
          </a:p>
        </p:txBody>
      </p:sp>
      <p:pic>
        <p:nvPicPr>
          <p:cNvPr id="10" name="Grafický objekt 17" descr="Zaškrtnutí se souvislou výplní">
            <a:extLst>
              <a:ext uri="{FF2B5EF4-FFF2-40B4-BE49-F238E27FC236}">
                <a16:creationId xmlns:a16="http://schemas.microsoft.com/office/drawing/2014/main" id="{1EEFC5E0-3A4B-44D6-985C-5CAC4D773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5700" y="2800322"/>
            <a:ext cx="914400" cy="914400"/>
          </a:xfrm>
          <a:prstGeom prst="rect">
            <a:avLst/>
          </a:prstGeom>
        </p:spPr>
      </p:pic>
      <p:pic>
        <p:nvPicPr>
          <p:cNvPr id="11" name="Grafický objekt 19" descr="Zaškrtnutí se souvislou výplní">
            <a:extLst>
              <a:ext uri="{FF2B5EF4-FFF2-40B4-BE49-F238E27FC236}">
                <a16:creationId xmlns:a16="http://schemas.microsoft.com/office/drawing/2014/main" id="{0CF4017F-F030-41AA-8903-C87BD7C7E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2971" y="1607178"/>
            <a:ext cx="914400" cy="914400"/>
          </a:xfrm>
          <a:prstGeom prst="rect">
            <a:avLst/>
          </a:prstGeom>
        </p:spPr>
      </p:pic>
      <p:sp>
        <p:nvSpPr>
          <p:cNvPr id="12" name="TextovéPole 22">
            <a:extLst>
              <a:ext uri="{FF2B5EF4-FFF2-40B4-BE49-F238E27FC236}">
                <a16:creationId xmlns:a16="http://schemas.microsoft.com/office/drawing/2014/main" id="{359712FC-FB94-4C03-BAB1-0DA277C76B8A}"/>
              </a:ext>
            </a:extLst>
          </p:cNvPr>
          <p:cNvSpPr txBox="1"/>
          <p:nvPr/>
        </p:nvSpPr>
        <p:spPr>
          <a:xfrm>
            <a:off x="518311" y="4315018"/>
            <a:ext cx="39031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1200"/>
            </a:pPr>
            <a:r>
              <a:rPr lang="cs-CZ">
                <a:ea typeface="DM Sans"/>
                <a:cs typeface="DM Sans"/>
                <a:sym typeface="DM Sans"/>
              </a:rPr>
              <a:t>Ostrý provoz systému e-Legislativa pro </a:t>
            </a:r>
            <a:r>
              <a:rPr lang="cs-CZ" b="1">
                <a:ea typeface="DM Sans"/>
                <a:cs typeface="DM Sans"/>
                <a:sym typeface="DM Sans"/>
              </a:rPr>
              <a:t>nařízení vlády</a:t>
            </a:r>
            <a:r>
              <a:rPr lang="cs-CZ">
                <a:ea typeface="DM Sans"/>
                <a:cs typeface="DM Sans"/>
                <a:sym typeface="DM Sans"/>
              </a:rPr>
              <a:t> a právní akty, které nejsou právními předpisy (</a:t>
            </a:r>
            <a:r>
              <a:rPr lang="cs-CZ" b="1">
                <a:ea typeface="DM Sans"/>
                <a:cs typeface="DM Sans"/>
                <a:sym typeface="DM Sans"/>
              </a:rPr>
              <a:t>rozhodnutí</a:t>
            </a:r>
            <a:r>
              <a:rPr lang="cs-CZ">
                <a:ea typeface="DM Sans"/>
                <a:cs typeface="DM Sans"/>
                <a:sym typeface="DM Sans"/>
              </a:rPr>
              <a:t> prezidenta o vyhlášení voleb, </a:t>
            </a:r>
            <a:r>
              <a:rPr lang="cs-CZ" b="1">
                <a:ea typeface="DM Sans"/>
                <a:cs typeface="DM Sans"/>
                <a:sym typeface="DM Sans"/>
              </a:rPr>
              <a:t>sdělení </a:t>
            </a:r>
            <a:r>
              <a:rPr lang="cs-CZ">
                <a:ea typeface="DM Sans"/>
                <a:cs typeface="DM Sans"/>
                <a:sym typeface="DM Sans"/>
              </a:rPr>
              <a:t>ministerstev).</a:t>
            </a:r>
          </a:p>
        </p:txBody>
      </p:sp>
    </p:spTree>
    <p:extLst>
      <p:ext uri="{BB962C8B-B14F-4D97-AF65-F5344CB8AC3E}">
        <p14:creationId xmlns:p14="http://schemas.microsoft.com/office/powerpoint/2010/main" val="18894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335E38-7700-5C5F-B69C-89B1FD6C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C3053-29F4-2AA0-7D0A-2DDC1A2D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5C883C-761D-0F9B-B812-E6DEAE7D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Důležité odkazy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9BF23B-8392-6A94-D312-3189A9B14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TEST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b="1"/>
              <a:t>Neveřejný portál e-Legislativa: </a:t>
            </a:r>
            <a:r>
              <a:rPr lang="cs-CZ" sz="1800" b="1" u="sng">
                <a:solidFill>
                  <a:srgbClr val="0563C1"/>
                </a:solidFill>
                <a:ea typeface="Calibri"/>
                <a:cs typeface="Times New Roman"/>
                <a:hlinkClick r:id="rId3" tooltip="https://test-portal.e-legislativa.cz/"/>
              </a:rPr>
              <a:t>https://test-portal.e-legislativa.cz/</a:t>
            </a:r>
            <a:endParaRPr lang="cs-CZ" sz="1800" b="1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e-Legislativa: </a:t>
            </a:r>
            <a:r>
              <a:rPr lang="cs-CZ" sz="1800" u="sng">
                <a:solidFill>
                  <a:srgbClr val="0563C1"/>
                </a:solidFill>
                <a:ea typeface="Calibri"/>
                <a:cs typeface="Times New Roman"/>
                <a:hlinkClick r:id="rId4" tooltip="https://test.e-legislativa.cz/"/>
              </a:rPr>
              <a:t>https://test.e-legislativa.cz/</a:t>
            </a:r>
            <a:endParaRPr lang="cs-CZ" sz="1800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e-Sbírka: </a:t>
            </a:r>
            <a:r>
              <a:rPr lang="cs-CZ" sz="18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5" tooltip="https://test.e-sbirka.cz/"/>
              </a:rPr>
              <a:t>https://test.e-sbirka.cz/</a:t>
            </a:r>
            <a:endParaRPr lang="cs-CZ" sz="1800" u="sng">
              <a:solidFill>
                <a:srgbClr val="0563C1"/>
              </a:solidFill>
              <a:effectLst/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e-Sbírka: </a:t>
            </a:r>
            <a:r>
              <a:rPr lang="cs-CZ" sz="1800" u="sng" kern="10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 tooltip="https://test-portal.e-sbirka.cz/"/>
              </a:rPr>
              <a:t>https://test-portal.e-sbirka.cz/</a:t>
            </a:r>
            <a:r>
              <a:rPr lang="cs-CZ" sz="1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/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 b="1"/>
          </a:p>
          <a:p>
            <a:pPr marL="323850" indent="-323850"/>
            <a:endParaRPr lang="cs-CZ" sz="1800">
              <a:ea typeface="Calibri"/>
              <a:cs typeface="Calibri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30FF31-F7C0-B5C0-F0C0-F11F47E084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PRODUKCE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b="1"/>
              <a:t>Neveřejný portál e-Legislativa: </a:t>
            </a:r>
            <a:r>
              <a:rPr lang="cs-CZ" sz="1800" b="1">
                <a:hlinkClick r:id="rId7"/>
              </a:rPr>
              <a:t>https://portal.e-legislativa.cz/portal/domu</a:t>
            </a:r>
            <a:r>
              <a:rPr lang="cs-CZ" sz="1800" b="1"/>
              <a:t> 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e-Legislativa: </a:t>
            </a:r>
            <a:r>
              <a:rPr lang="cs-CZ" sz="1800">
                <a:hlinkClick r:id="rId8"/>
              </a:rPr>
              <a:t>https://www.e-legislativa.cz/portal/domu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e-Sbírka: </a:t>
            </a:r>
            <a:r>
              <a:rPr lang="cs-CZ" sz="1800">
                <a:hlinkClick r:id="rId9"/>
              </a:rPr>
              <a:t>https://www.e-sbirka.cz/</a:t>
            </a:r>
            <a:endParaRPr lang="cs-CZ" sz="180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e-Sbírka: </a:t>
            </a:r>
            <a:r>
              <a:rPr lang="cs-CZ" sz="1800">
                <a:effectLst/>
                <a:hlinkClick r:id="rId10" tooltip="https://portal.e-sbirka.cz/"/>
              </a:rPr>
              <a:t>https://portal.e-sbirka.cz/</a:t>
            </a:r>
            <a:r>
              <a:rPr lang="cs-CZ" sz="1800">
                <a:effectLst/>
              </a:rPr>
              <a:t> 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 b="1"/>
          </a:p>
        </p:txBody>
      </p:sp>
    </p:spTree>
    <p:extLst>
      <p:ext uri="{BB962C8B-B14F-4D97-AF65-F5344CB8AC3E}">
        <p14:creationId xmlns:p14="http://schemas.microsoft.com/office/powerpoint/2010/main" val="42141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D02983A46C409EEF11DE63C77FB7" ma:contentTypeVersion="24" ma:contentTypeDescription="Create a new document." ma:contentTypeScope="" ma:versionID="5dc0ac3a293befd2824dd226f7c6bc94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ad31f4f9b6c08ef21cce5ea2016dfb44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Props1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5DC62F-9B7C-46A6-8924-5633443568FE}">
  <ds:schemaRefs>
    <ds:schemaRef ds:uri="2d78ead9-6c77-4367-b017-694c57707dcb"/>
    <ds:schemaRef ds:uri="99df7024-77c3-464a-ad9d-ac6dc0088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5DA6C9-F14C-4EFB-AD47-FFBF4EE96E59}">
  <ds:schemaRefs>
    <ds:schemaRef ds:uri="http://schemas.microsoft.com/sharepoint/v3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99df7024-77c3-464a-ad9d-ac6dc0088db4"/>
    <ds:schemaRef ds:uri="2d78ead9-6c77-4367-b017-694c57707dcb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8</TotalTime>
  <Words>4219</Words>
  <Application>Microsoft Office PowerPoint</Application>
  <PresentationFormat>Širokoúhlá obrazovka</PresentationFormat>
  <Paragraphs>602</Paragraphs>
  <Slides>74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74</vt:i4>
      </vt:variant>
    </vt:vector>
  </HeadingPairs>
  <TitlesOfParts>
    <vt:vector size="87" baseType="lpstr">
      <vt:lpstr>Aptos</vt:lpstr>
      <vt:lpstr>Aptos Narrow</vt:lpstr>
      <vt:lpstr>Arial</vt:lpstr>
      <vt:lpstr>Calibri</vt:lpstr>
      <vt:lpstr>Calibri Light</vt:lpstr>
      <vt:lpstr>Courier New</vt:lpstr>
      <vt:lpstr>DM Sans</vt:lpstr>
      <vt:lpstr>Geomanist Book</vt:lpstr>
      <vt:lpstr>Symbol</vt:lpstr>
      <vt:lpstr>Times New Roman</vt:lpstr>
      <vt:lpstr>Wingdings</vt:lpstr>
      <vt:lpstr>szablon_prezentacji_16x9</vt:lpstr>
      <vt:lpstr>1_szablon_prezentacji_16x9</vt:lpstr>
      <vt:lpstr>TVORBA A PROCES  NOVÉHO PŘEDPISU</vt:lpstr>
      <vt:lpstr>O projektu - zakony.gov.cz</vt:lpstr>
      <vt:lpstr>PROGRAM ŠKOLENÍ</vt:lpstr>
      <vt:lpstr>PROGRAM ŠKOLENÍ</vt:lpstr>
      <vt:lpstr>PROGRAM ŠKOLENÍ</vt:lpstr>
      <vt:lpstr>Modul 1  Úvod k e-Legislativě</vt:lpstr>
      <vt:lpstr>Elektronická sbírka a elektronická legislativa (eSeL)​</vt:lpstr>
      <vt:lpstr>Legislativní náběh</vt:lpstr>
      <vt:lpstr>Důležité odkazy</vt:lpstr>
      <vt:lpstr>Přihlašování  do interního portálu  e-Legislativa</vt:lpstr>
      <vt:lpstr>Účty pro účely školení </vt:lpstr>
      <vt:lpstr>Účty pro účely školení  </vt:lpstr>
      <vt:lpstr>Přihlášení do e-Legislativa</vt:lpstr>
      <vt:lpstr>Přihlášení do e-Legislativa</vt:lpstr>
      <vt:lpstr>Přihlášení do e-Legislativa</vt:lpstr>
      <vt:lpstr>Přihlášení do e-Legislativa - PSP</vt:lpstr>
      <vt:lpstr>Náhradní přihlášení přes vykřičník</vt:lpstr>
      <vt:lpstr>Modul 1 Interní portál e-Legislativa  </vt:lpstr>
      <vt:lpstr>Základ ovládání portálu</vt:lpstr>
      <vt:lpstr>Portál – Domovská stránka </vt:lpstr>
      <vt:lpstr>Nápověda a dokumentace</vt:lpstr>
      <vt:lpstr>Nápověda</vt:lpstr>
      <vt:lpstr>Dokumentace</vt:lpstr>
      <vt:lpstr>Portál – Přehledy</vt:lpstr>
      <vt:lpstr>Portál – Přehledy</vt:lpstr>
      <vt:lpstr>Vysvětlení pojmů – Legislativní záměr, Věcný záměr</vt:lpstr>
      <vt:lpstr>Portál – Přehledy</vt:lpstr>
      <vt:lpstr>Podpůrné materiály</vt:lpstr>
      <vt:lpstr>Modul 1  Delegace  </vt:lpstr>
      <vt:lpstr>Delegace</vt:lpstr>
      <vt:lpstr>Obecně k delegacím</vt:lpstr>
      <vt:lpstr>Delegace</vt:lpstr>
      <vt:lpstr>Zobrazení schválení na základě uživatelské delegace</vt:lpstr>
      <vt:lpstr>Postup nastavení uživatelské delegace</vt:lpstr>
      <vt:lpstr>Nastavení uživatelské delegace v e-Legislativě</vt:lpstr>
      <vt:lpstr>Nastavení uživatelské delegace v e-Legislativě</vt:lpstr>
      <vt:lpstr>Zobrazení nastavených delegací</vt:lpstr>
      <vt:lpstr>Odebrání delegace</vt:lpstr>
      <vt:lpstr>Výběr aktivní osoby  pro uplatnění delegace</vt:lpstr>
      <vt:lpstr>Výběr aktivní osoby</vt:lpstr>
      <vt:lpstr>Výběr aktivní osoby</vt:lpstr>
      <vt:lpstr>Modul 1 Jak vytvořit poslanecký návrh? Nový předpis bez novely</vt:lpstr>
      <vt:lpstr>Založení návrhu</vt:lpstr>
      <vt:lpstr>Založení návrhu</vt:lpstr>
      <vt:lpstr>Založení návrhu</vt:lpstr>
      <vt:lpstr>Založení návrhu</vt:lpstr>
      <vt:lpstr>Založení návrhu</vt:lpstr>
      <vt:lpstr>Modul 1 Interní portál e-Legislativa práce s návrhem  </vt:lpstr>
      <vt:lpstr>Shrnutí návrhu, historie  a další informace  typy</vt:lpstr>
      <vt:lpstr>Informace o návrhu a historie návrhu</vt:lpstr>
      <vt:lpstr>Shrnutí návrhu</vt:lpstr>
      <vt:lpstr>Legislativní proces</vt:lpstr>
      <vt:lpstr>Legislativní proces</vt:lpstr>
      <vt:lpstr>Legislativní proces</vt:lpstr>
      <vt:lpstr>Legislativní proces – záložka Shrnutí</vt:lpstr>
      <vt:lpstr>Legislativní proces – záložka Shrnutí</vt:lpstr>
      <vt:lpstr>Legislativní proces – podprostory</vt:lpstr>
      <vt:lpstr>Legislativní proces – podprostory</vt:lpstr>
      <vt:lpstr>Legislativní proces – záložka Verze návrhu</vt:lpstr>
      <vt:lpstr>Legislativní proces – záložka Verze návrhu</vt:lpstr>
      <vt:lpstr>Legislativní proces – záložka Soubory</vt:lpstr>
      <vt:lpstr>Legislativní proces – záložka Soubory</vt:lpstr>
      <vt:lpstr>Legislativní proces – záložka Nastavení</vt:lpstr>
      <vt:lpstr>Legislativní proces – záložka Nastavení</vt:lpstr>
      <vt:lpstr>Základní členění legislativního procesu</vt:lpstr>
      <vt:lpstr>Základní členění legislativního procesu</vt:lpstr>
      <vt:lpstr>Základní členění legislativního procesu</vt:lpstr>
      <vt:lpstr>Legislativní proces - podprostory</vt:lpstr>
      <vt:lpstr>Legislativní proces – sada PN</vt:lpstr>
      <vt:lpstr>Základní členění legislativního procesu</vt:lpstr>
      <vt:lpstr>Základní členění legislativního procesu</vt:lpstr>
      <vt:lpstr>Legislativní proces – předávací prostor</vt:lpstr>
      <vt:lpstr>Základní členění legislativního procesu</vt:lpstr>
      <vt:lpstr>Přestávka  Následuje modul 2 - Editor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Eva Jandíková</cp:lastModifiedBy>
  <cp:revision>1</cp:revision>
  <cp:lastPrinted>2013-04-25T15:22:59Z</cp:lastPrinted>
  <dcterms:created xsi:type="dcterms:W3CDTF">2021-10-19T06:50:50Z</dcterms:created>
  <dcterms:modified xsi:type="dcterms:W3CDTF">2025-05-28T14:54:38Z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