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728" r:id="rId4"/>
    <p:sldMasterId id="2147483833" r:id="rId5"/>
  </p:sldMasterIdLst>
  <p:notesMasterIdLst>
    <p:notesMasterId r:id="rId117"/>
  </p:notesMasterIdLst>
  <p:handoutMasterIdLst>
    <p:handoutMasterId r:id="rId118"/>
  </p:handoutMasterIdLst>
  <p:sldIdLst>
    <p:sldId id="891" r:id="rId6"/>
    <p:sldId id="2228" r:id="rId7"/>
    <p:sldId id="1827" r:id="rId8"/>
    <p:sldId id="2920" r:id="rId9"/>
    <p:sldId id="2886" r:id="rId10"/>
    <p:sldId id="2887" r:id="rId11"/>
    <p:sldId id="2888" r:id="rId12"/>
    <p:sldId id="2889" r:id="rId13"/>
    <p:sldId id="2890" r:id="rId14"/>
    <p:sldId id="2921" r:id="rId15"/>
    <p:sldId id="2892" r:id="rId16"/>
    <p:sldId id="2922" r:id="rId17"/>
    <p:sldId id="2893" r:id="rId18"/>
    <p:sldId id="2894" r:id="rId19"/>
    <p:sldId id="2895" r:id="rId20"/>
    <p:sldId id="2896" r:id="rId21"/>
    <p:sldId id="2897" r:id="rId22"/>
    <p:sldId id="2923" r:id="rId23"/>
    <p:sldId id="2898" r:id="rId24"/>
    <p:sldId id="2899" r:id="rId25"/>
    <p:sldId id="2900" r:id="rId26"/>
    <p:sldId id="2901" r:id="rId27"/>
    <p:sldId id="2902" r:id="rId28"/>
    <p:sldId id="2903" r:id="rId29"/>
    <p:sldId id="2904" r:id="rId30"/>
    <p:sldId id="2905" r:id="rId31"/>
    <p:sldId id="2906" r:id="rId32"/>
    <p:sldId id="2907" r:id="rId33"/>
    <p:sldId id="2908" r:id="rId34"/>
    <p:sldId id="2924" r:id="rId35"/>
    <p:sldId id="2925" r:id="rId36"/>
    <p:sldId id="2926" r:id="rId37"/>
    <p:sldId id="2927" r:id="rId38"/>
    <p:sldId id="2928" r:id="rId39"/>
    <p:sldId id="2929" r:id="rId40"/>
    <p:sldId id="2909" r:id="rId41"/>
    <p:sldId id="2910" r:id="rId42"/>
    <p:sldId id="2911" r:id="rId43"/>
    <p:sldId id="2912" r:id="rId44"/>
    <p:sldId id="2913" r:id="rId45"/>
    <p:sldId id="2930" r:id="rId46"/>
    <p:sldId id="2914" r:id="rId47"/>
    <p:sldId id="2915" r:id="rId48"/>
    <p:sldId id="2932" r:id="rId49"/>
    <p:sldId id="2507" r:id="rId50"/>
    <p:sldId id="2506" r:id="rId51"/>
    <p:sldId id="2933" r:id="rId52"/>
    <p:sldId id="2934" r:id="rId53"/>
    <p:sldId id="2935" r:id="rId54"/>
    <p:sldId id="2936" r:id="rId55"/>
    <p:sldId id="2937" r:id="rId56"/>
    <p:sldId id="2931" r:id="rId57"/>
    <p:sldId id="2916" r:id="rId58"/>
    <p:sldId id="2938" r:id="rId59"/>
    <p:sldId id="2917" r:id="rId60"/>
    <p:sldId id="2918" r:id="rId61"/>
    <p:sldId id="2919" r:id="rId62"/>
    <p:sldId id="2939" r:id="rId63"/>
    <p:sldId id="2940" r:id="rId64"/>
    <p:sldId id="2941" r:id="rId65"/>
    <p:sldId id="2962" r:id="rId66"/>
    <p:sldId id="2963" r:id="rId67"/>
    <p:sldId id="2942" r:id="rId68"/>
    <p:sldId id="2943" r:id="rId69"/>
    <p:sldId id="2944" r:id="rId70"/>
    <p:sldId id="2945" r:id="rId71"/>
    <p:sldId id="2964" r:id="rId72"/>
    <p:sldId id="2946" r:id="rId73"/>
    <p:sldId id="2947" r:id="rId74"/>
    <p:sldId id="2948" r:id="rId75"/>
    <p:sldId id="2965" r:id="rId76"/>
    <p:sldId id="2949" r:id="rId77"/>
    <p:sldId id="2950" r:id="rId78"/>
    <p:sldId id="2951" r:id="rId79"/>
    <p:sldId id="2967" r:id="rId80"/>
    <p:sldId id="2966" r:id="rId81"/>
    <p:sldId id="2952" r:id="rId82"/>
    <p:sldId id="2968" r:id="rId83"/>
    <p:sldId id="2953" r:id="rId84"/>
    <p:sldId id="2969" r:id="rId85"/>
    <p:sldId id="2954" r:id="rId86"/>
    <p:sldId id="2955" r:id="rId87"/>
    <p:sldId id="2956" r:id="rId88"/>
    <p:sldId id="2957" r:id="rId89"/>
    <p:sldId id="2958" r:id="rId90"/>
    <p:sldId id="2959" r:id="rId91"/>
    <p:sldId id="2960" r:id="rId92"/>
    <p:sldId id="2961" r:id="rId93"/>
    <p:sldId id="2971" r:id="rId94"/>
    <p:sldId id="2972" r:id="rId95"/>
    <p:sldId id="2973" r:id="rId96"/>
    <p:sldId id="2974" r:id="rId97"/>
    <p:sldId id="2975" r:id="rId98"/>
    <p:sldId id="2976" r:id="rId99"/>
    <p:sldId id="2977" r:id="rId100"/>
    <p:sldId id="2978" r:id="rId101"/>
    <p:sldId id="2982" r:id="rId102"/>
    <p:sldId id="2983" r:id="rId103"/>
    <p:sldId id="2984" r:id="rId104"/>
    <p:sldId id="2985" r:id="rId105"/>
    <p:sldId id="2986" r:id="rId106"/>
    <p:sldId id="2987" r:id="rId107"/>
    <p:sldId id="2988" r:id="rId108"/>
    <p:sldId id="2989" r:id="rId109"/>
    <p:sldId id="2990" r:id="rId110"/>
    <p:sldId id="2991" r:id="rId111"/>
    <p:sldId id="2999" r:id="rId112"/>
    <p:sldId id="3000" r:id="rId113"/>
    <p:sldId id="2998" r:id="rId114"/>
    <p:sldId id="2335" r:id="rId115"/>
    <p:sldId id="1337" r:id="rId116"/>
  </p:sldIdLst>
  <p:sldSz cx="12192000" cy="6858000"/>
  <p:notesSz cx="6797675" cy="9926638"/>
  <p:defaultTextStyle>
    <a:defPPr>
      <a:defRPr lang="de-DE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si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A0020"/>
    <a:srgbClr val="FF5A41"/>
    <a:srgbClr val="0099CC"/>
    <a:srgbClr val="FF9800"/>
    <a:srgbClr val="E4E4E4"/>
    <a:srgbClr val="E9E9E9"/>
    <a:srgbClr val="CDCDCD"/>
    <a:srgbClr val="E8E8E8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Světlý styl 1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41" autoAdjust="0"/>
  </p:normalViewPr>
  <p:slideViewPr>
    <p:cSldViewPr snapToGrid="0">
      <p:cViewPr varScale="1">
        <p:scale>
          <a:sx n="84" d="100"/>
          <a:sy n="84" d="100"/>
        </p:scale>
        <p:origin x="726" y="300"/>
      </p:cViewPr>
      <p:guideLst>
        <p:guide orient="horz"/>
        <p:guide pos="325"/>
      </p:guideLst>
    </p:cSldViewPr>
  </p:slideViewPr>
  <p:outlineViewPr>
    <p:cViewPr>
      <p:scale>
        <a:sx n="33" d="100"/>
        <a:sy n="33" d="100"/>
      </p:scale>
      <p:origin x="0" y="-395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1694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handoutMaster" Target="handoutMasters/handoutMaster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microsoft.com/office/2016/11/relationships/changesInfo" Target="changesInfos/changesInfo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commentAuthors" Target="commentAuthors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viewProps" Target="view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CH Miroslav" userId="S::miroslav.vlach@asseco-ce.com::e8cfff79-a0e7-41f3-b339-272d1dfa9d66" providerId="AD" clId="Web-{6702F735-12E0-2319-0896-7E314666D250}"/>
    <pc:docChg chg="modSld">
      <pc:chgData name="VLACH Miroslav" userId="S::miroslav.vlach@asseco-ce.com::e8cfff79-a0e7-41f3-b339-272d1dfa9d66" providerId="AD" clId="Web-{6702F735-12E0-2319-0896-7E314666D250}" dt="2025-01-27T15:50:51.103" v="94" actId="20577"/>
      <pc:docMkLst>
        <pc:docMk/>
      </pc:docMkLst>
      <pc:sldChg chg="modSp">
        <pc:chgData name="VLACH Miroslav" userId="S::miroslav.vlach@asseco-ce.com::e8cfff79-a0e7-41f3-b339-272d1dfa9d66" providerId="AD" clId="Web-{6702F735-12E0-2319-0896-7E314666D250}" dt="2025-01-27T14:59:43.760" v="26" actId="20577"/>
        <pc:sldMkLst>
          <pc:docMk/>
          <pc:sldMk cId="3539469384" sldId="1943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00:09.057" v="29" actId="20577"/>
        <pc:sldMkLst>
          <pc:docMk/>
          <pc:sldMk cId="874542814" sldId="1945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00:27.042" v="31" actId="20577"/>
        <pc:sldMkLst>
          <pc:docMk/>
          <pc:sldMk cId="368374110" sldId="1946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45:59.199" v="42" actId="20577"/>
        <pc:sldMkLst>
          <pc:docMk/>
          <pc:sldMk cId="2245909117" sldId="2313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48:05.643" v="77" actId="20577"/>
        <pc:sldMkLst>
          <pc:docMk/>
          <pc:sldMk cId="318982961" sldId="2316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50:51.103" v="94" actId="20577"/>
        <pc:sldMkLst>
          <pc:docMk/>
          <pc:sldMk cId="3973700817" sldId="2317"/>
        </pc:sldMkLst>
      </pc:sldChg>
    </pc:docChg>
  </pc:docChgLst>
  <pc:docChgLst>
    <pc:chgData name="VLACH Miroslav" userId="S::miroslav.vlach@asseco-ce.com::e8cfff79-a0e7-41f3-b339-272d1dfa9d66" providerId="AD" clId="Web-{46A6B05E-16EF-F6A1-27A4-86574BEB5863}"/>
    <pc:docChg chg="modSld">
      <pc:chgData name="VLACH Miroslav" userId="S::miroslav.vlach@asseco-ce.com::e8cfff79-a0e7-41f3-b339-272d1dfa9d66" providerId="AD" clId="Web-{46A6B05E-16EF-F6A1-27A4-86574BEB5863}" dt="2025-01-27T08:49:28.336" v="2" actId="20577"/>
      <pc:docMkLst>
        <pc:docMk/>
      </pc:docMkLst>
      <pc:sldChg chg="modSp">
        <pc:chgData name="VLACH Miroslav" userId="S::miroslav.vlach@asseco-ce.com::e8cfff79-a0e7-41f3-b339-272d1dfa9d66" providerId="AD" clId="Web-{46A6B05E-16EF-F6A1-27A4-86574BEB5863}" dt="2025-01-27T08:49:28.336" v="2" actId="20577"/>
        <pc:sldMkLst>
          <pc:docMk/>
          <pc:sldMk cId="2958807737" sldId="1701"/>
        </pc:sldMkLst>
      </pc:sldChg>
    </pc:docChg>
  </pc:docChgLst>
  <pc:docChgLst>
    <pc:chgData name="Eva Jandíková" userId="7ef427b1455032d3" providerId="LiveId" clId="{2AD7A2F9-F3E2-4457-8540-FA9426CE91F0}"/>
    <pc:docChg chg="modSld">
      <pc:chgData name="Eva Jandíková" userId="7ef427b1455032d3" providerId="LiveId" clId="{2AD7A2F9-F3E2-4457-8540-FA9426CE91F0}" dt="2025-05-27T14:04:50.131" v="9" actId="20577"/>
      <pc:docMkLst>
        <pc:docMk/>
      </pc:docMkLst>
      <pc:sldChg chg="modSp mod">
        <pc:chgData name="Eva Jandíková" userId="7ef427b1455032d3" providerId="LiveId" clId="{2AD7A2F9-F3E2-4457-8540-FA9426CE91F0}" dt="2025-05-27T14:04:50.131" v="9" actId="20577"/>
        <pc:sldMkLst>
          <pc:docMk/>
          <pc:sldMk cId="1371505916" sldId="891"/>
        </pc:sldMkLst>
        <pc:spChg chg="mod">
          <ac:chgData name="Eva Jandíková" userId="7ef427b1455032d3" providerId="LiveId" clId="{2AD7A2F9-F3E2-4457-8540-FA9426CE91F0}" dt="2025-05-27T14:04:50.131" v="9" actId="20577"/>
          <ac:spMkLst>
            <pc:docMk/>
            <pc:sldMk cId="1371505916" sldId="891"/>
            <ac:spMk id="4" creationId="{AB24ED19-162C-4112-A35A-7C45978A11C1}"/>
          </ac:spMkLst>
        </pc:spChg>
      </pc:sldChg>
      <pc:sldChg chg="modSp mod">
        <pc:chgData name="Eva Jandíková" userId="7ef427b1455032d3" providerId="LiveId" clId="{2AD7A2F9-F3E2-4457-8540-FA9426CE91F0}" dt="2025-05-27T08:19:13.512" v="1" actId="20577"/>
        <pc:sldMkLst>
          <pc:docMk/>
          <pc:sldMk cId="3281497088" sldId="2998"/>
        </pc:sldMkLst>
        <pc:spChg chg="mod">
          <ac:chgData name="Eva Jandíková" userId="7ef427b1455032d3" providerId="LiveId" clId="{2AD7A2F9-F3E2-4457-8540-FA9426CE91F0}" dt="2025-05-27T08:19:13.512" v="1" actId="20577"/>
          <ac:spMkLst>
            <pc:docMk/>
            <pc:sldMk cId="3281497088" sldId="2998"/>
            <ac:spMk id="7" creationId="{6A7F66FC-3E21-60A8-8D52-3D9C88A4CE37}"/>
          </ac:spMkLst>
        </pc:spChg>
      </pc:sldChg>
    </pc:docChg>
  </pc:docChgLst>
  <pc:docChgLst>
    <pc:chgData name="Eva Jandíková" userId="7ef427b1455032d3" providerId="LiveId" clId="{604A98BC-E756-4E47-B015-9C732711039C}"/>
    <pc:docChg chg="undo custSel addSld delSld modSld sldOrd">
      <pc:chgData name="Eva Jandíková" userId="7ef427b1455032d3" providerId="LiveId" clId="{604A98BC-E756-4E47-B015-9C732711039C}" dt="2025-01-30T07:52:54.707" v="98"/>
      <pc:docMkLst>
        <pc:docMk/>
      </pc:docMkLst>
      <pc:sldChg chg="ord">
        <pc:chgData name="Eva Jandíková" userId="7ef427b1455032d3" providerId="LiveId" clId="{604A98BC-E756-4E47-B015-9C732711039C}" dt="2025-01-24T13:53:04.010" v="3"/>
        <pc:sldMkLst>
          <pc:docMk/>
          <pc:sldMk cId="1083193668" sldId="1490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055934469" sldId="1491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235789882" sldId="1493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647141677" sldId="1494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953578322" sldId="1497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635921988" sldId="1498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938749389" sldId="1499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407377283" sldId="1504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2499410469" sldId="1527"/>
        </pc:sldMkLst>
      </pc:sldChg>
      <pc:sldChg chg="del">
        <pc:chgData name="Eva Jandíková" userId="7ef427b1455032d3" providerId="LiveId" clId="{604A98BC-E756-4E47-B015-9C732711039C}" dt="2025-01-24T13:57:15.624" v="11" actId="47"/>
        <pc:sldMkLst>
          <pc:docMk/>
          <pc:sldMk cId="3900877269" sldId="1530"/>
        </pc:sldMkLst>
      </pc:sldChg>
      <pc:sldChg chg="del">
        <pc:chgData name="Eva Jandíková" userId="7ef427b1455032d3" providerId="LiveId" clId="{604A98BC-E756-4E47-B015-9C732711039C}" dt="2025-01-24T13:57:15.624" v="11" actId="47"/>
        <pc:sldMkLst>
          <pc:docMk/>
          <pc:sldMk cId="2853350306" sldId="1534"/>
        </pc:sldMkLst>
      </pc:sldChg>
      <pc:sldChg chg="del">
        <pc:chgData name="Eva Jandíková" userId="7ef427b1455032d3" providerId="LiveId" clId="{604A98BC-E756-4E47-B015-9C732711039C}" dt="2025-01-24T13:58:57.342" v="14" actId="47"/>
        <pc:sldMkLst>
          <pc:docMk/>
          <pc:sldMk cId="1978946643" sldId="1537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766273287" sldId="1544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338205713" sldId="1545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681195689" sldId="154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191249600" sldId="164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271763499" sldId="1690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019793214" sldId="1691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420443558" sldId="1702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60218669" sldId="170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569873352" sldId="170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002349321" sldId="170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63319654" sldId="170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652713672" sldId="1709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4261707797" sldId="1710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725580703" sldId="171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106217089" sldId="1712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035613754" sldId="171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950685246" sldId="1743"/>
        </pc:sldMkLst>
      </pc:sldChg>
      <pc:sldChg chg="addSp delSp modSp mod">
        <pc:chgData name="Eva Jandíková" userId="7ef427b1455032d3" providerId="LiveId" clId="{604A98BC-E756-4E47-B015-9C732711039C}" dt="2025-01-27T10:30:28.391" v="83" actId="14100"/>
        <pc:sldMkLst>
          <pc:docMk/>
          <pc:sldMk cId="565541771" sldId="175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012205999" sldId="177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820868405" sldId="177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97478128" sldId="177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759378868" sldId="177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913445016" sldId="177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167866378" sldId="177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532291666" sldId="177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033230848" sldId="1779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786110052" sldId="1780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39767992" sldId="178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141222490" sldId="1782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261454302" sldId="1783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832640556" sldId="178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742762542" sldId="178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900617314" sldId="178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783532139" sldId="178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135469336" sldId="178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527550127" sldId="179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933863967" sldId="1792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583623230" sldId="179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680571034" sldId="179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903050304" sldId="179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313065222" sldId="1798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763520922" sldId="1799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4084826686" sldId="1819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4047269780" sldId="1820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2063293181" sldId="1828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1508650280" sldId="1829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1902240005" sldId="1830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3089992217" sldId="1831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607791507" sldId="1832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4186636918" sldId="1833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421201" sldId="1836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1137451419" sldId="1837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2072789514" sldId="1838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1165963923" sldId="1839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2745772584" sldId="1840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3702756127" sldId="1841"/>
        </pc:sldMkLst>
      </pc:sldChg>
      <pc:sldChg chg="del">
        <pc:chgData name="Eva Jandíková" userId="7ef427b1455032d3" providerId="LiveId" clId="{604A98BC-E756-4E47-B015-9C732711039C}" dt="2025-01-24T13:56:34.726" v="7" actId="47"/>
        <pc:sldMkLst>
          <pc:docMk/>
          <pc:sldMk cId="2790205448" sldId="1842"/>
        </pc:sldMkLst>
      </pc:sldChg>
      <pc:sldChg chg="del">
        <pc:chgData name="Eva Jandíková" userId="7ef427b1455032d3" providerId="LiveId" clId="{604A98BC-E756-4E47-B015-9C732711039C}" dt="2025-01-24T13:56:34.726" v="7" actId="47"/>
        <pc:sldMkLst>
          <pc:docMk/>
          <pc:sldMk cId="1841201979" sldId="1844"/>
        </pc:sldMkLst>
      </pc:sldChg>
      <pc:sldChg chg="del">
        <pc:chgData name="Eva Jandíková" userId="7ef427b1455032d3" providerId="LiveId" clId="{604A98BC-E756-4E47-B015-9C732711039C}" dt="2025-01-24T13:56:34.726" v="7" actId="47"/>
        <pc:sldMkLst>
          <pc:docMk/>
          <pc:sldMk cId="619581147" sldId="1848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2086427010" sldId="1850"/>
        </pc:sldMkLst>
      </pc:sldChg>
      <pc:sldChg chg="del">
        <pc:chgData name="Eva Jandíková" userId="7ef427b1455032d3" providerId="LiveId" clId="{604A98BC-E756-4E47-B015-9C732711039C}" dt="2025-01-24T13:56:39.294" v="8" actId="2696"/>
        <pc:sldMkLst>
          <pc:docMk/>
          <pc:sldMk cId="3336003462" sldId="1850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1812503000" sldId="1852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2337773378" sldId="1853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708588347" sldId="1854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4046849099" sldId="1855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3678318836" sldId="1856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2431534173" sldId="1857"/>
        </pc:sldMkLst>
      </pc:sldChg>
      <pc:sldChg chg="del">
        <pc:chgData name="Eva Jandíková" userId="7ef427b1455032d3" providerId="LiveId" clId="{604A98BC-E756-4E47-B015-9C732711039C}" dt="2025-01-24T13:57:15.624" v="11" actId="47"/>
        <pc:sldMkLst>
          <pc:docMk/>
          <pc:sldMk cId="1957406156" sldId="1882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4138447659" sldId="1883"/>
        </pc:sldMkLst>
      </pc:sldChg>
      <pc:sldChg chg="del">
        <pc:chgData name="Eva Jandíková" userId="7ef427b1455032d3" providerId="LiveId" clId="{604A98BC-E756-4E47-B015-9C732711039C}" dt="2025-01-24T13:58:57.342" v="14" actId="47"/>
        <pc:sldMkLst>
          <pc:docMk/>
          <pc:sldMk cId="3923465911" sldId="188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221030687" sldId="190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234623357" sldId="190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631587009" sldId="190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02484238" sldId="1908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93247467" sldId="190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952659990" sldId="191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974189361" sldId="1911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743649375" sldId="192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451461998" sldId="192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80367573" sldId="1928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609886432" sldId="192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39489641" sldId="1930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719916577" sldId="1936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98998625" sldId="1960"/>
        </pc:sldMkLst>
      </pc:sldChg>
      <pc:sldChg chg="addSp delSp modSp mod">
        <pc:chgData name="Eva Jandíková" userId="7ef427b1455032d3" providerId="LiveId" clId="{604A98BC-E756-4E47-B015-9C732711039C}" dt="2025-01-27T10:29:45.458" v="74" actId="14100"/>
        <pc:sldMkLst>
          <pc:docMk/>
          <pc:sldMk cId="1768145162" sldId="1985"/>
        </pc:sldMkLst>
      </pc:sldChg>
      <pc:sldChg chg="addSp delSp modSp mod">
        <pc:chgData name="Eva Jandíková" userId="7ef427b1455032d3" providerId="LiveId" clId="{604A98BC-E756-4E47-B015-9C732711039C}" dt="2025-01-27T10:30:03.058" v="78" actId="1076"/>
        <pc:sldMkLst>
          <pc:docMk/>
          <pc:sldMk cId="288015580" sldId="1987"/>
        </pc:sldMkLst>
      </pc:sldChg>
      <pc:sldChg chg="addSp delSp modSp mod">
        <pc:chgData name="Eva Jandíková" userId="7ef427b1455032d3" providerId="LiveId" clId="{604A98BC-E756-4E47-B015-9C732711039C}" dt="2025-01-27T10:30:51.462" v="90" actId="1076"/>
        <pc:sldMkLst>
          <pc:docMk/>
          <pc:sldMk cId="117718526" sldId="198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643296299" sldId="2012"/>
        </pc:sldMkLst>
      </pc:sldChg>
      <pc:sldChg chg="del">
        <pc:chgData name="Eva Jandíková" userId="7ef427b1455032d3" providerId="LiveId" clId="{604A98BC-E756-4E47-B015-9C732711039C}" dt="2025-01-27T10:26:55.059" v="57" actId="47"/>
        <pc:sldMkLst>
          <pc:docMk/>
          <pc:sldMk cId="338542605" sldId="2013"/>
        </pc:sldMkLst>
      </pc:sldChg>
      <pc:sldChg chg="addSp delSp modSp mod">
        <pc:chgData name="Eva Jandíková" userId="7ef427b1455032d3" providerId="LiveId" clId="{604A98BC-E756-4E47-B015-9C732711039C}" dt="2025-01-27T10:28:04.913" v="62" actId="14100"/>
        <pc:sldMkLst>
          <pc:docMk/>
          <pc:sldMk cId="2291874958" sldId="2018"/>
        </pc:sldMkLst>
      </pc:sldChg>
      <pc:sldChg chg="addSp delSp modSp mod">
        <pc:chgData name="Eva Jandíková" userId="7ef427b1455032d3" providerId="LiveId" clId="{604A98BC-E756-4E47-B015-9C732711039C}" dt="2025-01-27T10:28:57.259" v="67" actId="14100"/>
        <pc:sldMkLst>
          <pc:docMk/>
          <pc:sldMk cId="1036764259" sldId="2022"/>
        </pc:sldMkLst>
      </pc:sldChg>
      <pc:sldChg chg="addSp delSp modSp mod">
        <pc:chgData name="Eva Jandíková" userId="7ef427b1455032d3" providerId="LiveId" clId="{604A98BC-E756-4E47-B015-9C732711039C}" dt="2025-01-27T10:31:24.335" v="97" actId="14100"/>
        <pc:sldMkLst>
          <pc:docMk/>
          <pc:sldMk cId="190514863" sldId="2035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2611934418" sldId="2047"/>
        </pc:sldMkLst>
      </pc:sldChg>
      <pc:sldChg chg="del">
        <pc:chgData name="Eva Jandíková" userId="7ef427b1455032d3" providerId="LiveId" clId="{604A98BC-E756-4E47-B015-9C732711039C}" dt="2025-01-24T13:58:57.342" v="14" actId="47"/>
        <pc:sldMkLst>
          <pc:docMk/>
          <pc:sldMk cId="693530220" sldId="205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838605174" sldId="206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464918947" sldId="207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27647447" sldId="2092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757705244" sldId="209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760742000" sldId="209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910615489" sldId="209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787266530" sldId="209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191388402" sldId="209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434070058" sldId="2098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11330121" sldId="2099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456765914" sldId="2100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862304975" sldId="2101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003388852" sldId="2102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852276132" sldId="210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150572930" sldId="210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51062251" sldId="210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134316930" sldId="210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910797622" sldId="2108"/>
        </pc:sldMkLst>
      </pc:sldChg>
      <pc:sldChg chg="addSp delSp modSp mod">
        <pc:chgData name="Eva Jandíková" userId="7ef427b1455032d3" providerId="LiveId" clId="{604A98BC-E756-4E47-B015-9C732711039C}" dt="2025-01-27T10:29:13.457" v="69"/>
        <pc:sldMkLst>
          <pc:docMk/>
          <pc:sldMk cId="2683865619" sldId="2123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4002057579" sldId="2158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3612060096" sldId="215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02057579" sldId="2159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2631559480" sldId="216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612060096" sldId="216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31559480" sldId="2161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1077582348" sldId="2164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978776250" sldId="2164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141635114" sldId="2165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4024744376" sldId="2165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1360697600" sldId="216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051687526" sldId="2166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2026343113" sldId="216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22840076" sldId="216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026343113" sldId="2168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1563212" sldId="216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332909079" sldId="217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494136925" sldId="2171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3804340195" sldId="2171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365071880" sldId="2172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541122317" sldId="2172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465521397" sldId="2173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15641514" sldId="217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53798686" sldId="2174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539409455" sldId="217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905724549" sldId="2175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332422955" sldId="2175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32644931" sldId="217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26766422" sldId="217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328285780" sldId="2177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698931300" sldId="217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358616390" sldId="217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365449112" sldId="2190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306443957" sldId="219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565102334" sldId="2193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3729773846" sldId="2195"/>
        </pc:sldMkLst>
      </pc:sldChg>
      <pc:sldChg chg="del">
        <pc:chgData name="Eva Jandíková" userId="7ef427b1455032d3" providerId="LiveId" clId="{604A98BC-E756-4E47-B015-9C732711039C}" dt="2025-01-24T13:58:23.275" v="12" actId="47"/>
        <pc:sldMkLst>
          <pc:docMk/>
          <pc:sldMk cId="2777707213" sldId="2201"/>
        </pc:sldMkLst>
      </pc:sldChg>
      <pc:sldChg chg="del">
        <pc:chgData name="Eva Jandíková" userId="7ef427b1455032d3" providerId="LiveId" clId="{604A98BC-E756-4E47-B015-9C732711039C}" dt="2025-01-24T13:58:32.871" v="13" actId="47"/>
        <pc:sldMkLst>
          <pc:docMk/>
          <pc:sldMk cId="880718933" sldId="2202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4061215884" sldId="2223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1387968928" sldId="2226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942247237" sldId="2227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3524342674" sldId="2228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853661799" sldId="2234"/>
        </pc:sldMkLst>
      </pc:sldChg>
      <pc:sldChg chg="add ord">
        <pc:chgData name="Eva Jandíková" userId="7ef427b1455032d3" providerId="LiveId" clId="{604A98BC-E756-4E47-B015-9C732711039C}" dt="2025-01-24T14:39:33.533" v="20"/>
        <pc:sldMkLst>
          <pc:docMk/>
          <pc:sldMk cId="857624358" sldId="2236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025966622" sldId="2237"/>
        </pc:sldMkLst>
      </pc:sldChg>
      <pc:sldChg chg="add">
        <pc:chgData name="Eva Jandíková" userId="7ef427b1455032d3" providerId="LiveId" clId="{604A98BC-E756-4E47-B015-9C732711039C}" dt="2025-01-24T14:42:38.521" v="22"/>
        <pc:sldMkLst>
          <pc:docMk/>
          <pc:sldMk cId="464205802" sldId="2238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711650580" sldId="2239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341896612" sldId="224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604337756" sldId="225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896387214" sldId="2253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204975358" sldId="225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617807571" sldId="225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683270221" sldId="2255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715024566" sldId="2255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885734912" sldId="2262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2843498976" sldId="2263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3667852062" sldId="2264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1165381256" sldId="2265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1015263199" sldId="2266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1087831918" sldId="2267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2245909117" sldId="2268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131096449" sldId="2269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846646466" sldId="2270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318982961" sldId="2271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1448227279" sldId="2272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3969162833" sldId="2273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887396158" sldId="2274"/>
        </pc:sldMkLst>
      </pc:sldChg>
      <pc:sldChg chg="add del">
        <pc:chgData name="Eva Jandíková" userId="7ef427b1455032d3" providerId="LiveId" clId="{604A98BC-E756-4E47-B015-9C732711039C}" dt="2025-01-24T14:37:12.589" v="16" actId="47"/>
        <pc:sldMkLst>
          <pc:docMk/>
          <pc:sldMk cId="3442286787" sldId="2275"/>
        </pc:sldMkLst>
      </pc:sldChg>
      <pc:sldChg chg="add del">
        <pc:chgData name="Eva Jandíková" userId="7ef427b1455032d3" providerId="LiveId" clId="{604A98BC-E756-4E47-B015-9C732711039C}" dt="2025-01-24T14:37:12.589" v="16" actId="47"/>
        <pc:sldMkLst>
          <pc:docMk/>
          <pc:sldMk cId="571292852" sldId="2276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953989453" sldId="2277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1396604840" sldId="2278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745022049" sldId="2279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1375956121" sldId="2280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3498258907" sldId="2281"/>
        </pc:sldMkLst>
      </pc:sldChg>
      <pc:sldChg chg="add del">
        <pc:chgData name="Eva Jandíková" userId="7ef427b1455032d3" providerId="LiveId" clId="{604A98BC-E756-4E47-B015-9C732711039C}" dt="2025-01-24T14:42:41.006" v="23" actId="47"/>
        <pc:sldMkLst>
          <pc:docMk/>
          <pc:sldMk cId="2120581589" sldId="2282"/>
        </pc:sldMkLst>
      </pc:sldChg>
      <pc:sldChg chg="add del">
        <pc:chgData name="Eva Jandíková" userId="7ef427b1455032d3" providerId="LiveId" clId="{604A98BC-E756-4E47-B015-9C732711039C}" dt="2025-01-24T14:40:28.413" v="21" actId="47"/>
        <pc:sldMkLst>
          <pc:docMk/>
          <pc:sldMk cId="2596179191" sldId="2283"/>
        </pc:sldMkLst>
      </pc:sldChg>
      <pc:sldChg chg="add del">
        <pc:chgData name="Eva Jandíková" userId="7ef427b1455032d3" providerId="LiveId" clId="{604A98BC-E756-4E47-B015-9C732711039C}" dt="2025-01-24T14:40:28.413" v="21" actId="47"/>
        <pc:sldMkLst>
          <pc:docMk/>
          <pc:sldMk cId="1712559479" sldId="2284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500965306" sldId="2285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2738133061" sldId="2286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445541252" sldId="2287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2914436045" sldId="2288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3149492988" sldId="2289"/>
        </pc:sldMkLst>
      </pc:sldChg>
      <pc:sldChg chg="add del">
        <pc:chgData name="Eva Jandíková" userId="7ef427b1455032d3" providerId="LiveId" clId="{604A98BC-E756-4E47-B015-9C732711039C}" dt="2025-01-27T10:17:10.130" v="33" actId="47"/>
        <pc:sldMkLst>
          <pc:docMk/>
          <pc:sldMk cId="2572974034" sldId="2290"/>
        </pc:sldMkLst>
      </pc:sldChg>
      <pc:sldChg chg="add del">
        <pc:chgData name="Eva Jandíková" userId="7ef427b1455032d3" providerId="LiveId" clId="{604A98BC-E756-4E47-B015-9C732711039C}" dt="2025-01-24T14:43:14.249" v="26" actId="47"/>
        <pc:sldMkLst>
          <pc:docMk/>
          <pc:sldMk cId="1332245544" sldId="2291"/>
        </pc:sldMkLst>
      </pc:sldChg>
      <pc:sldChg chg="add">
        <pc:chgData name="Eva Jandíková" userId="7ef427b1455032d3" providerId="LiveId" clId="{604A98BC-E756-4E47-B015-9C732711039C}" dt="2025-01-24T14:42:38.521" v="22"/>
        <pc:sldMkLst>
          <pc:docMk/>
          <pc:sldMk cId="2256438942" sldId="2292"/>
        </pc:sldMkLst>
      </pc:sldChg>
      <pc:sldChg chg="add">
        <pc:chgData name="Eva Jandíková" userId="7ef427b1455032d3" providerId="LiveId" clId="{604A98BC-E756-4E47-B015-9C732711039C}" dt="2025-01-24T14:42:38.521" v="22"/>
        <pc:sldMkLst>
          <pc:docMk/>
          <pc:sldMk cId="1375956121" sldId="2293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4256360307" sldId="2294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1660645041" sldId="2295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1622085514" sldId="2296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108355068" sldId="2297"/>
        </pc:sldMkLst>
      </pc:sldChg>
      <pc:sldChg chg="add">
        <pc:chgData name="Eva Jandíková" userId="7ef427b1455032d3" providerId="LiveId" clId="{604A98BC-E756-4E47-B015-9C732711039C}" dt="2025-01-27T10:19:17.052" v="35"/>
        <pc:sldMkLst>
          <pc:docMk/>
          <pc:sldMk cId="2712606322" sldId="2307"/>
        </pc:sldMkLst>
      </pc:sldChg>
      <pc:sldChg chg="add del">
        <pc:chgData name="Eva Jandíková" userId="7ef427b1455032d3" providerId="LiveId" clId="{604A98BC-E756-4E47-B015-9C732711039C}" dt="2025-01-27T10:14:24.606" v="30" actId="47"/>
        <pc:sldMkLst>
          <pc:docMk/>
          <pc:sldMk cId="3773729214" sldId="2307"/>
        </pc:sldMkLst>
      </pc:sldChg>
      <pc:sldChg chg="add del">
        <pc:chgData name="Eva Jandíková" userId="7ef427b1455032d3" providerId="LiveId" clId="{604A98BC-E756-4E47-B015-9C732711039C}" dt="2025-01-27T10:16:08.524" v="32" actId="47"/>
        <pc:sldMkLst>
          <pc:docMk/>
          <pc:sldMk cId="81319346" sldId="230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428645942" sldId="2308"/>
        </pc:sldMkLst>
      </pc:sldChg>
      <pc:sldChg chg="add del">
        <pc:chgData name="Eva Jandíková" userId="7ef427b1455032d3" providerId="LiveId" clId="{604A98BC-E756-4E47-B015-9C732711039C}" dt="2025-01-27T10:21:35.699" v="39" actId="47"/>
        <pc:sldMkLst>
          <pc:docMk/>
          <pc:sldMk cId="3294028469" sldId="2308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425805054" sldId="2309"/>
        </pc:sldMkLst>
      </pc:sldChg>
      <pc:sldChg chg="add del">
        <pc:chgData name="Eva Jandíková" userId="7ef427b1455032d3" providerId="LiveId" clId="{604A98BC-E756-4E47-B015-9C732711039C}" dt="2025-01-27T10:16:08.524" v="32" actId="47"/>
        <pc:sldMkLst>
          <pc:docMk/>
          <pc:sldMk cId="3414692284" sldId="2309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731696329" sldId="2309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277406866" sldId="2310"/>
        </pc:sldMkLst>
      </pc:sldChg>
      <pc:sldChg chg="add del">
        <pc:chgData name="Eva Jandíková" userId="7ef427b1455032d3" providerId="LiveId" clId="{604A98BC-E756-4E47-B015-9C732711039C}" dt="2025-01-27T10:17:21.101" v="34" actId="47"/>
        <pc:sldMkLst>
          <pc:docMk/>
          <pc:sldMk cId="2862590933" sldId="2310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645121352" sldId="2310"/>
        </pc:sldMkLst>
      </pc:sldChg>
      <pc:sldChg chg="add del">
        <pc:chgData name="Eva Jandíková" userId="7ef427b1455032d3" providerId="LiveId" clId="{604A98BC-E756-4E47-B015-9C732711039C}" dt="2025-01-27T10:14:39.045" v="31" actId="47"/>
        <pc:sldMkLst>
          <pc:docMk/>
          <pc:sldMk cId="32836109" sldId="2311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015263199" sldId="2311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450374271" sldId="2311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087831918" sldId="2312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494769914" sldId="2312"/>
        </pc:sldMkLst>
      </pc:sldChg>
      <pc:sldChg chg="add del">
        <pc:chgData name="Eva Jandíková" userId="7ef427b1455032d3" providerId="LiveId" clId="{604A98BC-E756-4E47-B015-9C732711039C}" dt="2025-01-27T10:14:39.045" v="31" actId="47"/>
        <pc:sldMkLst>
          <pc:docMk/>
          <pc:sldMk cId="3754309206" sldId="2312"/>
        </pc:sldMkLst>
      </pc:sldChg>
      <pc:sldChg chg="add del">
        <pc:chgData name="Eva Jandíková" userId="7ef427b1455032d3" providerId="LiveId" clId="{604A98BC-E756-4E47-B015-9C732711039C}" dt="2025-01-27T10:14:39.045" v="31" actId="47"/>
        <pc:sldMkLst>
          <pc:docMk/>
          <pc:sldMk cId="1071386425" sldId="2313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2245909117" sldId="2313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415604597" sldId="2313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31096449" sldId="2314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115960996" sldId="2314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846646466" sldId="2315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324539027" sldId="2315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318982961" sldId="231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937475978" sldId="231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40579000" sldId="2317"/>
        </pc:sldMkLst>
      </pc:sldChg>
      <pc:sldChg chg="add del">
        <pc:chgData name="Eva Jandíková" userId="7ef427b1455032d3" providerId="LiveId" clId="{604A98BC-E756-4E47-B015-9C732711039C}" dt="2025-01-27T10:23:38.933" v="40" actId="47"/>
        <pc:sldMkLst>
          <pc:docMk/>
          <pc:sldMk cId="2661263463" sldId="2317"/>
        </pc:sldMkLst>
      </pc:sldChg>
      <pc:sldChg chg="modSp add mod">
        <pc:chgData name="Eva Jandíková" userId="7ef427b1455032d3" providerId="LiveId" clId="{604A98BC-E756-4E47-B015-9C732711039C}" dt="2025-01-27T10:26:51.737" v="56" actId="20577"/>
        <pc:sldMkLst>
          <pc:docMk/>
          <pc:sldMk cId="3973700817" sldId="2317"/>
        </pc:sldMkLst>
      </pc:sldChg>
      <pc:sldChg chg="modSp add mod">
        <pc:chgData name="Eva Jandíková" userId="7ef427b1455032d3" providerId="LiveId" clId="{604A98BC-E756-4E47-B015-9C732711039C}" dt="2025-01-27T10:26:42.306" v="52" actId="20577"/>
        <pc:sldMkLst>
          <pc:docMk/>
          <pc:sldMk cId="2559269029" sldId="231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772014206" sldId="231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61097000" sldId="2319"/>
        </pc:sldMkLst>
      </pc:sldChg>
      <pc:sldChg chg="addSp delSp modSp add mod">
        <pc:chgData name="Eva Jandíková" userId="7ef427b1455032d3" providerId="LiveId" clId="{604A98BC-E756-4E47-B015-9C732711039C}" dt="2025-01-27T10:26:39.230" v="50" actId="20577"/>
        <pc:sldMkLst>
          <pc:docMk/>
          <pc:sldMk cId="1298910824" sldId="2319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085809114" sldId="2320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519519193" sldId="2321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463320813" sldId="2322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58864261" sldId="2323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294947811" sldId="2324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823322520" sldId="2325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157233922" sldId="232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87287459" sldId="2327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579024775" sldId="232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244669806" sldId="2329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621803104" sldId="2330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080228120" sldId="2331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09327292" sldId="2332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612140653" sldId="2333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717173159" sldId="2334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031276478" sldId="2335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173749973" sldId="233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261812406" sldId="2337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740212905" sldId="2338"/>
        </pc:sldMkLst>
      </pc:sldChg>
      <pc:sldChg chg="add">
        <pc:chgData name="Eva Jandíková" userId="7ef427b1455032d3" providerId="LiveId" clId="{604A98BC-E756-4E47-B015-9C732711039C}" dt="2025-01-30T07:52:54.707" v="98"/>
        <pc:sldMkLst>
          <pc:docMk/>
          <pc:sldMk cId="1889478475" sldId="2351"/>
        </pc:sldMkLst>
      </pc:sldChg>
    </pc:docChg>
  </pc:docChgLst>
  <pc:docChgLst>
    <pc:chgData name="VLACH Miroslav" userId="S::miroslav.vlach@asseco-ce.com::e8cfff79-a0e7-41f3-b339-272d1dfa9d66" providerId="AD" clId="Web-{EBB66EE5-5417-687F-15B7-A02256CA4DCD}"/>
    <pc:docChg chg="addSld modSld">
      <pc:chgData name="VLACH Miroslav" userId="S::miroslav.vlach@asseco-ce.com::e8cfff79-a0e7-41f3-b339-272d1dfa9d66" providerId="AD" clId="Web-{EBB66EE5-5417-687F-15B7-A02256CA4DCD}" dt="2025-01-24T17:32:02.326" v="132" actId="1076"/>
      <pc:docMkLst>
        <pc:docMk/>
      </pc:docMkLst>
      <pc:sldChg chg="delSp modSp">
        <pc:chgData name="VLACH Miroslav" userId="S::miroslav.vlach@asseco-ce.com::e8cfff79-a0e7-41f3-b339-272d1dfa9d66" providerId="AD" clId="Web-{EBB66EE5-5417-687F-15B7-A02256CA4DCD}" dt="2025-01-24T17:23:40.949" v="58" actId="20577"/>
        <pc:sldMkLst>
          <pc:docMk/>
          <pc:sldMk cId="2290412953" sldId="1689"/>
        </pc:sldMkLst>
      </pc:sldChg>
      <pc:sldChg chg="delSp modSp">
        <pc:chgData name="VLACH Miroslav" userId="S::miroslav.vlach@asseco-ce.com::e8cfff79-a0e7-41f3-b339-272d1dfa9d66" providerId="AD" clId="Web-{EBB66EE5-5417-687F-15B7-A02256CA4DCD}" dt="2025-01-24T17:32:02.326" v="132" actId="1076"/>
        <pc:sldMkLst>
          <pc:docMk/>
          <pc:sldMk cId="657323023" sldId="2110"/>
        </pc:sldMkLst>
      </pc:sldChg>
      <pc:sldChg chg="modSp">
        <pc:chgData name="VLACH Miroslav" userId="S::miroslav.vlach@asseco-ce.com::e8cfff79-a0e7-41f3-b339-272d1dfa9d66" providerId="AD" clId="Web-{EBB66EE5-5417-687F-15B7-A02256CA4DCD}" dt="2025-01-24T17:29:46.337" v="94" actId="20577"/>
        <pc:sldMkLst>
          <pc:docMk/>
          <pc:sldMk cId="318982961" sldId="2271"/>
        </pc:sldMkLst>
      </pc:sldChg>
      <pc:sldChg chg="addSp delSp modSp add replId">
        <pc:chgData name="VLACH Miroslav" userId="S::miroslav.vlach@asseco-ce.com::e8cfff79-a0e7-41f3-b339-272d1dfa9d66" providerId="AD" clId="Web-{EBB66EE5-5417-687F-15B7-A02256CA4DCD}" dt="2025-01-24T17:11:44.487" v="12" actId="1076"/>
        <pc:sldMkLst>
          <pc:docMk/>
          <pc:sldMk cId="1028590840" sldId="2298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05:36.646" v="1"/>
        <pc:sldMkLst>
          <pc:docMk/>
          <pc:sldMk cId="3745058672" sldId="2299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05:36.755" v="2"/>
        <pc:sldMkLst>
          <pc:docMk/>
          <pc:sldMk cId="1817964082" sldId="2300"/>
        </pc:sldMkLst>
      </pc:sldChg>
      <pc:sldChg chg="modSp add replId">
        <pc:chgData name="VLACH Miroslav" userId="S::miroslav.vlach@asseco-ce.com::e8cfff79-a0e7-41f3-b339-272d1dfa9d66" providerId="AD" clId="Web-{EBB66EE5-5417-687F-15B7-A02256CA4DCD}" dt="2025-01-24T17:22:38.853" v="43" actId="20577"/>
        <pc:sldMkLst>
          <pc:docMk/>
          <pc:sldMk cId="4166202572" sldId="2301"/>
        </pc:sldMkLst>
      </pc:sldChg>
      <pc:sldChg chg="modSp add replId">
        <pc:chgData name="VLACH Miroslav" userId="S::miroslav.vlach@asseco-ce.com::e8cfff79-a0e7-41f3-b339-272d1dfa9d66" providerId="AD" clId="Web-{EBB66EE5-5417-687F-15B7-A02256CA4DCD}" dt="2025-01-24T17:21:43.085" v="39" actId="20577"/>
        <pc:sldMkLst>
          <pc:docMk/>
          <pc:sldMk cId="3844125914" sldId="2302"/>
        </pc:sldMkLst>
      </pc:sldChg>
      <pc:sldChg chg="modSp add replId">
        <pc:chgData name="VLACH Miroslav" userId="S::miroslav.vlach@asseco-ce.com::e8cfff79-a0e7-41f3-b339-272d1dfa9d66" providerId="AD" clId="Web-{EBB66EE5-5417-687F-15B7-A02256CA4DCD}" dt="2025-01-24T17:23:06.667" v="47" actId="1076"/>
        <pc:sldMkLst>
          <pc:docMk/>
          <pc:sldMk cId="1537211160" sldId="2303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31:19.434" v="117"/>
        <pc:sldMkLst>
          <pc:docMk/>
          <pc:sldMk cId="3109111369" sldId="2304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31:19.574" v="118"/>
        <pc:sldMkLst>
          <pc:docMk/>
          <pc:sldMk cId="3255325916" sldId="2305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31:19.699" v="119"/>
        <pc:sldMkLst>
          <pc:docMk/>
          <pc:sldMk cId="4150233262" sldId="2306"/>
        </pc:sldMkLst>
      </pc:sldChg>
    </pc:docChg>
  </pc:docChgLst>
  <pc:docChgLst>
    <pc:chgData name="KLOCOVÁ Martina" userId="4d8686c2-3dda-479e-9ce8-c6458e154709" providerId="ADAL" clId="{2C575BC6-03AA-43C2-95C9-5AE330CFAAAF}"/>
    <pc:docChg chg="modSld sldOrd">
      <pc:chgData name="KLOCOVÁ Martina" userId="4d8686c2-3dda-479e-9ce8-c6458e154709" providerId="ADAL" clId="{2C575BC6-03AA-43C2-95C9-5AE330CFAAAF}" dt="2025-03-30T11:37:52.171" v="1"/>
      <pc:docMkLst>
        <pc:docMk/>
      </pc:docMkLst>
      <pc:sldChg chg="ord">
        <pc:chgData name="KLOCOVÁ Martina" userId="4d8686c2-3dda-479e-9ce8-c6458e154709" providerId="ADAL" clId="{2C575BC6-03AA-43C2-95C9-5AE330CFAAAF}" dt="2025-03-30T11:37:52.171" v="1"/>
        <pc:sldMkLst>
          <pc:docMk/>
          <pc:sldMk cId="3925041002" sldId="2661"/>
        </pc:sldMkLst>
      </pc:sldChg>
    </pc:docChg>
  </pc:docChgLst>
  <pc:docChgLst>
    <pc:chgData name="Eva Jandíková" userId="7ef427b1455032d3" providerId="LiveId" clId="{6B03A599-6713-40E0-891A-5C6A966F3287}"/>
    <pc:docChg chg="undo custSel addSld delSld modSld sldOrd">
      <pc:chgData name="Eva Jandíková" userId="7ef427b1455032d3" providerId="LiveId" clId="{6B03A599-6713-40E0-891A-5C6A966F3287}" dt="2025-04-02T10:35:38.431" v="543" actId="20577"/>
      <pc:docMkLst>
        <pc:docMk/>
      </pc:docMkLst>
      <pc:sldChg chg="addSp delSp modSp add mod">
        <pc:chgData name="Eva Jandíková" userId="7ef427b1455032d3" providerId="LiveId" clId="{6B03A599-6713-40E0-891A-5C6A966F3287}" dt="2025-04-02T09:55:44.078" v="359" actId="14100"/>
        <pc:sldMkLst>
          <pc:docMk/>
          <pc:sldMk cId="3374797289" sldId="2884"/>
        </pc:sldMkLst>
      </pc:sldChg>
      <pc:sldChg chg="addSp delSp modSp add mod">
        <pc:chgData name="Eva Jandíková" userId="7ef427b1455032d3" providerId="LiveId" clId="{6B03A599-6713-40E0-891A-5C6A966F3287}" dt="2025-04-02T09:55:51.694" v="361" actId="14100"/>
        <pc:sldMkLst>
          <pc:docMk/>
          <pc:sldMk cId="3991560175" sldId="2885"/>
        </pc:sldMkLst>
      </pc:sldChg>
      <pc:sldChg chg="addSp modSp add mod">
        <pc:chgData name="Eva Jandíková" userId="7ef427b1455032d3" providerId="LiveId" clId="{6B03A599-6713-40E0-891A-5C6A966F3287}" dt="2025-04-02T09:55:59.215" v="363" actId="14100"/>
        <pc:sldMkLst>
          <pc:docMk/>
          <pc:sldMk cId="1801202098" sldId="2886"/>
        </pc:sldMkLst>
      </pc:sldChg>
      <pc:sldChg chg="addSp modSp add mod">
        <pc:chgData name="Eva Jandíková" userId="7ef427b1455032d3" providerId="LiveId" clId="{6B03A599-6713-40E0-891A-5C6A966F3287}" dt="2025-04-02T09:56:06.566" v="365" actId="14100"/>
        <pc:sldMkLst>
          <pc:docMk/>
          <pc:sldMk cId="3375993231" sldId="2887"/>
        </pc:sldMkLst>
      </pc:sldChg>
      <pc:sldChg chg="addSp modSp add mod">
        <pc:chgData name="Eva Jandíková" userId="7ef427b1455032d3" providerId="LiveId" clId="{6B03A599-6713-40E0-891A-5C6A966F3287}" dt="2025-04-02T09:56:14.496" v="367" actId="14100"/>
        <pc:sldMkLst>
          <pc:docMk/>
          <pc:sldMk cId="4213049222" sldId="2888"/>
        </pc:sldMkLst>
      </pc:sldChg>
      <pc:sldChg chg="addSp modSp add mod">
        <pc:chgData name="Eva Jandíková" userId="7ef427b1455032d3" providerId="LiveId" clId="{6B03A599-6713-40E0-891A-5C6A966F3287}" dt="2025-04-02T09:56:21.819" v="369" actId="14100"/>
        <pc:sldMkLst>
          <pc:docMk/>
          <pc:sldMk cId="2505445687" sldId="2889"/>
        </pc:sldMkLst>
      </pc:sldChg>
      <pc:sldChg chg="addSp modSp add mod">
        <pc:chgData name="Eva Jandíková" userId="7ef427b1455032d3" providerId="LiveId" clId="{6B03A599-6713-40E0-891A-5C6A966F3287}" dt="2025-04-02T09:56:33.634" v="372" actId="1076"/>
        <pc:sldMkLst>
          <pc:docMk/>
          <pc:sldMk cId="1920728830" sldId="2890"/>
        </pc:sldMkLst>
      </pc:sldChg>
      <pc:sldChg chg="addSp delSp modSp add mod">
        <pc:chgData name="Eva Jandíková" userId="7ef427b1455032d3" providerId="LiveId" clId="{6B03A599-6713-40E0-891A-5C6A966F3287}" dt="2025-04-02T09:56:43.701" v="374" actId="14100"/>
        <pc:sldMkLst>
          <pc:docMk/>
          <pc:sldMk cId="2466769065" sldId="2891"/>
        </pc:sldMkLst>
      </pc:sldChg>
      <pc:sldChg chg="addSp modSp add mod">
        <pc:chgData name="Eva Jandíková" userId="7ef427b1455032d3" providerId="LiveId" clId="{6B03A599-6713-40E0-891A-5C6A966F3287}" dt="2025-04-02T09:56:53.391" v="377" actId="14100"/>
        <pc:sldMkLst>
          <pc:docMk/>
          <pc:sldMk cId="490024614" sldId="2892"/>
        </pc:sldMkLst>
      </pc:sldChg>
      <pc:sldChg chg="addSp modSp add mod">
        <pc:chgData name="Eva Jandíková" userId="7ef427b1455032d3" providerId="LiveId" clId="{6B03A599-6713-40E0-891A-5C6A966F3287}" dt="2025-04-02T09:58:20.286" v="379" actId="14100"/>
        <pc:sldMkLst>
          <pc:docMk/>
          <pc:sldMk cId="2878395030" sldId="2893"/>
        </pc:sldMkLst>
      </pc:sldChg>
      <pc:sldChg chg="addSp modSp add mod">
        <pc:chgData name="Eva Jandíková" userId="7ef427b1455032d3" providerId="LiveId" clId="{6B03A599-6713-40E0-891A-5C6A966F3287}" dt="2025-04-02T09:58:27.113" v="381" actId="14100"/>
        <pc:sldMkLst>
          <pc:docMk/>
          <pc:sldMk cId="1831558052" sldId="2894"/>
        </pc:sldMkLst>
      </pc:sldChg>
      <pc:sldChg chg="addSp modSp add mod">
        <pc:chgData name="Eva Jandíková" userId="7ef427b1455032d3" providerId="LiveId" clId="{6B03A599-6713-40E0-891A-5C6A966F3287}" dt="2025-04-02T09:58:34.660" v="383" actId="14100"/>
        <pc:sldMkLst>
          <pc:docMk/>
          <pc:sldMk cId="3257327166" sldId="2895"/>
        </pc:sldMkLst>
      </pc:sldChg>
      <pc:sldChg chg="addSp delSp modSp add mod">
        <pc:chgData name="Eva Jandíková" userId="7ef427b1455032d3" providerId="LiveId" clId="{6B03A599-6713-40E0-891A-5C6A966F3287}" dt="2025-04-02T08:57:49.139" v="201" actId="1076"/>
        <pc:sldMkLst>
          <pc:docMk/>
          <pc:sldMk cId="4244897491" sldId="2896"/>
        </pc:sldMkLst>
      </pc:sldChg>
      <pc:sldChg chg="addSp delSp modSp add mod ord">
        <pc:chgData name="Eva Jandíková" userId="7ef427b1455032d3" providerId="LiveId" clId="{6B03A599-6713-40E0-891A-5C6A966F3287}" dt="2025-04-02T09:58:42.819" v="385" actId="1076"/>
        <pc:sldMkLst>
          <pc:docMk/>
          <pc:sldMk cId="2714742647" sldId="2897"/>
        </pc:sldMkLst>
      </pc:sldChg>
      <pc:sldChg chg="addSp add mod ord">
        <pc:chgData name="Eva Jandíková" userId="7ef427b1455032d3" providerId="LiveId" clId="{6B03A599-6713-40E0-891A-5C6A966F3287}" dt="2025-04-02T09:32:02.768" v="337"/>
        <pc:sldMkLst>
          <pc:docMk/>
          <pc:sldMk cId="271298613" sldId="2898"/>
        </pc:sldMkLst>
      </pc:sldChg>
      <pc:sldChg chg="addSp add mod ord">
        <pc:chgData name="Eva Jandíková" userId="7ef427b1455032d3" providerId="LiveId" clId="{6B03A599-6713-40E0-891A-5C6A966F3287}" dt="2025-04-02T09:32:21.226" v="341"/>
        <pc:sldMkLst>
          <pc:docMk/>
          <pc:sldMk cId="221174640" sldId="2899"/>
        </pc:sldMkLst>
      </pc:sldChg>
      <pc:sldChg chg="addSp modSp add mod">
        <pc:chgData name="Eva Jandíková" userId="7ef427b1455032d3" providerId="LiveId" clId="{6B03A599-6713-40E0-891A-5C6A966F3287}" dt="2025-04-02T08:43:51.360" v="192" actId="14100"/>
        <pc:sldMkLst>
          <pc:docMk/>
          <pc:sldMk cId="2864654106" sldId="2900"/>
        </pc:sldMkLst>
      </pc:sldChg>
      <pc:sldChg chg="addSp add mod">
        <pc:chgData name="Eva Jandíková" userId="7ef427b1455032d3" providerId="LiveId" clId="{6B03A599-6713-40E0-891A-5C6A966F3287}" dt="2025-04-02T09:34:17.311" v="342" actId="22"/>
        <pc:sldMkLst>
          <pc:docMk/>
          <pc:sldMk cId="728795359" sldId="2901"/>
        </pc:sldMkLst>
      </pc:sldChg>
      <pc:sldChg chg="addSp add mod">
        <pc:chgData name="Eva Jandíková" userId="7ef427b1455032d3" providerId="LiveId" clId="{6B03A599-6713-40E0-891A-5C6A966F3287}" dt="2025-04-02T09:36:33.286" v="343" actId="22"/>
        <pc:sldMkLst>
          <pc:docMk/>
          <pc:sldMk cId="3107055934" sldId="2902"/>
        </pc:sldMkLst>
      </pc:sldChg>
      <pc:sldChg chg="addSp add mod">
        <pc:chgData name="Eva Jandíková" userId="7ef427b1455032d3" providerId="LiveId" clId="{6B03A599-6713-40E0-891A-5C6A966F3287}" dt="2025-04-02T09:38:53.277" v="344" actId="22"/>
        <pc:sldMkLst>
          <pc:docMk/>
          <pc:sldMk cId="1090933396" sldId="2903"/>
        </pc:sldMkLst>
      </pc:sldChg>
      <pc:sldChg chg="addSp add mod">
        <pc:chgData name="Eva Jandíková" userId="7ef427b1455032d3" providerId="LiveId" clId="{6B03A599-6713-40E0-891A-5C6A966F3287}" dt="2025-04-02T09:40:24.939" v="345" actId="22"/>
        <pc:sldMkLst>
          <pc:docMk/>
          <pc:sldMk cId="1677514944" sldId="2904"/>
        </pc:sldMkLst>
      </pc:sldChg>
      <pc:sldChg chg="addSp add mod">
        <pc:chgData name="Eva Jandíková" userId="7ef427b1455032d3" providerId="LiveId" clId="{6B03A599-6713-40E0-891A-5C6A966F3287}" dt="2025-04-02T09:41:15.948" v="346" actId="22"/>
        <pc:sldMkLst>
          <pc:docMk/>
          <pc:sldMk cId="2637548545" sldId="2905"/>
        </pc:sldMkLst>
      </pc:sldChg>
      <pc:sldChg chg="addSp add mod">
        <pc:chgData name="Eva Jandíková" userId="7ef427b1455032d3" providerId="LiveId" clId="{6B03A599-6713-40E0-891A-5C6A966F3287}" dt="2025-04-02T09:42:11.677" v="347" actId="22"/>
        <pc:sldMkLst>
          <pc:docMk/>
          <pc:sldMk cId="3405750248" sldId="2906"/>
        </pc:sldMkLst>
      </pc:sldChg>
      <pc:sldChg chg="addSp add mod">
        <pc:chgData name="Eva Jandíková" userId="7ef427b1455032d3" providerId="LiveId" clId="{6B03A599-6713-40E0-891A-5C6A966F3287}" dt="2025-04-02T09:42:57.986" v="348" actId="22"/>
        <pc:sldMkLst>
          <pc:docMk/>
          <pc:sldMk cId="2072723265" sldId="2907"/>
        </pc:sldMkLst>
      </pc:sldChg>
      <pc:sldChg chg="addSp add mod">
        <pc:chgData name="Eva Jandíková" userId="7ef427b1455032d3" providerId="LiveId" clId="{6B03A599-6713-40E0-891A-5C6A966F3287}" dt="2025-04-02T09:43:47.195" v="349" actId="22"/>
        <pc:sldMkLst>
          <pc:docMk/>
          <pc:sldMk cId="802814783" sldId="2908"/>
        </pc:sldMkLst>
      </pc:sldChg>
      <pc:sldChg chg="addSp add mod">
        <pc:chgData name="Eva Jandíková" userId="7ef427b1455032d3" providerId="LiveId" clId="{6B03A599-6713-40E0-891A-5C6A966F3287}" dt="2025-04-02T09:44:58.256" v="352" actId="22"/>
        <pc:sldMkLst>
          <pc:docMk/>
          <pc:sldMk cId="1522368386" sldId="2909"/>
        </pc:sldMkLst>
      </pc:sldChg>
      <pc:sldChg chg="addSp add mod">
        <pc:chgData name="Eva Jandíková" userId="7ef427b1455032d3" providerId="LiveId" clId="{6B03A599-6713-40E0-891A-5C6A966F3287}" dt="2025-04-02T09:45:42.858" v="353" actId="22"/>
        <pc:sldMkLst>
          <pc:docMk/>
          <pc:sldMk cId="1548688403" sldId="2910"/>
        </pc:sldMkLst>
      </pc:sldChg>
      <pc:sldChg chg="addSp add mod">
        <pc:chgData name="Eva Jandíková" userId="7ef427b1455032d3" providerId="LiveId" clId="{6B03A599-6713-40E0-891A-5C6A966F3287}" dt="2025-04-02T09:47:01.911" v="354" actId="22"/>
        <pc:sldMkLst>
          <pc:docMk/>
          <pc:sldMk cId="2702712402" sldId="2911"/>
        </pc:sldMkLst>
      </pc:sldChg>
      <pc:sldChg chg="addSp add mod">
        <pc:chgData name="Eva Jandíková" userId="7ef427b1455032d3" providerId="LiveId" clId="{6B03A599-6713-40E0-891A-5C6A966F3287}" dt="2025-04-02T09:48:02.441" v="355" actId="22"/>
        <pc:sldMkLst>
          <pc:docMk/>
          <pc:sldMk cId="3305589121" sldId="2912"/>
        </pc:sldMkLst>
      </pc:sldChg>
      <pc:sldChg chg="addSp add mod">
        <pc:chgData name="Eva Jandíková" userId="7ef427b1455032d3" providerId="LiveId" clId="{6B03A599-6713-40E0-891A-5C6A966F3287}" dt="2025-04-02T09:49:04.689" v="356" actId="22"/>
        <pc:sldMkLst>
          <pc:docMk/>
          <pc:sldMk cId="1620125459" sldId="2913"/>
        </pc:sldMkLst>
      </pc:sldChg>
      <pc:sldChg chg="addSp add mod">
        <pc:chgData name="Eva Jandíková" userId="7ef427b1455032d3" providerId="LiveId" clId="{6B03A599-6713-40E0-891A-5C6A966F3287}" dt="2025-04-02T09:50:16.499" v="357" actId="22"/>
        <pc:sldMkLst>
          <pc:docMk/>
          <pc:sldMk cId="806183206" sldId="2914"/>
        </pc:sldMkLst>
      </pc:sldChg>
      <pc:sldChg chg="addSp add mod">
        <pc:chgData name="Eva Jandíková" userId="7ef427b1455032d3" providerId="LiveId" clId="{6B03A599-6713-40E0-891A-5C6A966F3287}" dt="2025-04-02T09:53:23.034" v="358" actId="22"/>
        <pc:sldMkLst>
          <pc:docMk/>
          <pc:sldMk cId="1192069543" sldId="2915"/>
        </pc:sldMkLst>
      </pc:sldChg>
      <pc:sldChg chg="addSp modSp add mod">
        <pc:chgData name="Eva Jandíková" userId="7ef427b1455032d3" providerId="LiveId" clId="{6B03A599-6713-40E0-891A-5C6A966F3287}" dt="2025-04-02T10:02:03.821" v="398" actId="1076"/>
        <pc:sldMkLst>
          <pc:docMk/>
          <pc:sldMk cId="3231198900" sldId="2916"/>
        </pc:sldMkLst>
      </pc:sldChg>
      <pc:sldChg chg="addSp modSp add mod">
        <pc:chgData name="Eva Jandíková" userId="7ef427b1455032d3" providerId="LiveId" clId="{6B03A599-6713-40E0-891A-5C6A966F3287}" dt="2025-04-02T10:10:21.122" v="414" actId="20577"/>
        <pc:sldMkLst>
          <pc:docMk/>
          <pc:sldMk cId="3596638944" sldId="2917"/>
        </pc:sldMkLst>
      </pc:sldChg>
      <pc:sldChg chg="addSp delSp modSp add mod">
        <pc:chgData name="Eva Jandíková" userId="7ef427b1455032d3" providerId="LiveId" clId="{6B03A599-6713-40E0-891A-5C6A966F3287}" dt="2025-04-02T10:10:17.486" v="409" actId="20577"/>
        <pc:sldMkLst>
          <pc:docMk/>
          <pc:sldMk cId="2874996512" sldId="2918"/>
        </pc:sldMkLst>
      </pc:sldChg>
      <pc:sldChg chg="addSp delSp add mod">
        <pc:chgData name="Eva Jandíková" userId="7ef427b1455032d3" providerId="LiveId" clId="{6B03A599-6713-40E0-891A-5C6A966F3287}" dt="2025-04-02T10:10:46.504" v="415" actId="22"/>
        <pc:sldMkLst>
          <pc:docMk/>
          <pc:sldMk cId="685049973" sldId="2919"/>
        </pc:sldMkLst>
      </pc:sldChg>
      <pc:sldChg chg="addSp add mod">
        <pc:chgData name="Eva Jandíková" userId="7ef427b1455032d3" providerId="LiveId" clId="{6B03A599-6713-40E0-891A-5C6A966F3287}" dt="2025-04-02T10:11:45.216" v="416" actId="22"/>
        <pc:sldMkLst>
          <pc:docMk/>
          <pc:sldMk cId="696838349" sldId="2920"/>
        </pc:sldMkLst>
      </pc:sldChg>
      <pc:sldChg chg="addSp delSp modSp add mod">
        <pc:chgData name="Eva Jandíková" userId="7ef427b1455032d3" providerId="LiveId" clId="{6B03A599-6713-40E0-891A-5C6A966F3287}" dt="2025-04-02T10:31:29.577" v="527" actId="1076"/>
        <pc:sldMkLst>
          <pc:docMk/>
          <pc:sldMk cId="1529162238" sldId="2921"/>
        </pc:sldMkLst>
      </pc:sldChg>
      <pc:sldChg chg="addSp delSp modSp add mod">
        <pc:chgData name="Eva Jandíková" userId="7ef427b1455032d3" providerId="LiveId" clId="{6B03A599-6713-40E0-891A-5C6A966F3287}" dt="2025-04-02T10:34:24.908" v="531" actId="22"/>
        <pc:sldMkLst>
          <pc:docMk/>
          <pc:sldMk cId="3530389171" sldId="2922"/>
        </pc:sldMkLst>
      </pc:sldChg>
      <pc:sldChg chg="addSp add mod">
        <pc:chgData name="Eva Jandíková" userId="7ef427b1455032d3" providerId="LiveId" clId="{6B03A599-6713-40E0-891A-5C6A966F3287}" dt="2025-04-02T10:35:13.295" v="532" actId="22"/>
        <pc:sldMkLst>
          <pc:docMk/>
          <pc:sldMk cId="882993096" sldId="2923"/>
        </pc:sldMkLst>
      </pc:sldChg>
      <pc:sldChg chg="modSp add mod">
        <pc:chgData name="Eva Jandíková" userId="7ef427b1455032d3" providerId="LiveId" clId="{6B03A599-6713-40E0-891A-5C6A966F3287}" dt="2025-04-02T10:35:38.431" v="543" actId="20577"/>
        <pc:sldMkLst>
          <pc:docMk/>
          <pc:sldMk cId="2744310078" sldId="2924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3822928056" sldId="2925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1788956369" sldId="2926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3954253507" sldId="2927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3091065960" sldId="2928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4153921866" sldId="2929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3476932683" sldId="2930"/>
        </pc:sldMkLst>
      </pc:sldChg>
      <pc:sldChg chg="addSp delSp modSp add mod ord">
        <pc:chgData name="Eva Jandíková" userId="7ef427b1455032d3" providerId="LiveId" clId="{6B03A599-6713-40E0-891A-5C6A966F3287}" dt="2025-04-02T09:32:05.722" v="339"/>
        <pc:sldMkLst>
          <pc:docMk/>
          <pc:sldMk cId="1287996670" sldId="2931"/>
        </pc:sldMkLst>
      </pc:sldChg>
      <pc:sldChg chg="add del">
        <pc:chgData name="Eva Jandíková" userId="7ef427b1455032d3" providerId="LiveId" clId="{6B03A599-6713-40E0-891A-5C6A966F3287}" dt="2025-04-02T08:38:11.107" v="172"/>
        <pc:sldMkLst>
          <pc:docMk/>
          <pc:sldMk cId="1053349654" sldId="2932"/>
        </pc:sldMkLst>
      </pc:sldChg>
      <pc:sldChg chg="addSp delSp modSp add mod">
        <pc:chgData name="Eva Jandíková" userId="7ef427b1455032d3" providerId="LiveId" clId="{6B03A599-6713-40E0-891A-5C6A966F3287}" dt="2025-04-02T09:59:19.104" v="392" actId="14100"/>
        <pc:sldMkLst>
          <pc:docMk/>
          <pc:sldMk cId="4186018456" sldId="2932"/>
        </pc:sldMkLst>
      </pc:sldChg>
      <pc:sldChg chg="add del">
        <pc:chgData name="Eva Jandíková" userId="7ef427b1455032d3" providerId="LiveId" clId="{6B03A599-6713-40E0-891A-5C6A966F3287}" dt="2025-04-02T08:59:48.863" v="206"/>
        <pc:sldMkLst>
          <pc:docMk/>
          <pc:sldMk cId="847384084" sldId="2933"/>
        </pc:sldMkLst>
      </pc:sldChg>
      <pc:sldChg chg="addSp delSp modSp add mod">
        <pc:chgData name="Eva Jandíková" userId="7ef427b1455032d3" providerId="LiveId" clId="{6B03A599-6713-40E0-891A-5C6A966F3287}" dt="2025-04-02T09:59:11.770" v="390" actId="1076"/>
        <pc:sldMkLst>
          <pc:docMk/>
          <pc:sldMk cId="907426242" sldId="2933"/>
        </pc:sldMkLst>
      </pc:sldChg>
      <pc:sldChg chg="addSp delSp modSp add mod">
        <pc:chgData name="Eva Jandíková" userId="7ef427b1455032d3" providerId="LiveId" clId="{6B03A599-6713-40E0-891A-5C6A966F3287}" dt="2025-04-02T09:58:58.169" v="389" actId="14100"/>
        <pc:sldMkLst>
          <pc:docMk/>
          <pc:sldMk cId="3655976328" sldId="2934"/>
        </pc:sldMkLst>
      </pc:sldChg>
      <pc:sldChg chg="addSp modSp add mod">
        <pc:chgData name="Eva Jandíková" userId="7ef427b1455032d3" providerId="LiveId" clId="{6B03A599-6713-40E0-891A-5C6A966F3287}" dt="2025-04-02T09:59:38.005" v="396" actId="1076"/>
        <pc:sldMkLst>
          <pc:docMk/>
          <pc:sldMk cId="548485656" sldId="2935"/>
        </pc:sldMkLst>
      </pc:sldChg>
      <pc:sldChg chg="addSp modSp add mod">
        <pc:chgData name="Eva Jandíková" userId="7ef427b1455032d3" providerId="LiveId" clId="{6B03A599-6713-40E0-891A-5C6A966F3287}" dt="2025-04-02T09:27:58.814" v="329" actId="1076"/>
        <pc:sldMkLst>
          <pc:docMk/>
          <pc:sldMk cId="3797928430" sldId="2936"/>
        </pc:sldMkLst>
      </pc:sldChg>
      <pc:sldChg chg="addSp modSp add mod">
        <pc:chgData name="Eva Jandíková" userId="7ef427b1455032d3" providerId="LiveId" clId="{6B03A599-6713-40E0-891A-5C6A966F3287}" dt="2025-04-02T09:29:15.878" v="332" actId="1076"/>
        <pc:sldMkLst>
          <pc:docMk/>
          <pc:sldMk cId="825875581" sldId="2937"/>
        </pc:sldMkLst>
      </pc:sldChg>
      <pc:sldChg chg="addSp add mod">
        <pc:chgData name="Eva Jandíková" userId="7ef427b1455032d3" providerId="LiveId" clId="{6B03A599-6713-40E0-891A-5C6A966F3287}" dt="2025-04-02T09:30:22.602" v="333" actId="22"/>
        <pc:sldMkLst>
          <pc:docMk/>
          <pc:sldMk cId="2222404823" sldId="2938"/>
        </pc:sldMkLst>
      </pc:sldChg>
      <pc:sldChg chg="addSp add mod">
        <pc:chgData name="Eva Jandíková" userId="7ef427b1455032d3" providerId="LiveId" clId="{6B03A599-6713-40E0-891A-5C6A966F3287}" dt="2025-04-02T09:31:51.856" v="335" actId="22"/>
        <pc:sldMkLst>
          <pc:docMk/>
          <pc:sldMk cId="2892275411" sldId="2939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2868455483" sldId="2940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107567903" sldId="2941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195845451" sldId="2942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245124730" sldId="2943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2781527212" sldId="2944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609272199" sldId="2945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360941884" sldId="2946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762573832" sldId="2947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299940204" sldId="2948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255434980" sldId="2949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38928910" sldId="2950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042012009" sldId="2951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005104363" sldId="2952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009350681" sldId="2953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001871174" sldId="2954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727237354" sldId="2955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33699189" sldId="2956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677630099" sldId="2957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362080388" sldId="2958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289849880" sldId="2959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545035568" sldId="2960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95453931" sldId="2961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660670853" sldId="2962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4061590163" sldId="2963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297462486" sldId="2964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142107919" sldId="2965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936415454" sldId="2966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680475182" sldId="2967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609332905" sldId="2968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079333257" sldId="2969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337212716" sldId="2970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694389297" sldId="2971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255713686" sldId="2972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4160475284" sldId="2973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4065507144" sldId="2974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857373026" sldId="2975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083795366" sldId="2976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756600383" sldId="2977"/>
        </pc:sldMkLst>
      </pc:sldChg>
      <pc:sldChg chg="addSp delSp modSp add mod">
        <pc:chgData name="Eva Jandíková" userId="7ef427b1455032d3" providerId="LiveId" clId="{6B03A599-6713-40E0-891A-5C6A966F3287}" dt="2025-04-02T10:30:38.776" v="522" actId="1076"/>
        <pc:sldMkLst>
          <pc:docMk/>
          <pc:sldMk cId="1683622515" sldId="2978"/>
        </pc:sldMkLst>
      </pc:sldChg>
    </pc:docChg>
  </pc:docChgLst>
  <pc:docChgLst>
    <pc:chgData name="Eva Jandíková" userId="7ef427b1455032d3" providerId="LiveId" clId="{EFB5C509-E0FE-416F-8D01-BCF647F11B65}"/>
    <pc:docChg chg="undo custSel addSld delSld modSld sldOrd">
      <pc:chgData name="Eva Jandíková" userId="7ef427b1455032d3" providerId="LiveId" clId="{EFB5C509-E0FE-416F-8D01-BCF647F11B65}" dt="2025-04-02T14:14:55.087" v="1160" actId="113"/>
      <pc:docMkLst>
        <pc:docMk/>
      </pc:docMkLst>
      <pc:sldChg chg="addSp delSp modSp mod">
        <pc:chgData name="Eva Jandíková" userId="7ef427b1455032d3" providerId="LiveId" clId="{EFB5C509-E0FE-416F-8D01-BCF647F11B65}" dt="2025-04-02T13:47:57.546" v="58" actId="1076"/>
        <pc:sldMkLst>
          <pc:docMk/>
          <pc:sldMk cId="3971981454" sldId="1321"/>
        </pc:sldMkLst>
      </pc:sldChg>
      <pc:sldChg chg="modSp mod">
        <pc:chgData name="Eva Jandíková" userId="7ef427b1455032d3" providerId="LiveId" clId="{EFB5C509-E0FE-416F-8D01-BCF647F11B65}" dt="2025-04-02T13:06:41.820" v="33" actId="20577"/>
        <pc:sldMkLst>
          <pc:docMk/>
          <pc:sldMk cId="2143098384" sldId="1602"/>
        </pc:sldMkLst>
      </pc:sldChg>
      <pc:sldChg chg="delSp modSp mod">
        <pc:chgData name="Eva Jandíková" userId="7ef427b1455032d3" providerId="LiveId" clId="{EFB5C509-E0FE-416F-8D01-BCF647F11B65}" dt="2025-04-02T14:14:55.087" v="1160" actId="113"/>
        <pc:sldMkLst>
          <pc:docMk/>
          <pc:sldMk cId="1942247237" sldId="2227"/>
        </pc:sldMkLst>
      </pc:sldChg>
      <pc:sldChg chg="modSp mod">
        <pc:chgData name="Eva Jandíková" userId="7ef427b1455032d3" providerId="LiveId" clId="{EFB5C509-E0FE-416F-8D01-BCF647F11B65}" dt="2025-04-02T14:14:20.103" v="1142" actId="6549"/>
        <pc:sldMkLst>
          <pc:docMk/>
          <pc:sldMk cId="3524342674" sldId="2228"/>
        </pc:sldMkLst>
        <pc:spChg chg="mod">
          <ac:chgData name="Eva Jandíková" userId="7ef427b1455032d3" providerId="LiveId" clId="{EFB5C509-E0FE-416F-8D01-BCF647F11B65}" dt="2025-04-02T14:14:20.103" v="1142" actId="6549"/>
          <ac:spMkLst>
            <pc:docMk/>
            <pc:sldMk cId="3524342674" sldId="2228"/>
            <ac:spMk id="2" creationId="{538B0E48-E631-0AA4-6042-32A124697FF9}"/>
          </ac:spMkLst>
        </pc:spChg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500965306" sldId="2285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272247007" sldId="2362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1320173252" sldId="2837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820150560" sldId="2838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3589250780" sldId="2839"/>
        </pc:sldMkLst>
      </pc:sldChg>
      <pc:sldChg chg="ord">
        <pc:chgData name="Eva Jandíková" userId="7ef427b1455032d3" providerId="LiveId" clId="{EFB5C509-E0FE-416F-8D01-BCF647F11B65}" dt="2025-04-02T10:46:40.747" v="1"/>
        <pc:sldMkLst>
          <pc:docMk/>
          <pc:sldMk cId="2956448782" sldId="2861"/>
        </pc:sldMkLst>
      </pc:sldChg>
      <pc:sldChg chg="ord">
        <pc:chgData name="Eva Jandíková" userId="7ef427b1455032d3" providerId="LiveId" clId="{EFB5C509-E0FE-416F-8D01-BCF647F11B65}" dt="2025-04-02T10:46:40.747" v="1"/>
        <pc:sldMkLst>
          <pc:docMk/>
          <pc:sldMk cId="1560320695" sldId="2862"/>
        </pc:sldMkLst>
      </pc:sldChg>
      <pc:sldChg chg="ord">
        <pc:chgData name="Eva Jandíková" userId="7ef427b1455032d3" providerId="LiveId" clId="{EFB5C509-E0FE-416F-8D01-BCF647F11B65}" dt="2025-04-02T10:46:40.747" v="1"/>
        <pc:sldMkLst>
          <pc:docMk/>
          <pc:sldMk cId="3361853235" sldId="2864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173058255" sldId="287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74797289" sldId="2884"/>
        </pc:sldMkLst>
      </pc:sldChg>
      <pc:sldChg chg="addSp delSp modSp new mod modClrScheme chgLayout">
        <pc:chgData name="Eva Jandíková" userId="7ef427b1455032d3" providerId="LiveId" clId="{EFB5C509-E0FE-416F-8D01-BCF647F11B65}" dt="2025-04-02T14:10:33.025" v="1108" actId="113"/>
        <pc:sldMkLst>
          <pc:docMk/>
          <pc:sldMk cId="4222327009" sldId="2884"/>
        </pc:sldMkLst>
      </pc:sldChg>
      <pc:sldChg chg="addSp modSp add mod modClrScheme chgLayout">
        <pc:chgData name="Eva Jandíková" userId="7ef427b1455032d3" providerId="LiveId" clId="{EFB5C509-E0FE-416F-8D01-BCF647F11B65}" dt="2025-04-02T14:00:00.902" v="850" actId="20577"/>
        <pc:sldMkLst>
          <pc:docMk/>
          <pc:sldMk cId="3888908216" sldId="288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991560175" sldId="2885"/>
        </pc:sldMkLst>
      </pc:sldChg>
      <pc:sldChg chg="delSp modSp add mod modClrScheme chgLayout">
        <pc:chgData name="Eva Jandíková" userId="7ef427b1455032d3" providerId="LiveId" clId="{EFB5C509-E0FE-416F-8D01-BCF647F11B65}" dt="2025-04-02T14:02:14.072" v="953" actId="20577"/>
        <pc:sldMkLst>
          <pc:docMk/>
          <pc:sldMk cId="1334433542" sldId="288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801202098" sldId="2886"/>
        </pc:sldMkLst>
      </pc:sldChg>
      <pc:sldChg chg="modSp add mod">
        <pc:chgData name="Eva Jandíková" userId="7ef427b1455032d3" providerId="LiveId" clId="{EFB5C509-E0FE-416F-8D01-BCF647F11B65}" dt="2025-04-02T14:11:01.702" v="1118" actId="113"/>
        <pc:sldMkLst>
          <pc:docMk/>
          <pc:sldMk cId="1465315764" sldId="288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75993231" sldId="2887"/>
        </pc:sldMkLst>
      </pc:sldChg>
      <pc:sldChg chg="addSp delSp modSp add mod">
        <pc:chgData name="Eva Jandíková" userId="7ef427b1455032d3" providerId="LiveId" clId="{EFB5C509-E0FE-416F-8D01-BCF647F11B65}" dt="2025-04-02T14:14:32.577" v="1144" actId="1440"/>
        <pc:sldMkLst>
          <pc:docMk/>
          <pc:sldMk cId="3634264604" sldId="288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213049222" sldId="288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505445687" sldId="288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920728830" sldId="289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466769065" sldId="289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90024614" sldId="289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78395030" sldId="289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831558052" sldId="289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257327166" sldId="289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244897491" sldId="289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14742647" sldId="289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1298613" sldId="289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21174640" sldId="289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64654106" sldId="290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728795359" sldId="290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107055934" sldId="290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090933396" sldId="290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677514944" sldId="290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637548545" sldId="290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405750248" sldId="290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072723265" sldId="290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802814783" sldId="290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522368386" sldId="290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548688403" sldId="291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02712402" sldId="291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05589121" sldId="291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620125459" sldId="291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806183206" sldId="291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192069543" sldId="291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231198900" sldId="291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596638944" sldId="291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74996512" sldId="291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85049973" sldId="291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96838349" sldId="292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529162238" sldId="292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530389171" sldId="292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882993096" sldId="292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44310078" sldId="292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822928056" sldId="292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788956369" sldId="292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954253507" sldId="292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091065960" sldId="292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153921866" sldId="292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476932683" sldId="293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287996670" sldId="293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186018456" sldId="293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907426242" sldId="293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655976328" sldId="293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548485656" sldId="293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797928430" sldId="293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825875581" sldId="293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222404823" sldId="293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92275411" sldId="293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68455483" sldId="294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107567903" sldId="294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195845451" sldId="294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245124730" sldId="294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81527212" sldId="294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09272199" sldId="294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60941884" sldId="294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762573832" sldId="294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299940204" sldId="294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255434980" sldId="294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38928910" sldId="295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042012009" sldId="295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005104363" sldId="295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009350681" sldId="295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001871174" sldId="295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727237354" sldId="295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33699189" sldId="295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677630099" sldId="295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62080388" sldId="295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289849880" sldId="295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545035568" sldId="296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95453931" sldId="296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60670853" sldId="296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061590163" sldId="296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297462486" sldId="296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42107919" sldId="296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936415454" sldId="296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680475182" sldId="296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609332905" sldId="296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079333257" sldId="296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37212716" sldId="297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94389297" sldId="297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255713686" sldId="297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160475284" sldId="297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065507144" sldId="2974"/>
        </pc:sldMkLst>
      </pc:sldChg>
      <pc:sldChg chg="del">
        <pc:chgData name="Eva Jandíková" userId="7ef427b1455032d3" providerId="LiveId" clId="{EFB5C509-E0FE-416F-8D01-BCF647F11B65}" dt="2025-04-02T10:50:24.672" v="4" actId="47"/>
        <pc:sldMkLst>
          <pc:docMk/>
          <pc:sldMk cId="3857373026" sldId="2975"/>
        </pc:sldMkLst>
      </pc:sldChg>
      <pc:sldChg chg="del">
        <pc:chgData name="Eva Jandíková" userId="7ef427b1455032d3" providerId="LiveId" clId="{EFB5C509-E0FE-416F-8D01-BCF647F11B65}" dt="2025-04-02T10:50:24.672" v="4" actId="47"/>
        <pc:sldMkLst>
          <pc:docMk/>
          <pc:sldMk cId="3083795366" sldId="2976"/>
        </pc:sldMkLst>
      </pc:sldChg>
      <pc:sldChg chg="del">
        <pc:chgData name="Eva Jandíková" userId="7ef427b1455032d3" providerId="LiveId" clId="{EFB5C509-E0FE-416F-8D01-BCF647F11B65}" dt="2025-04-02T10:50:24.672" v="4" actId="47"/>
        <pc:sldMkLst>
          <pc:docMk/>
          <pc:sldMk cId="2756600383" sldId="297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683622515" sldId="2978"/>
        </pc:sldMkLst>
      </pc:sldChg>
    </pc:docChg>
  </pc:docChgLst>
  <pc:docChgLst>
    <pc:chgData name="KLOCOVÁ Martina" userId="S::martina.klocova@asseco-ce.com::4d8686c2-3dda-479e-9ce8-c6458e154709" providerId="AD" clId="Web-{75D41F94-05A9-4E93-B6C9-15B3E1FA4B2B}"/>
    <pc:docChg chg="addSld modSld">
      <pc:chgData name="KLOCOVÁ Martina" userId="S::martina.klocova@asseco-ce.com::4d8686c2-3dda-479e-9ce8-c6458e154709" providerId="AD" clId="Web-{75D41F94-05A9-4E93-B6C9-15B3E1FA4B2B}" dt="2025-02-17T11:42:08.932" v="26" actId="1076"/>
      <pc:docMkLst>
        <pc:docMk/>
      </pc:docMkLst>
      <pc:sldChg chg="addSp delSp modSp new">
        <pc:chgData name="KLOCOVÁ Martina" userId="S::martina.klocova@asseco-ce.com::4d8686c2-3dda-479e-9ce8-c6458e154709" providerId="AD" clId="Web-{75D41F94-05A9-4E93-B6C9-15B3E1FA4B2B}" dt="2025-02-17T11:42:08.932" v="26" actId="1076"/>
        <pc:sldMkLst>
          <pc:docMk/>
          <pc:sldMk cId="106200480" sldId="2468"/>
        </pc:sldMkLst>
      </pc:sldChg>
      <pc:sldChg chg="addSp delSp modSp new">
        <pc:chgData name="KLOCOVÁ Martina" userId="S::martina.klocova@asseco-ce.com::4d8686c2-3dda-479e-9ce8-c6458e154709" providerId="AD" clId="Web-{75D41F94-05A9-4E93-B6C9-15B3E1FA4B2B}" dt="2025-02-17T09:59:53.866" v="14" actId="1076"/>
        <pc:sldMkLst>
          <pc:docMk/>
          <pc:sldMk cId="4049157619" sldId="2469"/>
        </pc:sldMkLst>
      </pc:sldChg>
      <pc:sldChg chg="addSp delSp modSp new">
        <pc:chgData name="KLOCOVÁ Martina" userId="S::martina.klocova@asseco-ce.com::4d8686c2-3dda-479e-9ce8-c6458e154709" providerId="AD" clId="Web-{75D41F94-05A9-4E93-B6C9-15B3E1FA4B2B}" dt="2025-02-17T10:07:35.635" v="18" actId="14100"/>
        <pc:sldMkLst>
          <pc:docMk/>
          <pc:sldMk cId="564060809" sldId="2470"/>
        </pc:sldMkLst>
      </pc:sldChg>
      <pc:sldChg chg="addSp delSp modSp new">
        <pc:chgData name="KLOCOVÁ Martina" userId="S::martina.klocova@asseco-ce.com::4d8686c2-3dda-479e-9ce8-c6458e154709" providerId="AD" clId="Web-{75D41F94-05A9-4E93-B6C9-15B3E1FA4B2B}" dt="2025-02-17T10:08:57.935" v="24" actId="14100"/>
        <pc:sldMkLst>
          <pc:docMk/>
          <pc:sldMk cId="2048897308" sldId="2471"/>
        </pc:sldMkLst>
      </pc:sldChg>
      <pc:sldChg chg="new">
        <pc:chgData name="KLOCOVÁ Martina" userId="S::martina.klocova@asseco-ce.com::4d8686c2-3dda-479e-9ce8-c6458e154709" providerId="AD" clId="Web-{75D41F94-05A9-4E93-B6C9-15B3E1FA4B2B}" dt="2025-02-17T10:07:44.479" v="20"/>
        <pc:sldMkLst>
          <pc:docMk/>
          <pc:sldMk cId="3580778487" sldId="2472"/>
        </pc:sldMkLst>
      </pc:sldChg>
      <pc:sldChg chg="new">
        <pc:chgData name="KLOCOVÁ Martina" userId="S::martina.klocova@asseco-ce.com::4d8686c2-3dda-479e-9ce8-c6458e154709" providerId="AD" clId="Web-{75D41F94-05A9-4E93-B6C9-15B3E1FA4B2B}" dt="2025-02-17T10:07:50.104" v="21"/>
        <pc:sldMkLst>
          <pc:docMk/>
          <pc:sldMk cId="1785113094" sldId="2473"/>
        </pc:sldMkLst>
      </pc:sldChg>
    </pc:docChg>
  </pc:docChgLst>
  <pc:docChgLst>
    <pc:chgData name="Eva Jandíková" userId="7ef427b1455032d3" providerId="LiveId" clId="{38627F65-A546-4188-A844-DDCF0C45AC7E}"/>
    <pc:docChg chg="undo redo custSel addSld delSld modSld sldOrd">
      <pc:chgData name="Eva Jandíková" userId="7ef427b1455032d3" providerId="LiveId" clId="{38627F65-A546-4188-A844-DDCF0C45AC7E}" dt="2025-04-01T19:02:30.839" v="8583" actId="255"/>
      <pc:docMkLst>
        <pc:docMk/>
      </pc:docMkLst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25019903" sldId="257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374019005" sldId="275"/>
        </pc:sldMkLst>
      </pc:sldChg>
      <pc:sldChg chg="del">
        <pc:chgData name="Eva Jandíková" userId="7ef427b1455032d3" providerId="LiveId" clId="{38627F65-A546-4188-A844-DDCF0C45AC7E}" dt="2025-04-01T17:53:43.117" v="7768" actId="47"/>
        <pc:sldMkLst>
          <pc:docMk/>
          <pc:sldMk cId="1255772815" sldId="2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11752865" sldId="3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44912346" sldId="3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64564888" sldId="323"/>
        </pc:sldMkLst>
      </pc:sldChg>
      <pc:sldChg chg="del">
        <pc:chgData name="Eva Jandíková" userId="7ef427b1455032d3" providerId="LiveId" clId="{38627F65-A546-4188-A844-DDCF0C45AC7E}" dt="2025-04-01T17:53:43.117" v="7768" actId="47"/>
        <pc:sldMkLst>
          <pc:docMk/>
          <pc:sldMk cId="2924274008" sldId="324"/>
        </pc:sldMkLst>
      </pc:sldChg>
      <pc:sldChg chg="del">
        <pc:chgData name="Eva Jandíková" userId="7ef427b1455032d3" providerId="LiveId" clId="{38627F65-A546-4188-A844-DDCF0C45AC7E}" dt="2025-04-01T17:53:43.117" v="7768" actId="47"/>
        <pc:sldMkLst>
          <pc:docMk/>
          <pc:sldMk cId="2247465972" sldId="3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97920908" sldId="327"/>
        </pc:sldMkLst>
      </pc:sldChg>
      <pc:sldChg chg="modSp del mod">
        <pc:chgData name="Eva Jandíková" userId="7ef427b1455032d3" providerId="LiveId" clId="{38627F65-A546-4188-A844-DDCF0C45AC7E}" dt="2025-04-01T15:46:50.691" v="3617" actId="47"/>
        <pc:sldMkLst>
          <pc:docMk/>
          <pc:sldMk cId="393909992" sldId="1271"/>
        </pc:sldMkLst>
      </pc:sldChg>
      <pc:sldChg chg="addSp modSp mod">
        <pc:chgData name="Eva Jandíková" userId="7ef427b1455032d3" providerId="LiveId" clId="{38627F65-A546-4188-A844-DDCF0C45AC7E}" dt="2025-04-01T07:03:40.853" v="2010" actId="207"/>
        <pc:sldMkLst>
          <pc:docMk/>
          <pc:sldMk cId="3971981454" sldId="1321"/>
        </pc:sldMkLst>
      </pc:sldChg>
      <pc:sldChg chg="addSp delSp modSp del mod modClrScheme chgLayout">
        <pc:chgData name="Eva Jandíková" userId="7ef427b1455032d3" providerId="LiveId" clId="{38627F65-A546-4188-A844-DDCF0C45AC7E}" dt="2025-04-01T15:53:20.505" v="3736" actId="47"/>
        <pc:sldMkLst>
          <pc:docMk/>
          <pc:sldMk cId="509121374" sldId="1322"/>
        </pc:sldMkLst>
      </pc:sldChg>
      <pc:sldChg chg="addSp delSp modSp mod">
        <pc:chgData name="Eva Jandíková" userId="7ef427b1455032d3" providerId="LiveId" clId="{38627F65-A546-4188-A844-DDCF0C45AC7E}" dt="2025-04-01T16:29:11.915" v="4759" actId="113"/>
        <pc:sldMkLst>
          <pc:docMk/>
          <pc:sldMk cId="2313189173" sldId="1323"/>
        </pc:sldMkLst>
      </pc:sldChg>
      <pc:sldChg chg="addSp delSp modSp mod">
        <pc:chgData name="Eva Jandíková" userId="7ef427b1455032d3" providerId="LiveId" clId="{38627F65-A546-4188-A844-DDCF0C45AC7E}" dt="2025-04-01T16:30:51.959" v="4884" actId="113"/>
        <pc:sldMkLst>
          <pc:docMk/>
          <pc:sldMk cId="3427376469" sldId="1327"/>
        </pc:sldMkLst>
      </pc:sldChg>
      <pc:sldChg chg="add del">
        <pc:chgData name="Eva Jandíková" userId="7ef427b1455032d3" providerId="LiveId" clId="{38627F65-A546-4188-A844-DDCF0C45AC7E}" dt="2025-04-01T18:00:07.466" v="7826"/>
        <pc:sldMkLst>
          <pc:docMk/>
          <pc:sldMk cId="1992396186" sldId="133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66028382" sldId="1362"/>
        </pc:sldMkLst>
      </pc:sldChg>
      <pc:sldChg chg="addSp delSp modSp mod">
        <pc:chgData name="Eva Jandíková" userId="7ef427b1455032d3" providerId="LiveId" clId="{38627F65-A546-4188-A844-DDCF0C45AC7E}" dt="2025-04-01T16:24:05.258" v="4579" actId="114"/>
        <pc:sldMkLst>
          <pc:docMk/>
          <pc:sldMk cId="397178770" sldId="14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68783010" sldId="15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42892025" sldId="15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06523454" sldId="1529"/>
        </pc:sldMkLst>
      </pc:sldChg>
      <pc:sldChg chg="modSp mod">
        <pc:chgData name="Eva Jandíková" userId="7ef427b1455032d3" providerId="LiveId" clId="{38627F65-A546-4188-A844-DDCF0C45AC7E}" dt="2025-04-01T16:32:42.930" v="4980"/>
        <pc:sldMkLst>
          <pc:docMk/>
          <pc:sldMk cId="1635105207" sldId="1539"/>
        </pc:sldMkLst>
      </pc:sldChg>
      <pc:sldChg chg="modSp mod">
        <pc:chgData name="Eva Jandíková" userId="7ef427b1455032d3" providerId="LiveId" clId="{38627F65-A546-4188-A844-DDCF0C45AC7E}" dt="2025-04-01T16:34:24.043" v="5075" actId="404"/>
        <pc:sldMkLst>
          <pc:docMk/>
          <pc:sldMk cId="1384086943" sldId="1540"/>
        </pc:sldMkLst>
      </pc:sldChg>
      <pc:sldChg chg="modSp mod">
        <pc:chgData name="Eva Jandíková" userId="7ef427b1455032d3" providerId="LiveId" clId="{38627F65-A546-4188-A844-DDCF0C45AC7E}" dt="2025-04-01T16:35:04.954" v="5089" actId="255"/>
        <pc:sldMkLst>
          <pc:docMk/>
          <pc:sldMk cId="3278003767" sldId="15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385815" sldId="15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9120773" sldId="1601"/>
        </pc:sldMkLst>
      </pc:sldChg>
      <pc:sldChg chg="modSp mod modNotesTx">
        <pc:chgData name="Eva Jandíková" userId="7ef427b1455032d3" providerId="LiveId" clId="{38627F65-A546-4188-A844-DDCF0C45AC7E}" dt="2025-04-01T15:25:26.140" v="3056" actId="20578"/>
        <pc:sldMkLst>
          <pc:docMk/>
          <pc:sldMk cId="2143098384" sldId="160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82109150" sldId="176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72963076" sldId="17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74443208" sldId="18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58794195" sldId="1801"/>
        </pc:sldMkLst>
      </pc:sldChg>
      <pc:sldChg chg="modSp mod">
        <pc:chgData name="Eva Jandíková" userId="7ef427b1455032d3" providerId="LiveId" clId="{38627F65-A546-4188-A844-DDCF0C45AC7E}" dt="2025-04-01T16:34:42.037" v="5083" actId="113"/>
        <pc:sldMkLst>
          <pc:docMk/>
          <pc:sldMk cId="1919476943" sldId="180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94080344" sldId="180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60463" sldId="180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57718190" sldId="180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84692964" sldId="1807"/>
        </pc:sldMkLst>
      </pc:sldChg>
      <pc:sldChg chg="modSp del mod">
        <pc:chgData name="Eva Jandíková" userId="7ef427b1455032d3" providerId="LiveId" clId="{38627F65-A546-4188-A844-DDCF0C45AC7E}" dt="2025-04-01T17:53:35.117" v="7767" actId="47"/>
        <pc:sldMkLst>
          <pc:docMk/>
          <pc:sldMk cId="1383273120" sldId="180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59019565" sldId="180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05055191" sldId="181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82468466" sldId="181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49852356" sldId="18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8748855" sldId="18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72600837" sldId="181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57430777" sldId="181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84538712" sldId="181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24005819" sldId="181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0904689" sldId="182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68050243" sldId="18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89085691" sldId="182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90615890" sldId="182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09427175" sldId="182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69646025" sldId="18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0596908" sldId="1826"/>
        </pc:sldMkLst>
      </pc:sldChg>
      <pc:sldChg chg="modSp modNotesTx">
        <pc:chgData name="Eva Jandíková" userId="7ef427b1455032d3" providerId="LiveId" clId="{38627F65-A546-4188-A844-DDCF0C45AC7E}" dt="2025-04-01T11:58:23.557" v="2535" actId="20577"/>
        <pc:sldMkLst>
          <pc:docMk/>
          <pc:sldMk cId="4214161330" sldId="1827"/>
        </pc:sldMkLst>
      </pc:sldChg>
      <pc:sldChg chg="addSp delSp modSp mod modClrScheme chgLayout">
        <pc:chgData name="Eva Jandíková" userId="7ef427b1455032d3" providerId="LiveId" clId="{38627F65-A546-4188-A844-DDCF0C45AC7E}" dt="2025-04-01T15:27:25.675" v="3081" actId="700"/>
        <pc:sldMkLst>
          <pc:docMk/>
          <pc:sldMk cId="2063293181" sldId="1828"/>
        </pc:sldMkLst>
      </pc:sldChg>
      <pc:sldChg chg="add del">
        <pc:chgData name="Eva Jandíková" userId="7ef427b1455032d3" providerId="LiveId" clId="{38627F65-A546-4188-A844-DDCF0C45AC7E}" dt="2025-04-01T15:29:27.368" v="3132" actId="47"/>
        <pc:sldMkLst>
          <pc:docMk/>
          <pc:sldMk cId="1902240005" sldId="183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44673092" sldId="183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23042123" sldId="18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24939113" sldId="18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93857700" sldId="183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72097918" sldId="183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47581129" sldId="183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63393484" sldId="183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92775454" sldId="1840"/>
        </pc:sldMkLst>
      </pc:sldChg>
      <pc:sldChg chg="addSp delSp modSp del mod">
        <pc:chgData name="Eva Jandíková" userId="7ef427b1455032d3" providerId="LiveId" clId="{38627F65-A546-4188-A844-DDCF0C45AC7E}" dt="2025-04-01T15:38:36.200" v="3472" actId="47"/>
        <pc:sldMkLst>
          <pc:docMk/>
          <pc:sldMk cId="3702756127" sldId="18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48266870" sldId="184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21147638" sldId="184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3851330" sldId="184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80255779" sldId="184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02643160" sldId="184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84764284" sldId="184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26391697" sldId="184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85962337" sldId="184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03638922" sldId="185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2068762" sldId="18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01068616" sldId="185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37773378" sldId="185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08588347" sldId="185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8108848" sldId="1855"/>
        </pc:sldMkLst>
      </pc:sldChg>
      <pc:sldChg chg="modSp mod">
        <pc:chgData name="Eva Jandíková" userId="7ef427b1455032d3" providerId="LiveId" clId="{38627F65-A546-4188-A844-DDCF0C45AC7E}" dt="2025-04-01T16:38:46.408" v="5123" actId="20577"/>
        <pc:sldMkLst>
          <pc:docMk/>
          <pc:sldMk cId="2700645986" sldId="185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8718033" sldId="185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70089546" sldId="185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69859835" sldId="185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73869242" sldId="186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78010646" sldId="186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58039136" sldId="186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12104777" sldId="186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64022507" sldId="186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19507519" sldId="186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15644782" sldId="186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11981382" sldId="186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17529534" sldId="186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7640140" sldId="186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64034678" sldId="187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22364009" sldId="18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10907537" sldId="187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90178123" sldId="187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29647352" sldId="187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90632038" sldId="187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31595873" sldId="187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25748338" sldId="187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32286244" sldId="187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26358267" sldId="1881"/>
        </pc:sldMkLst>
      </pc:sldChg>
      <pc:sldChg chg="modSp del mod">
        <pc:chgData name="Eva Jandíková" userId="7ef427b1455032d3" providerId="LiveId" clId="{38627F65-A546-4188-A844-DDCF0C45AC7E}" dt="2025-04-01T17:53:35.117" v="7767" actId="47"/>
        <pc:sldMkLst>
          <pc:docMk/>
          <pc:sldMk cId="1704495130" sldId="188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0174574" sldId="188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81936694" sldId="188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61282260" sldId="188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37797002" sldId="18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90284959" sldId="188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4970625" sldId="188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86139659" sldId="188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79392208" sldId="189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898711142" sldId="18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5654752" sldId="19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17344533" sldId="190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11855468" sldId="199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87159326" sldId="19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48273094" sldId="20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09914410" sldId="20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31191082" sldId="2034"/>
        </pc:sldMkLst>
      </pc:sldChg>
      <pc:sldChg chg="del">
        <pc:chgData name="Eva Jandíková" userId="7ef427b1455032d3" providerId="LiveId" clId="{38627F65-A546-4188-A844-DDCF0C45AC7E}" dt="2025-04-01T18:00:11.377" v="7827" actId="47"/>
        <pc:sldMkLst>
          <pc:docMk/>
          <pc:sldMk cId="1336978189" sldId="203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5209561" sldId="20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0305047" sldId="21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47701914" sldId="215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46804568" sldId="215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29773846" sldId="219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87419278" sldId="21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19916786" sldId="21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95247520" sldId="219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4683536" sldId="2215"/>
        </pc:sldMkLst>
      </pc:sldChg>
      <pc:sldChg chg="modSp mod">
        <pc:chgData name="Eva Jandíková" userId="7ef427b1455032d3" providerId="LiveId" clId="{38627F65-A546-4188-A844-DDCF0C45AC7E}" dt="2025-04-01T16:37:45.184" v="5116" actId="113"/>
        <pc:sldMkLst>
          <pc:docMk/>
          <pc:sldMk cId="3794098012" sldId="2223"/>
        </pc:sldMkLst>
      </pc:sldChg>
      <pc:sldChg chg="addSp delSp modSp add mod">
        <pc:chgData name="Eva Jandíková" userId="7ef427b1455032d3" providerId="LiveId" clId="{38627F65-A546-4188-A844-DDCF0C45AC7E}" dt="2025-04-01T18:58:19.385" v="8461" actId="14100"/>
        <pc:sldMkLst>
          <pc:docMk/>
          <pc:sldMk cId="1942247237" sldId="2227"/>
        </pc:sldMkLst>
      </pc:sldChg>
      <pc:sldChg chg="add">
        <pc:chgData name="Eva Jandíková" userId="7ef427b1455032d3" providerId="LiveId" clId="{38627F65-A546-4188-A844-DDCF0C45AC7E}" dt="2025-04-01T18:34:27.820" v="7903"/>
        <pc:sldMkLst>
          <pc:docMk/>
          <pc:sldMk cId="3524342674" sldId="22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64205802" sldId="2238"/>
        </pc:sldMkLst>
      </pc:sldChg>
      <pc:sldChg chg="add">
        <pc:chgData name="Eva Jandíková" userId="7ef427b1455032d3" providerId="LiveId" clId="{38627F65-A546-4188-A844-DDCF0C45AC7E}" dt="2025-04-01T18:34:27.820" v="7903"/>
        <pc:sldMkLst>
          <pc:docMk/>
          <pc:sldMk cId="1711650580" sldId="2239"/>
        </pc:sldMkLst>
      </pc:sldChg>
      <pc:sldChg chg="modSp mod">
        <pc:chgData name="Eva Jandíková" userId="7ef427b1455032d3" providerId="LiveId" clId="{38627F65-A546-4188-A844-DDCF0C45AC7E}" dt="2025-04-01T15:12:46.999" v="2835" actId="113"/>
        <pc:sldMkLst>
          <pc:docMk/>
          <pc:sldMk cId="1017966344" sldId="2241"/>
        </pc:sldMkLst>
      </pc:sldChg>
      <pc:sldChg chg="modSp mod">
        <pc:chgData name="Eva Jandíková" userId="7ef427b1455032d3" providerId="LiveId" clId="{38627F65-A546-4188-A844-DDCF0C45AC7E}" dt="2025-04-01T15:13:20.499" v="2977" actId="20577"/>
        <pc:sldMkLst>
          <pc:docMk/>
          <pc:sldMk cId="1400067834" sldId="2242"/>
        </pc:sldMkLst>
      </pc:sldChg>
      <pc:sldChg chg="addSp delSp modSp mod">
        <pc:chgData name="Eva Jandíková" userId="7ef427b1455032d3" providerId="LiveId" clId="{38627F65-A546-4188-A844-DDCF0C45AC7E}" dt="2025-04-01T15:51:50.792" v="3721" actId="108"/>
        <pc:sldMkLst>
          <pc:docMk/>
          <pc:sldMk cId="3105683861" sldId="2250"/>
        </pc:sldMkLst>
      </pc:sldChg>
      <pc:sldChg chg="modSp mod">
        <pc:chgData name="Eva Jandíková" userId="7ef427b1455032d3" providerId="LiveId" clId="{38627F65-A546-4188-A844-DDCF0C45AC7E}" dt="2025-04-01T15:52:07.003" v="3724" actId="20577"/>
        <pc:sldMkLst>
          <pc:docMk/>
          <pc:sldMk cId="417227073" sldId="2251"/>
        </pc:sldMkLst>
      </pc:sldChg>
      <pc:sldChg chg="del">
        <pc:chgData name="Eva Jandíková" userId="7ef427b1455032d3" providerId="LiveId" clId="{38627F65-A546-4188-A844-DDCF0C45AC7E}" dt="2025-04-01T06:48:41.609" v="1553" actId="47"/>
        <pc:sldMkLst>
          <pc:docMk/>
          <pc:sldMk cId="4273909937" sldId="2274"/>
        </pc:sldMkLst>
      </pc:sldChg>
      <pc:sldChg chg="modSp mod">
        <pc:chgData name="Eva Jandíková" userId="7ef427b1455032d3" providerId="LiveId" clId="{38627F65-A546-4188-A844-DDCF0C45AC7E}" dt="2025-04-01T17:58:15.045" v="7825" actId="20577"/>
        <pc:sldMkLst>
          <pc:docMk/>
          <pc:sldMk cId="500965306" sldId="2285"/>
        </pc:sldMkLst>
      </pc:sldChg>
      <pc:sldChg chg="modSp del mod modClrScheme chgLayout">
        <pc:chgData name="Eva Jandíková" userId="7ef427b1455032d3" providerId="LiveId" clId="{38627F65-A546-4188-A844-DDCF0C45AC7E}" dt="2025-03-31T12:03:46.332" v="176" actId="47"/>
        <pc:sldMkLst>
          <pc:docMk/>
          <pc:sldMk cId="2738133061" sldId="2286"/>
        </pc:sldMkLst>
      </pc:sldChg>
      <pc:sldChg chg="del">
        <pc:chgData name="Eva Jandíková" userId="7ef427b1455032d3" providerId="LiveId" clId="{38627F65-A546-4188-A844-DDCF0C45AC7E}" dt="2025-03-31T12:06:34.004" v="228" actId="47"/>
        <pc:sldMkLst>
          <pc:docMk/>
          <pc:sldMk cId="445541252" sldId="2287"/>
        </pc:sldMkLst>
      </pc:sldChg>
      <pc:sldChg chg="modSp del mod">
        <pc:chgData name="Eva Jandíková" userId="7ef427b1455032d3" providerId="LiveId" clId="{38627F65-A546-4188-A844-DDCF0C45AC7E}" dt="2025-03-31T12:29:27.925" v="276" actId="47"/>
        <pc:sldMkLst>
          <pc:docMk/>
          <pc:sldMk cId="2914436045" sldId="2288"/>
        </pc:sldMkLst>
      </pc:sldChg>
      <pc:sldChg chg="modSp del mod">
        <pc:chgData name="Eva Jandíková" userId="7ef427b1455032d3" providerId="LiveId" clId="{38627F65-A546-4188-A844-DDCF0C45AC7E}" dt="2025-03-31T12:33:59.706" v="324" actId="47"/>
        <pc:sldMkLst>
          <pc:docMk/>
          <pc:sldMk cId="3149492988" sldId="2289"/>
        </pc:sldMkLst>
      </pc:sldChg>
      <pc:sldChg chg="addSp delSp modSp mod">
        <pc:chgData name="Eva Jandíková" userId="7ef427b1455032d3" providerId="LiveId" clId="{38627F65-A546-4188-A844-DDCF0C45AC7E}" dt="2025-04-01T16:57:13.398" v="5338" actId="20577"/>
        <pc:sldMkLst>
          <pc:docMk/>
          <pc:sldMk cId="2798452565" sldId="2293"/>
        </pc:sldMkLst>
      </pc:sldChg>
      <pc:sldChg chg="modSp mod">
        <pc:chgData name="Eva Jandíková" userId="7ef427b1455032d3" providerId="LiveId" clId="{38627F65-A546-4188-A844-DDCF0C45AC7E}" dt="2025-04-01T06:48:27.316" v="1552" actId="27636"/>
        <pc:sldMkLst>
          <pc:docMk/>
          <pc:sldMk cId="3264491758" sldId="2319"/>
        </pc:sldMkLst>
      </pc:sldChg>
      <pc:sldChg chg="modSp add del">
        <pc:chgData name="Eva Jandíková" userId="7ef427b1455032d3" providerId="LiveId" clId="{38627F65-A546-4188-A844-DDCF0C45AC7E}" dt="2025-04-01T15:58:48.102" v="3920" actId="47"/>
        <pc:sldMkLst>
          <pc:docMk/>
          <pc:sldMk cId="3906644247" sldId="2322"/>
        </pc:sldMkLst>
      </pc:sldChg>
      <pc:sldChg chg="modSp del mod">
        <pc:chgData name="Eva Jandíková" userId="7ef427b1455032d3" providerId="LiveId" clId="{38627F65-A546-4188-A844-DDCF0C45AC7E}" dt="2025-04-01T16:08:24.305" v="4396" actId="47"/>
        <pc:sldMkLst>
          <pc:docMk/>
          <pc:sldMk cId="1012888258" sldId="2331"/>
        </pc:sldMkLst>
      </pc:sldChg>
      <pc:sldChg chg="addSp delSp modSp mod">
        <pc:chgData name="Eva Jandíková" userId="7ef427b1455032d3" providerId="LiveId" clId="{38627F65-A546-4188-A844-DDCF0C45AC7E}" dt="2025-04-01T16:18:46.377" v="4548" actId="14100"/>
        <pc:sldMkLst>
          <pc:docMk/>
          <pc:sldMk cId="349557723" sldId="2332"/>
        </pc:sldMkLst>
      </pc:sldChg>
      <pc:sldChg chg="add">
        <pc:chgData name="Eva Jandíková" userId="7ef427b1455032d3" providerId="LiveId" clId="{38627F65-A546-4188-A844-DDCF0C45AC7E}" dt="2025-04-01T18:00:07.466" v="7826"/>
        <pc:sldMkLst>
          <pc:docMk/>
          <pc:sldMk cId="332514558" sldId="2335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1621400169" sldId="2338"/>
        </pc:sldMkLst>
      </pc:sldChg>
      <pc:sldChg chg="delSp modSp add del mod">
        <pc:chgData name="Eva Jandíková" userId="7ef427b1455032d3" providerId="LiveId" clId="{38627F65-A546-4188-A844-DDCF0C45AC7E}" dt="2025-03-31T13:44:45.031" v="929" actId="47"/>
        <pc:sldMkLst>
          <pc:docMk/>
          <pc:sldMk cId="3446407131" sldId="2339"/>
        </pc:sldMkLst>
      </pc:sldChg>
      <pc:sldChg chg="modSp add del mod">
        <pc:chgData name="Eva Jandíková" userId="7ef427b1455032d3" providerId="LiveId" clId="{38627F65-A546-4188-A844-DDCF0C45AC7E}" dt="2025-03-31T14:05:57.555" v="1157" actId="47"/>
        <pc:sldMkLst>
          <pc:docMk/>
          <pc:sldMk cId="99148928" sldId="2340"/>
        </pc:sldMkLst>
      </pc:sldChg>
      <pc:sldChg chg="delSp modSp add del mod">
        <pc:chgData name="Eva Jandíková" userId="7ef427b1455032d3" providerId="LiveId" clId="{38627F65-A546-4188-A844-DDCF0C45AC7E}" dt="2025-03-31T14:09:14.021" v="1168" actId="47"/>
        <pc:sldMkLst>
          <pc:docMk/>
          <pc:sldMk cId="3567529716" sldId="2341"/>
        </pc:sldMkLst>
      </pc:sldChg>
      <pc:sldChg chg="add del">
        <pc:chgData name="Eva Jandíková" userId="7ef427b1455032d3" providerId="LiveId" clId="{38627F65-A546-4188-A844-DDCF0C45AC7E}" dt="2025-03-31T13:12:50.915" v="688" actId="47"/>
        <pc:sldMkLst>
          <pc:docMk/>
          <pc:sldMk cId="2904491419" sldId="2342"/>
        </pc:sldMkLst>
      </pc:sldChg>
      <pc:sldChg chg="addSp delSp modSp add del mod">
        <pc:chgData name="Eva Jandíková" userId="7ef427b1455032d3" providerId="LiveId" clId="{38627F65-A546-4188-A844-DDCF0C45AC7E}" dt="2025-03-31T13:15:07.815" v="744" actId="47"/>
        <pc:sldMkLst>
          <pc:docMk/>
          <pc:sldMk cId="1825736416" sldId="2343"/>
        </pc:sldMkLst>
      </pc:sldChg>
      <pc:sldChg chg="del">
        <pc:chgData name="Eva Jandíková" userId="7ef427b1455032d3" providerId="LiveId" clId="{38627F65-A546-4188-A844-DDCF0C45AC7E}" dt="2025-03-31T12:36:29.322" v="331" actId="47"/>
        <pc:sldMkLst>
          <pc:docMk/>
          <pc:sldMk cId="3937683034" sldId="2345"/>
        </pc:sldMkLst>
      </pc:sldChg>
      <pc:sldChg chg="modSp">
        <pc:chgData name="Eva Jandíková" userId="7ef427b1455032d3" providerId="LiveId" clId="{38627F65-A546-4188-A844-DDCF0C45AC7E}" dt="2025-03-31T12:58:17.076" v="504"/>
        <pc:sldMkLst>
          <pc:docMk/>
          <pc:sldMk cId="1889478475" sldId="2351"/>
        </pc:sldMkLst>
      </pc:sldChg>
      <pc:sldChg chg="modSp mod">
        <pc:chgData name="Eva Jandíková" userId="7ef427b1455032d3" providerId="LiveId" clId="{38627F65-A546-4188-A844-DDCF0C45AC7E}" dt="2025-04-01T15:44:58.306" v="3605" actId="1076"/>
        <pc:sldMkLst>
          <pc:docMk/>
          <pc:sldMk cId="3104101823" sldId="2354"/>
        </pc:sldMkLst>
      </pc:sldChg>
      <pc:sldChg chg="modSp mod ord">
        <pc:chgData name="Eva Jandíková" userId="7ef427b1455032d3" providerId="LiveId" clId="{38627F65-A546-4188-A844-DDCF0C45AC7E}" dt="2025-04-01T16:32:37.571" v="4979" actId="20577"/>
        <pc:sldMkLst>
          <pc:docMk/>
          <pc:sldMk cId="2604786981" sldId="2355"/>
        </pc:sldMkLst>
      </pc:sldChg>
      <pc:sldChg chg="addSp delSp modSp mod">
        <pc:chgData name="Eva Jandíková" userId="7ef427b1455032d3" providerId="LiveId" clId="{38627F65-A546-4188-A844-DDCF0C45AC7E}" dt="2025-04-01T16:58:20.679" v="5390" actId="20577"/>
        <pc:sldMkLst>
          <pc:docMk/>
          <pc:sldMk cId="2392227643" sldId="2356"/>
        </pc:sldMkLst>
      </pc:sldChg>
      <pc:sldChg chg="modSp del mod">
        <pc:chgData name="Eva Jandíková" userId="7ef427b1455032d3" providerId="LiveId" clId="{38627F65-A546-4188-A844-DDCF0C45AC7E}" dt="2025-04-01T16:51:52.709" v="5332" actId="47"/>
        <pc:sldMkLst>
          <pc:docMk/>
          <pc:sldMk cId="676348689" sldId="2357"/>
        </pc:sldMkLst>
      </pc:sldChg>
      <pc:sldChg chg="addSp delSp modSp del mod">
        <pc:chgData name="Eva Jandíková" userId="7ef427b1455032d3" providerId="LiveId" clId="{38627F65-A546-4188-A844-DDCF0C45AC7E}" dt="2025-04-01T17:03:52.878" v="5555" actId="47"/>
        <pc:sldMkLst>
          <pc:docMk/>
          <pc:sldMk cId="62365016" sldId="2358"/>
        </pc:sldMkLst>
      </pc:sldChg>
      <pc:sldChg chg="modSp mod">
        <pc:chgData name="Eva Jandíková" userId="7ef427b1455032d3" providerId="LiveId" clId="{38627F65-A546-4188-A844-DDCF0C45AC7E}" dt="2025-04-01T16:58:08.706" v="5361" actId="20577"/>
        <pc:sldMkLst>
          <pc:docMk/>
          <pc:sldMk cId="2485542244" sldId="2359"/>
        </pc:sldMkLst>
      </pc:sldChg>
      <pc:sldChg chg="del">
        <pc:chgData name="Eva Jandíková" userId="7ef427b1455032d3" providerId="LiveId" clId="{38627F65-A546-4188-A844-DDCF0C45AC7E}" dt="2025-04-01T17:53:21.318" v="7766" actId="47"/>
        <pc:sldMkLst>
          <pc:docMk/>
          <pc:sldMk cId="4234315567" sldId="2360"/>
        </pc:sldMkLst>
      </pc:sldChg>
      <pc:sldChg chg="del">
        <pc:chgData name="Eva Jandíková" userId="7ef427b1455032d3" providerId="LiveId" clId="{38627F65-A546-4188-A844-DDCF0C45AC7E}" dt="2025-04-01T17:53:21.318" v="7766" actId="47"/>
        <pc:sldMkLst>
          <pc:docMk/>
          <pc:sldMk cId="775644936" sldId="2361"/>
        </pc:sldMkLst>
      </pc:sldChg>
      <pc:sldChg chg="addSp delSp modSp mod">
        <pc:chgData name="Eva Jandíková" userId="7ef427b1455032d3" providerId="LiveId" clId="{38627F65-A546-4188-A844-DDCF0C45AC7E}" dt="2025-03-31T11:57:21.293" v="135" actId="20577"/>
        <pc:sldMkLst>
          <pc:docMk/>
          <pc:sldMk cId="272247007" sldId="2362"/>
        </pc:sldMkLst>
      </pc:sldChg>
      <pc:sldChg chg="del">
        <pc:chgData name="Eva Jandíková" userId="7ef427b1455032d3" providerId="LiveId" clId="{38627F65-A546-4188-A844-DDCF0C45AC7E}" dt="2025-04-01T07:23:57.683" v="2303" actId="47"/>
        <pc:sldMkLst>
          <pc:docMk/>
          <pc:sldMk cId="2436438834" sldId="2363"/>
        </pc:sldMkLst>
      </pc:sldChg>
      <pc:sldChg chg="del ord">
        <pc:chgData name="Eva Jandíková" userId="7ef427b1455032d3" providerId="LiveId" clId="{38627F65-A546-4188-A844-DDCF0C45AC7E}" dt="2025-04-01T07:23:57.683" v="2303" actId="47"/>
        <pc:sldMkLst>
          <pc:docMk/>
          <pc:sldMk cId="1479227999" sldId="236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28870629" sldId="236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4723136" sldId="236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9535379" sldId="236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78327726" sldId="236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37352207" sldId="236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24057833" sldId="237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81486305" sldId="237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03690795" sldId="23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32103017" sldId="237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18609356" sldId="237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37665850" sldId="237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19399774" sldId="237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03288076" sldId="237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20685216" sldId="2378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911994759" sldId="238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548582" sldId="238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03996049" sldId="238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01401356" sldId="238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87302587" sldId="238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90634795" sldId="238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87806405" sldId="23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27520527" sldId="238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15874664" sldId="238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22374944" sldId="238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24173863" sldId="239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03408129" sldId="239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49334458" sldId="239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30303802" sldId="239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90239310" sldId="239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67874759" sldId="239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44798051" sldId="23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59022383" sldId="23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65489608" sldId="239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5028387" sldId="239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70122672" sldId="24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23103846" sldId="240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8314675" sldId="240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64219628" sldId="240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27005060" sldId="240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191243" sldId="240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49357381" sldId="240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61414309" sldId="240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53956614" sldId="240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24403117" sldId="240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10259196" sldId="241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64848868" sldId="241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87799053" sldId="24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67120018" sldId="24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51217755" sldId="241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61119753" sldId="2415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2889541042" sldId="241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14241886" sldId="241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02678494" sldId="241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38776397" sldId="241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21751617" sldId="242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20115513" sldId="24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2867376" sldId="242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16819347" sldId="242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82552016" sldId="242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87000895" sldId="2425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1829663459" sldId="2426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1942145114" sldId="242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53669277" sldId="24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0477003" sldId="242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4657634" sldId="243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63464577" sldId="243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85196403" sldId="24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30765510" sldId="24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53731839" sldId="243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57428422" sldId="243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53783029" sldId="243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43620748" sldId="243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95002512" sldId="243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18582046" sldId="243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3302683" sldId="244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57850469" sldId="24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809147018" sldId="244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78693293" sldId="244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65248440" sldId="244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0118603" sldId="244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933958036" sldId="244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34778244" sldId="244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97555986" sldId="244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1129409" sldId="244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47713657" sldId="245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89467761" sldId="24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17544273" sldId="245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27388114" sldId="245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17851764" sldId="245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04114103" sldId="245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25183193" sldId="245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40547255" sldId="245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59131135" sldId="245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96250592" sldId="245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64777802" sldId="246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07225399" sldId="246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42851274" sldId="246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86643705" sldId="2463"/>
        </pc:sldMkLst>
      </pc:sldChg>
      <pc:sldChg chg="delSp modSp mod modNotesTx">
        <pc:chgData name="Eva Jandíková" userId="7ef427b1455032d3" providerId="LiveId" clId="{38627F65-A546-4188-A844-DDCF0C45AC7E}" dt="2025-04-01T15:14:21.726" v="2979" actId="14100"/>
        <pc:sldMkLst>
          <pc:docMk/>
          <pc:sldMk cId="1127940214" sldId="246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39157467" sldId="2466"/>
        </pc:sldMkLst>
      </pc:sldChg>
      <pc:sldChg chg="addSp delSp modSp del mod modClrScheme chgLayout">
        <pc:chgData name="Eva Jandíková" userId="7ef427b1455032d3" providerId="LiveId" clId="{38627F65-A546-4188-A844-DDCF0C45AC7E}" dt="2025-04-01T15:28:24.649" v="3095" actId="47"/>
        <pc:sldMkLst>
          <pc:docMk/>
          <pc:sldMk cId="313849335" sldId="2474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2521446380" sldId="2623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2747181982" sldId="2624"/>
        </pc:sldMkLst>
      </pc:sldChg>
      <pc:sldChg chg="addSp delSp modSp add del mod">
        <pc:chgData name="Eva Jandíková" userId="7ef427b1455032d3" providerId="LiveId" clId="{38627F65-A546-4188-A844-DDCF0C45AC7E}" dt="2025-03-31T15:33:24.043" v="1321" actId="47"/>
        <pc:sldMkLst>
          <pc:docMk/>
          <pc:sldMk cId="973110535" sldId="2626"/>
        </pc:sldMkLst>
      </pc:sldChg>
      <pc:sldChg chg="addSp delSp modSp add del mod">
        <pc:chgData name="Eva Jandíková" userId="7ef427b1455032d3" providerId="LiveId" clId="{38627F65-A546-4188-A844-DDCF0C45AC7E}" dt="2025-04-01T17:53:35.117" v="7767" actId="47"/>
        <pc:sldMkLst>
          <pc:docMk/>
          <pc:sldMk cId="2772088141" sldId="2629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3865636549" sldId="2644"/>
        </pc:sldMkLst>
      </pc:sldChg>
      <pc:sldChg chg="addSp delSp modSp add del mod">
        <pc:chgData name="Eva Jandíková" userId="7ef427b1455032d3" providerId="LiveId" clId="{38627F65-A546-4188-A844-DDCF0C45AC7E}" dt="2025-04-01T17:53:35.117" v="7767" actId="47"/>
        <pc:sldMkLst>
          <pc:docMk/>
          <pc:sldMk cId="558784266" sldId="2645"/>
        </pc:sldMkLst>
      </pc:sldChg>
      <pc:sldChg chg="addSp delSp modSp add del mod modAnim">
        <pc:chgData name="Eva Jandíková" userId="7ef427b1455032d3" providerId="LiveId" clId="{38627F65-A546-4188-A844-DDCF0C45AC7E}" dt="2025-04-01T17:53:35.117" v="7767" actId="47"/>
        <pc:sldMkLst>
          <pc:docMk/>
          <pc:sldMk cId="3041944242" sldId="2646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3475492607" sldId="2647"/>
        </pc:sldMkLst>
      </pc:sldChg>
      <pc:sldChg chg="modSp add del mod">
        <pc:chgData name="Eva Jandíková" userId="7ef427b1455032d3" providerId="LiveId" clId="{38627F65-A546-4188-A844-DDCF0C45AC7E}" dt="2025-03-31T15:29:12.915" v="1303" actId="47"/>
        <pc:sldMkLst>
          <pc:docMk/>
          <pc:sldMk cId="3431838322" sldId="2648"/>
        </pc:sldMkLst>
      </pc:sldChg>
      <pc:sldChg chg="addSp modSp mod">
        <pc:chgData name="Eva Jandíková" userId="7ef427b1455032d3" providerId="LiveId" clId="{38627F65-A546-4188-A844-DDCF0C45AC7E}" dt="2025-04-01T11:38:06.173" v="2358" actId="20577"/>
        <pc:sldMkLst>
          <pc:docMk/>
          <pc:sldMk cId="1319229152" sldId="2660"/>
        </pc:sldMkLst>
      </pc:sldChg>
      <pc:sldChg chg="modSp mod">
        <pc:chgData name="Eva Jandíková" userId="7ef427b1455032d3" providerId="LiveId" clId="{38627F65-A546-4188-A844-DDCF0C45AC7E}" dt="2025-03-24T10:16:04.868" v="0"/>
        <pc:sldMkLst>
          <pc:docMk/>
          <pc:sldMk cId="3925041002" sldId="2661"/>
        </pc:sldMkLst>
      </pc:sldChg>
      <pc:sldChg chg="modSp mod">
        <pc:chgData name="Eva Jandíková" userId="7ef427b1455032d3" providerId="LiveId" clId="{38627F65-A546-4188-A844-DDCF0C45AC7E}" dt="2025-03-24T12:38:32.440" v="6"/>
        <pc:sldMkLst>
          <pc:docMk/>
          <pc:sldMk cId="3276733177" sldId="2662"/>
        </pc:sldMkLst>
      </pc:sldChg>
      <pc:sldChg chg="addSp delSp modSp mod">
        <pc:chgData name="Eva Jandíková" userId="7ef427b1455032d3" providerId="LiveId" clId="{38627F65-A546-4188-A844-DDCF0C45AC7E}" dt="2025-04-01T16:24:20.449" v="4580" actId="113"/>
        <pc:sldMkLst>
          <pc:docMk/>
          <pc:sldMk cId="889686527" sldId="2664"/>
        </pc:sldMkLst>
      </pc:sldChg>
      <pc:sldChg chg="modSp del mod modNotesTx">
        <pc:chgData name="Eva Jandíková" userId="7ef427b1455032d3" providerId="LiveId" clId="{38627F65-A546-4188-A844-DDCF0C45AC7E}" dt="2025-04-01T15:42:11.659" v="3570" actId="47"/>
        <pc:sldMkLst>
          <pc:docMk/>
          <pc:sldMk cId="2809898617" sldId="2665"/>
        </pc:sldMkLst>
      </pc:sldChg>
      <pc:sldChg chg="del">
        <pc:chgData name="Eva Jandíková" userId="7ef427b1455032d3" providerId="LiveId" clId="{38627F65-A546-4188-A844-DDCF0C45AC7E}" dt="2025-04-01T17:22:08.202" v="6159" actId="47"/>
        <pc:sldMkLst>
          <pc:docMk/>
          <pc:sldMk cId="4281714141" sldId="2666"/>
        </pc:sldMkLst>
      </pc:sldChg>
      <pc:sldChg chg="delSp del mod">
        <pc:chgData name="Eva Jandíková" userId="7ef427b1455032d3" providerId="LiveId" clId="{38627F65-A546-4188-A844-DDCF0C45AC7E}" dt="2025-03-31T13:15:13.964" v="745" actId="47"/>
        <pc:sldMkLst>
          <pc:docMk/>
          <pc:sldMk cId="2852055139" sldId="266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10293815" sldId="266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66814385" sldId="2669"/>
        </pc:sldMkLst>
      </pc:sldChg>
      <pc:sldChg chg="delSp modSp add del mod">
        <pc:chgData name="Eva Jandíková" userId="7ef427b1455032d3" providerId="LiveId" clId="{38627F65-A546-4188-A844-DDCF0C45AC7E}" dt="2025-04-01T15:43:32.889" v="3598" actId="47"/>
        <pc:sldMkLst>
          <pc:docMk/>
          <pc:sldMk cId="3261225500" sldId="267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89088871" sldId="267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62654343" sldId="26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88624092" sldId="267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69794244" sldId="267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85650404" sldId="267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89027764" sldId="267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5604354" sldId="267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46971933" sldId="267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8819570" sldId="267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4786548" sldId="268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4160105" sldId="268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45084175" sldId="268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58349615" sldId="268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00487059" sldId="268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12622894" sldId="268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42340545" sldId="26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94378361" sldId="268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12289977" sldId="268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65663195" sldId="268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0555300" sldId="269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76392702" sldId="269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55147755" sldId="269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62451786" sldId="269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76656863" sldId="269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90215893" sldId="269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57790564" sldId="26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48796164" sldId="26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24888837" sldId="269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56112258" sldId="269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06190359" sldId="27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42981046" sldId="270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869882566" sldId="270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69285402" sldId="270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21364821" sldId="270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91121062" sldId="270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49245403" sldId="270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00255139" sldId="270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11817651" sldId="270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76089223" sldId="270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0751780" sldId="271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97610524" sldId="271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65164833" sldId="27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31533483" sldId="27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6595317" sldId="271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91555518" sldId="271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68885567" sldId="271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22464963" sldId="271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492647" sldId="271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12328274" sldId="271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9565600" sldId="272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36150666" sldId="27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7974952" sldId="272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38524080" sldId="272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57577820" sldId="272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30177884" sldId="27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81056258" sldId="272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677477" sldId="272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23903513" sldId="27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79218388" sldId="272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24610601" sldId="273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51745663" sldId="273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25193711" sldId="27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7586883" sldId="27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38546681" sldId="273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38771980" sldId="273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08480105" sldId="273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68360926" sldId="273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12840280" sldId="273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3647196" sldId="273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74967567" sldId="274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41205529" sldId="27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96000130" sldId="274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4842423" sldId="274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41908785" sldId="274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33431155" sldId="274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23652641" sldId="274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53957773" sldId="274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64298614" sldId="274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60398616" sldId="274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00770235" sldId="275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55689252" sldId="27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88738269" sldId="275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72560993" sldId="275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25226015" sldId="275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59377432" sldId="275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946395217" sldId="275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26680237" sldId="275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97633796" sldId="275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51248493" sldId="275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1177394" sldId="276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04633215" sldId="276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22211207" sldId="276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32541882" sldId="276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30272410" sldId="276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61457778" sldId="276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23810066" sldId="276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29101462" sldId="276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91062661" sldId="276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89855355" sldId="276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51219492" sldId="277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33134130" sldId="277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84018889" sldId="27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91967058" sldId="277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96998764" sldId="277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80846218" sldId="277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27502259" sldId="277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9642417" sldId="277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68415333" sldId="277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55033707" sldId="277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91919349" sldId="278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928400543" sldId="278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04850788" sldId="278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28440360" sldId="278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54648035" sldId="278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12008842" sldId="278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61827290" sldId="27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63042554" sldId="278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92887414" sldId="278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28224911" sldId="278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33573397" sldId="279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92879838" sldId="279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3200972" sldId="279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85887925" sldId="279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83584798" sldId="279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66896151" sldId="279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20436078" sldId="27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75851692" sldId="27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99173392" sldId="279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97212453" sldId="279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63591153" sldId="28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55839819" sldId="280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44405467" sldId="280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08058015" sldId="280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90291129" sldId="280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39118573" sldId="280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92126873" sldId="280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70476008" sldId="280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34281144" sldId="280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4800067" sldId="281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69713263" sldId="281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15344474" sldId="28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82291885" sldId="28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92007380" sldId="281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30676162" sldId="281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51583651" sldId="281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4510948" sldId="281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42689845" sldId="281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04324398" sldId="281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9091089" sldId="282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9472083" sldId="28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50202438" sldId="282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34648525" sldId="282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02721927" sldId="282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11954789" sldId="28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28355416" sldId="282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63480583" sldId="282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88768572" sldId="28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61348780" sldId="282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10036817" sldId="283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15255547" sldId="283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19960097" sldId="28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73301896" sldId="28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897501815" sldId="283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42826561" sldId="2835"/>
        </pc:sldMkLst>
      </pc:sldChg>
      <pc:sldChg chg="addSp delSp modSp new mod modClrScheme chgLayout">
        <pc:chgData name="Eva Jandíková" userId="7ef427b1455032d3" providerId="LiveId" clId="{38627F65-A546-4188-A844-DDCF0C45AC7E}" dt="2025-04-01T18:09:11.670" v="7900" actId="14100"/>
        <pc:sldMkLst>
          <pc:docMk/>
          <pc:sldMk cId="1320173252" sldId="2837"/>
        </pc:sldMkLst>
      </pc:sldChg>
      <pc:sldChg chg="addSp delSp modSp new mod">
        <pc:chgData name="Eva Jandíková" userId="7ef427b1455032d3" providerId="LiveId" clId="{38627F65-A546-4188-A844-DDCF0C45AC7E}" dt="2025-04-01T18:09:19.528" v="7902" actId="14100"/>
        <pc:sldMkLst>
          <pc:docMk/>
          <pc:sldMk cId="820150560" sldId="2838"/>
        </pc:sldMkLst>
      </pc:sldChg>
      <pc:sldChg chg="addSp delSp modSp add mod modClrScheme chgLayout">
        <pc:chgData name="Eva Jandíková" userId="7ef427b1455032d3" providerId="LiveId" clId="{38627F65-A546-4188-A844-DDCF0C45AC7E}" dt="2025-03-31T12:33:55.082" v="323" actId="14100"/>
        <pc:sldMkLst>
          <pc:docMk/>
          <pc:sldMk cId="3589250780" sldId="2839"/>
        </pc:sldMkLst>
      </pc:sldChg>
      <pc:sldChg chg="add del">
        <pc:chgData name="Eva Jandíková" userId="7ef427b1455032d3" providerId="LiveId" clId="{38627F65-A546-4188-A844-DDCF0C45AC7E}" dt="2025-03-31T13:15:28.496" v="746" actId="47"/>
        <pc:sldMkLst>
          <pc:docMk/>
          <pc:sldMk cId="847501654" sldId="2840"/>
        </pc:sldMkLst>
      </pc:sldChg>
      <pc:sldChg chg="add del">
        <pc:chgData name="Eva Jandíková" userId="7ef427b1455032d3" providerId="LiveId" clId="{38627F65-A546-4188-A844-DDCF0C45AC7E}" dt="2025-03-31T12:33:15.465" v="314"/>
        <pc:sldMkLst>
          <pc:docMk/>
          <pc:sldMk cId="3267950057" sldId="2840"/>
        </pc:sldMkLst>
      </pc:sldChg>
      <pc:sldChg chg="addSp delSp modSp new del mod modClrScheme chgLayout">
        <pc:chgData name="Eva Jandíková" userId="7ef427b1455032d3" providerId="LiveId" clId="{38627F65-A546-4188-A844-DDCF0C45AC7E}" dt="2025-03-31T12:42:03.420" v="361" actId="47"/>
        <pc:sldMkLst>
          <pc:docMk/>
          <pc:sldMk cId="3613853294" sldId="2841"/>
        </pc:sldMkLst>
      </pc:sldChg>
      <pc:sldChg chg="addSp delSp modSp add del mod modAnim">
        <pc:chgData name="Eva Jandíková" userId="7ef427b1455032d3" providerId="LiveId" clId="{38627F65-A546-4188-A844-DDCF0C45AC7E}" dt="2025-04-01T17:53:35.117" v="7767" actId="47"/>
        <pc:sldMkLst>
          <pc:docMk/>
          <pc:sldMk cId="1741603991" sldId="2842"/>
        </pc:sldMkLst>
      </pc:sldChg>
      <pc:sldChg chg="addSp modSp add del mod">
        <pc:chgData name="Eva Jandíková" userId="7ef427b1455032d3" providerId="LiveId" clId="{38627F65-A546-4188-A844-DDCF0C45AC7E}" dt="2025-04-01T17:53:35.117" v="7767" actId="47"/>
        <pc:sldMkLst>
          <pc:docMk/>
          <pc:sldMk cId="3839428825" sldId="2843"/>
        </pc:sldMkLst>
      </pc:sldChg>
      <pc:sldChg chg="addSp delSp modSp add del mod modClrScheme delAnim chgLayout">
        <pc:chgData name="Eva Jandíková" userId="7ef427b1455032d3" providerId="LiveId" clId="{38627F65-A546-4188-A844-DDCF0C45AC7E}" dt="2025-03-31T12:57:40.082" v="500" actId="47"/>
        <pc:sldMkLst>
          <pc:docMk/>
          <pc:sldMk cId="4100251624" sldId="2844"/>
        </pc:sldMkLst>
      </pc:sldChg>
      <pc:sldChg chg="addSp delSp modSp new del mod modClrScheme chgLayout">
        <pc:chgData name="Eva Jandíková" userId="7ef427b1455032d3" providerId="LiveId" clId="{38627F65-A546-4188-A844-DDCF0C45AC7E}" dt="2025-04-01T17:53:35.117" v="7767" actId="47"/>
        <pc:sldMkLst>
          <pc:docMk/>
          <pc:sldMk cId="1435948970" sldId="2845"/>
        </pc:sldMkLst>
      </pc:sldChg>
      <pc:sldChg chg="modSp add del mod">
        <pc:chgData name="Eva Jandíková" userId="7ef427b1455032d3" providerId="LiveId" clId="{38627F65-A546-4188-A844-DDCF0C45AC7E}" dt="2025-03-31T13:11:06.401" v="676" actId="47"/>
        <pc:sldMkLst>
          <pc:docMk/>
          <pc:sldMk cId="2118270602" sldId="2846"/>
        </pc:sldMkLst>
      </pc:sldChg>
      <pc:sldChg chg="addSp modSp new del mod">
        <pc:chgData name="Eva Jandíková" userId="7ef427b1455032d3" providerId="LiveId" clId="{38627F65-A546-4188-A844-DDCF0C45AC7E}" dt="2025-04-01T17:53:35.117" v="7767" actId="47"/>
        <pc:sldMkLst>
          <pc:docMk/>
          <pc:sldMk cId="3113907652" sldId="2846"/>
        </pc:sldMkLst>
      </pc:sldChg>
      <pc:sldChg chg="addSp delSp modSp new del mod modClrScheme chgLayout">
        <pc:chgData name="Eva Jandíková" userId="7ef427b1455032d3" providerId="LiveId" clId="{38627F65-A546-4188-A844-DDCF0C45AC7E}" dt="2025-04-01T17:53:35.117" v="7767" actId="47"/>
        <pc:sldMkLst>
          <pc:docMk/>
          <pc:sldMk cId="259396473" sldId="2847"/>
        </pc:sldMkLst>
      </pc:sldChg>
      <pc:sldChg chg="addSp delSp modSp new del mod modClrScheme chgLayout">
        <pc:chgData name="Eva Jandíková" userId="7ef427b1455032d3" providerId="LiveId" clId="{38627F65-A546-4188-A844-DDCF0C45AC7E}" dt="2025-04-01T17:53:35.117" v="7767" actId="47"/>
        <pc:sldMkLst>
          <pc:docMk/>
          <pc:sldMk cId="2061211210" sldId="2849"/>
        </pc:sldMkLst>
      </pc:sldChg>
      <pc:sldChg chg="addSp delSp modSp new del mod">
        <pc:chgData name="Eva Jandíková" userId="7ef427b1455032d3" providerId="LiveId" clId="{38627F65-A546-4188-A844-DDCF0C45AC7E}" dt="2025-04-01T17:53:35.117" v="7767" actId="47"/>
        <pc:sldMkLst>
          <pc:docMk/>
          <pc:sldMk cId="1265871118" sldId="2850"/>
        </pc:sldMkLst>
      </pc:sldChg>
      <pc:sldChg chg="addSp delSp modSp add del mod">
        <pc:chgData name="Eva Jandíková" userId="7ef427b1455032d3" providerId="LiveId" clId="{38627F65-A546-4188-A844-DDCF0C45AC7E}" dt="2025-04-01T17:53:35.117" v="7767" actId="47"/>
        <pc:sldMkLst>
          <pc:docMk/>
          <pc:sldMk cId="916353602" sldId="2851"/>
        </pc:sldMkLst>
      </pc:sldChg>
      <pc:sldChg chg="addSp modSp new del mod">
        <pc:chgData name="Eva Jandíková" userId="7ef427b1455032d3" providerId="LiveId" clId="{38627F65-A546-4188-A844-DDCF0C45AC7E}" dt="2025-04-01T17:53:35.117" v="7767" actId="47"/>
        <pc:sldMkLst>
          <pc:docMk/>
          <pc:sldMk cId="1092160202" sldId="2852"/>
        </pc:sldMkLst>
      </pc:sldChg>
      <pc:sldChg chg="add del">
        <pc:chgData name="Eva Jandíková" userId="7ef427b1455032d3" providerId="LiveId" clId="{38627F65-A546-4188-A844-DDCF0C45AC7E}" dt="2025-04-01T17:53:35.117" v="7767" actId="47"/>
        <pc:sldMkLst>
          <pc:docMk/>
          <pc:sldMk cId="1152146613" sldId="2853"/>
        </pc:sldMkLst>
      </pc:sldChg>
      <pc:sldChg chg="add del">
        <pc:chgData name="Eva Jandíková" userId="7ef427b1455032d3" providerId="LiveId" clId="{38627F65-A546-4188-A844-DDCF0C45AC7E}" dt="2025-04-01T17:53:35.117" v="7767" actId="47"/>
        <pc:sldMkLst>
          <pc:docMk/>
          <pc:sldMk cId="3722436837" sldId="2854"/>
        </pc:sldMkLst>
      </pc:sldChg>
      <pc:sldChg chg="add del">
        <pc:chgData name="Eva Jandíková" userId="7ef427b1455032d3" providerId="LiveId" clId="{38627F65-A546-4188-A844-DDCF0C45AC7E}" dt="2025-04-01T17:53:35.117" v="7767" actId="47"/>
        <pc:sldMkLst>
          <pc:docMk/>
          <pc:sldMk cId="3195540654" sldId="2855"/>
        </pc:sldMkLst>
      </pc:sldChg>
      <pc:sldChg chg="new del">
        <pc:chgData name="Eva Jandíková" userId="7ef427b1455032d3" providerId="LiveId" clId="{38627F65-A546-4188-A844-DDCF0C45AC7E}" dt="2025-04-01T11:57:30.972" v="2517" actId="680"/>
        <pc:sldMkLst>
          <pc:docMk/>
          <pc:sldMk cId="2532974594" sldId="2856"/>
        </pc:sldMkLst>
      </pc:sldChg>
      <pc:sldChg chg="add del">
        <pc:chgData name="Eva Jandíková" userId="7ef427b1455032d3" providerId="LiveId" clId="{38627F65-A546-4188-A844-DDCF0C45AC7E}" dt="2025-04-01T15:07:21.227" v="2733" actId="47"/>
        <pc:sldMkLst>
          <pc:docMk/>
          <pc:sldMk cId="3603047720" sldId="2856"/>
        </pc:sldMkLst>
      </pc:sldChg>
      <pc:sldChg chg="add del">
        <pc:chgData name="Eva Jandíková" userId="7ef427b1455032d3" providerId="LiveId" clId="{38627F65-A546-4188-A844-DDCF0C45AC7E}" dt="2025-04-01T17:53:43.117" v="7768" actId="47"/>
        <pc:sldMkLst>
          <pc:docMk/>
          <pc:sldMk cId="2934345735" sldId="2857"/>
        </pc:sldMkLst>
      </pc:sldChg>
      <pc:sldChg chg="addSp delSp modSp add mod">
        <pc:chgData name="Eva Jandíková" userId="7ef427b1455032d3" providerId="LiveId" clId="{38627F65-A546-4188-A844-DDCF0C45AC7E}" dt="2025-04-01T15:25:19.184" v="3055" actId="1076"/>
        <pc:sldMkLst>
          <pc:docMk/>
          <pc:sldMk cId="563371454" sldId="2858"/>
        </pc:sldMkLst>
      </pc:sldChg>
      <pc:sldChg chg="addSp modSp new del mod">
        <pc:chgData name="Eva Jandíková" userId="7ef427b1455032d3" providerId="LiveId" clId="{38627F65-A546-4188-A844-DDCF0C45AC7E}" dt="2025-04-01T15:27:11.564" v="3079" actId="680"/>
        <pc:sldMkLst>
          <pc:docMk/>
          <pc:sldMk cId="2672198137" sldId="2859"/>
        </pc:sldMkLst>
      </pc:sldChg>
      <pc:sldChg chg="addSp delSp modSp new mod">
        <pc:chgData name="Eva Jandíková" userId="7ef427b1455032d3" providerId="LiveId" clId="{38627F65-A546-4188-A844-DDCF0C45AC7E}" dt="2025-04-01T18:00:56.922" v="7836" actId="20577"/>
        <pc:sldMkLst>
          <pc:docMk/>
          <pc:sldMk cId="3593596186" sldId="2859"/>
        </pc:sldMkLst>
      </pc:sldChg>
      <pc:sldChg chg="addSp delSp modSp add mod">
        <pc:chgData name="Eva Jandíková" userId="7ef427b1455032d3" providerId="LiveId" clId="{38627F65-A546-4188-A844-DDCF0C45AC7E}" dt="2025-04-01T18:00:54.215" v="7835" actId="20577"/>
        <pc:sldMkLst>
          <pc:docMk/>
          <pc:sldMk cId="2009426911" sldId="2860"/>
        </pc:sldMkLst>
      </pc:sldChg>
      <pc:sldChg chg="addSp delSp modSp new del mod">
        <pc:chgData name="Eva Jandíková" userId="7ef427b1455032d3" providerId="LiveId" clId="{38627F65-A546-4188-A844-DDCF0C45AC7E}" dt="2025-04-01T15:30:23.122" v="3142" actId="47"/>
        <pc:sldMkLst>
          <pc:docMk/>
          <pc:sldMk cId="1588946081" sldId="2861"/>
        </pc:sldMkLst>
      </pc:sldChg>
      <pc:sldChg chg="addSp delSp modSp new mod ord">
        <pc:chgData name="Eva Jandíková" userId="7ef427b1455032d3" providerId="LiveId" clId="{38627F65-A546-4188-A844-DDCF0C45AC7E}" dt="2025-04-01T16:26:05.564" v="4610" actId="108"/>
        <pc:sldMkLst>
          <pc:docMk/>
          <pc:sldMk cId="2956448782" sldId="2861"/>
        </pc:sldMkLst>
      </pc:sldChg>
      <pc:sldChg chg="addSp modSp add mod">
        <pc:chgData name="Eva Jandíková" userId="7ef427b1455032d3" providerId="LiveId" clId="{38627F65-A546-4188-A844-DDCF0C45AC7E}" dt="2025-04-01T16:24:44.808" v="4581" actId="404"/>
        <pc:sldMkLst>
          <pc:docMk/>
          <pc:sldMk cId="1560320695" sldId="2862"/>
        </pc:sldMkLst>
      </pc:sldChg>
      <pc:sldChg chg="addSp delSp modSp add mod">
        <pc:chgData name="Eva Jandíková" userId="7ef427b1455032d3" providerId="LiveId" clId="{38627F65-A546-4188-A844-DDCF0C45AC7E}" dt="2025-04-01T18:01:05.265" v="7838" actId="14100"/>
        <pc:sldMkLst>
          <pc:docMk/>
          <pc:sldMk cId="83330240" sldId="2863"/>
        </pc:sldMkLst>
      </pc:sldChg>
      <pc:sldChg chg="addSp modSp add del mod">
        <pc:chgData name="Eva Jandíková" userId="7ef427b1455032d3" providerId="LiveId" clId="{38627F65-A546-4188-A844-DDCF0C45AC7E}" dt="2025-04-01T15:41:23.121" v="3559"/>
        <pc:sldMkLst>
          <pc:docMk/>
          <pc:sldMk cId="1948099855" sldId="2864"/>
        </pc:sldMkLst>
      </pc:sldChg>
      <pc:sldChg chg="addSp modSp add mod">
        <pc:chgData name="Eva Jandíková" userId="7ef427b1455032d3" providerId="LiveId" clId="{38627F65-A546-4188-A844-DDCF0C45AC7E}" dt="2025-04-01T16:25:34.542" v="4595" actId="20577"/>
        <pc:sldMkLst>
          <pc:docMk/>
          <pc:sldMk cId="3361853235" sldId="2864"/>
        </pc:sldMkLst>
      </pc:sldChg>
      <pc:sldChg chg="add del">
        <pc:chgData name="Eva Jandíková" userId="7ef427b1455032d3" providerId="LiveId" clId="{38627F65-A546-4188-A844-DDCF0C45AC7E}" dt="2025-04-01T15:44:03.365" v="3599" actId="47"/>
        <pc:sldMkLst>
          <pc:docMk/>
          <pc:sldMk cId="1541176675" sldId="2865"/>
        </pc:sldMkLst>
      </pc:sldChg>
      <pc:sldChg chg="delSp modSp add mod">
        <pc:chgData name="Eva Jandíková" userId="7ef427b1455032d3" providerId="LiveId" clId="{38627F65-A546-4188-A844-DDCF0C45AC7E}" dt="2025-04-01T15:47:40.609" v="3627" actId="113"/>
        <pc:sldMkLst>
          <pc:docMk/>
          <pc:sldMk cId="2312233384" sldId="2865"/>
        </pc:sldMkLst>
      </pc:sldChg>
      <pc:sldChg chg="addSp delSp modSp new mod">
        <pc:chgData name="Eva Jandíková" userId="7ef427b1455032d3" providerId="LiveId" clId="{38627F65-A546-4188-A844-DDCF0C45AC7E}" dt="2025-04-01T16:26:40.014" v="4627" actId="20577"/>
        <pc:sldMkLst>
          <pc:docMk/>
          <pc:sldMk cId="2060933521" sldId="2866"/>
        </pc:sldMkLst>
      </pc:sldChg>
      <pc:sldChg chg="addSp delSp modSp add mod">
        <pc:chgData name="Eva Jandíková" userId="7ef427b1455032d3" providerId="LiveId" clId="{38627F65-A546-4188-A844-DDCF0C45AC7E}" dt="2025-04-01T16:30:20.429" v="4868" actId="6549"/>
        <pc:sldMkLst>
          <pc:docMk/>
          <pc:sldMk cId="2019975409" sldId="2867"/>
        </pc:sldMkLst>
      </pc:sldChg>
      <pc:sldChg chg="modSp add mod">
        <pc:chgData name="Eva Jandíková" userId="7ef427b1455032d3" providerId="LiveId" clId="{38627F65-A546-4188-A844-DDCF0C45AC7E}" dt="2025-04-01T16:06:19.063" v="4303" actId="20577"/>
        <pc:sldMkLst>
          <pc:docMk/>
          <pc:sldMk cId="1907942683" sldId="2868"/>
        </pc:sldMkLst>
      </pc:sldChg>
      <pc:sldChg chg="addSp delSp modSp add mod">
        <pc:chgData name="Eva Jandíková" userId="7ef427b1455032d3" providerId="LiveId" clId="{38627F65-A546-4188-A844-DDCF0C45AC7E}" dt="2025-04-01T16:15:24.222" v="4401" actId="1076"/>
        <pc:sldMkLst>
          <pc:docMk/>
          <pc:sldMk cId="3556647527" sldId="2869"/>
        </pc:sldMkLst>
      </pc:sldChg>
      <pc:sldChg chg="addSp modSp add mod">
        <pc:chgData name="Eva Jandíková" userId="7ef427b1455032d3" providerId="LiveId" clId="{38627F65-A546-4188-A844-DDCF0C45AC7E}" dt="2025-04-01T16:58:36.982" v="5409" actId="20577"/>
        <pc:sldMkLst>
          <pc:docMk/>
          <pc:sldMk cId="2926339908" sldId="2870"/>
        </pc:sldMkLst>
      </pc:sldChg>
      <pc:sldChg chg="addSp modSp new mod">
        <pc:chgData name="Eva Jandíková" userId="7ef427b1455032d3" providerId="LiveId" clId="{38627F65-A546-4188-A844-DDCF0C45AC7E}" dt="2025-04-01T17:18:39.312" v="6078" actId="20577"/>
        <pc:sldMkLst>
          <pc:docMk/>
          <pc:sldMk cId="3321643151" sldId="2871"/>
        </pc:sldMkLst>
      </pc:sldChg>
      <pc:sldChg chg="add del">
        <pc:chgData name="Eva Jandíková" userId="7ef427b1455032d3" providerId="LiveId" clId="{38627F65-A546-4188-A844-DDCF0C45AC7E}" dt="2025-04-01T17:02:47.909" v="5540" actId="47"/>
        <pc:sldMkLst>
          <pc:docMk/>
          <pc:sldMk cId="4050579731" sldId="2871"/>
        </pc:sldMkLst>
      </pc:sldChg>
      <pc:sldChg chg="modSp new mod">
        <pc:chgData name="Eva Jandíková" userId="7ef427b1455032d3" providerId="LiveId" clId="{38627F65-A546-4188-A844-DDCF0C45AC7E}" dt="2025-04-01T17:18:56.614" v="6100" actId="20577"/>
        <pc:sldMkLst>
          <pc:docMk/>
          <pc:sldMk cId="553584206" sldId="2872"/>
        </pc:sldMkLst>
      </pc:sldChg>
      <pc:sldChg chg="modSp add mod">
        <pc:chgData name="Eva Jandíková" userId="7ef427b1455032d3" providerId="LiveId" clId="{38627F65-A546-4188-A844-DDCF0C45AC7E}" dt="2025-04-01T17:28:14.394" v="6597" actId="255"/>
        <pc:sldMkLst>
          <pc:docMk/>
          <pc:sldMk cId="1438189918" sldId="2873"/>
        </pc:sldMkLst>
      </pc:sldChg>
      <pc:sldChg chg="addSp delSp modSp add mod">
        <pc:chgData name="Eva Jandíková" userId="7ef427b1455032d3" providerId="LiveId" clId="{38627F65-A546-4188-A844-DDCF0C45AC7E}" dt="2025-04-01T17:21:44.551" v="6132" actId="478"/>
        <pc:sldMkLst>
          <pc:docMk/>
          <pc:sldMk cId="1037912543" sldId="2874"/>
        </pc:sldMkLst>
      </pc:sldChg>
      <pc:sldChg chg="modSp add mod">
        <pc:chgData name="Eva Jandíková" userId="7ef427b1455032d3" providerId="LiveId" clId="{38627F65-A546-4188-A844-DDCF0C45AC7E}" dt="2025-04-01T17:36:44.713" v="7066" actId="207"/>
        <pc:sldMkLst>
          <pc:docMk/>
          <pc:sldMk cId="4150530500" sldId="2875"/>
        </pc:sldMkLst>
      </pc:sldChg>
      <pc:sldChg chg="addSp delSp modSp add mod">
        <pc:chgData name="Eva Jandíková" userId="7ef427b1455032d3" providerId="LiveId" clId="{38627F65-A546-4188-A844-DDCF0C45AC7E}" dt="2025-04-01T17:35:15.672" v="6908" actId="14100"/>
        <pc:sldMkLst>
          <pc:docMk/>
          <pc:sldMk cId="660297383" sldId="2876"/>
        </pc:sldMkLst>
      </pc:sldChg>
      <pc:sldChg chg="modSp add mod">
        <pc:chgData name="Eva Jandíková" userId="7ef427b1455032d3" providerId="LiveId" clId="{38627F65-A546-4188-A844-DDCF0C45AC7E}" dt="2025-04-01T17:45:41.836" v="7756" actId="20577"/>
        <pc:sldMkLst>
          <pc:docMk/>
          <pc:sldMk cId="388405473" sldId="2877"/>
        </pc:sldMkLst>
      </pc:sldChg>
      <pc:sldChg chg="addSp delSp modSp add mod">
        <pc:chgData name="Eva Jandíková" userId="7ef427b1455032d3" providerId="LiveId" clId="{38627F65-A546-4188-A844-DDCF0C45AC7E}" dt="2025-04-01T17:52:59.616" v="7765" actId="14100"/>
        <pc:sldMkLst>
          <pc:docMk/>
          <pc:sldMk cId="2282845576" sldId="2878"/>
        </pc:sldMkLst>
      </pc:sldChg>
      <pc:sldChg chg="modSp add mod">
        <pc:chgData name="Eva Jandíková" userId="7ef427b1455032d3" providerId="LiveId" clId="{38627F65-A546-4188-A844-DDCF0C45AC7E}" dt="2025-04-01T17:46:31.402" v="7763" actId="20577"/>
        <pc:sldMkLst>
          <pc:docMk/>
          <pc:sldMk cId="173058255" sldId="2879"/>
        </pc:sldMkLst>
      </pc:sldChg>
      <pc:sldChg chg="addSp delSp modSp add mod">
        <pc:chgData name="Eva Jandíková" userId="7ef427b1455032d3" providerId="LiveId" clId="{38627F65-A546-4188-A844-DDCF0C45AC7E}" dt="2025-04-01T18:52:03.762" v="8374" actId="20577"/>
        <pc:sldMkLst>
          <pc:docMk/>
          <pc:sldMk cId="1878562402" sldId="2880"/>
        </pc:sldMkLst>
      </pc:sldChg>
      <pc:sldChg chg="modSp add mod">
        <pc:chgData name="Eva Jandíková" userId="7ef427b1455032d3" providerId="LiveId" clId="{38627F65-A546-4188-A844-DDCF0C45AC7E}" dt="2025-04-01T18:02:53.613" v="7886" actId="20577"/>
        <pc:sldMkLst>
          <pc:docMk/>
          <pc:sldMk cId="2219882813" sldId="2881"/>
        </pc:sldMkLst>
      </pc:sldChg>
      <pc:sldChg chg="modSp add mod">
        <pc:chgData name="Eva Jandíková" userId="7ef427b1455032d3" providerId="LiveId" clId="{38627F65-A546-4188-A844-DDCF0C45AC7E}" dt="2025-04-01T18:49:27.910" v="8288" actId="207"/>
        <pc:sldMkLst>
          <pc:docMk/>
          <pc:sldMk cId="1619494766" sldId="2882"/>
        </pc:sldMkLst>
      </pc:sldChg>
      <pc:sldChg chg="modSp add del mod">
        <pc:chgData name="Eva Jandíková" userId="7ef427b1455032d3" providerId="LiveId" clId="{38627F65-A546-4188-A844-DDCF0C45AC7E}" dt="2025-04-01T18:34:55.269" v="7954" actId="47"/>
        <pc:sldMkLst>
          <pc:docMk/>
          <pc:sldMk cId="2136517011" sldId="2882"/>
        </pc:sldMkLst>
      </pc:sldChg>
      <pc:sldChg chg="modSp add mod">
        <pc:chgData name="Eva Jandíková" userId="7ef427b1455032d3" providerId="LiveId" clId="{38627F65-A546-4188-A844-DDCF0C45AC7E}" dt="2025-04-01T19:02:30.839" v="8583" actId="255"/>
        <pc:sldMkLst>
          <pc:docMk/>
          <pc:sldMk cId="1599592045" sldId="2883"/>
        </pc:sldMkLst>
      </pc:sldChg>
      <pc:sldMasterChg chg="delSldLayout">
        <pc:chgData name="Eva Jandíková" userId="7ef427b1455032d3" providerId="LiveId" clId="{38627F65-A546-4188-A844-DDCF0C45AC7E}" dt="2025-04-01T17:53:43.117" v="7768" actId="47"/>
        <pc:sldMasterMkLst>
          <pc:docMk/>
          <pc:sldMasterMk cId="3143213255" sldId="2147483728"/>
        </pc:sldMasterMkLst>
        <pc:sldLayoutChg chg="del">
          <pc:chgData name="Eva Jandíková" userId="7ef427b1455032d3" providerId="LiveId" clId="{38627F65-A546-4188-A844-DDCF0C45AC7E}" dt="2025-04-01T17:53:43.117" v="7768" actId="47"/>
          <pc:sldLayoutMkLst>
            <pc:docMk/>
            <pc:sldMasterMk cId="3143213255" sldId="2147483728"/>
            <pc:sldLayoutMk cId="1545636610" sldId="2147483888"/>
          </pc:sldLayoutMkLst>
        </pc:sldLayoutChg>
      </pc:sldMasterChg>
    </pc:docChg>
  </pc:docChgLst>
  <pc:docChgLst>
    <pc:chgData name="Alexandra Šipeková" userId="S::asipekova_techniserv-it.cz#ext#@assecoce.onmicrosoft.com::3f687794-327d-47aa-9ac9-48052a8799d6" providerId="AD" clId="Web-{7D153D63-6D95-317C-4375-C6EE17137A67}"/>
    <pc:docChg chg="modSld">
      <pc:chgData name="Alexandra Šipeková" userId="S::asipekova_techniserv-it.cz#ext#@assecoce.onmicrosoft.com::3f687794-327d-47aa-9ac9-48052a8799d6" providerId="AD" clId="Web-{7D153D63-6D95-317C-4375-C6EE17137A67}" dt="2025-01-27T14:57:04.398" v="10" actId="20577"/>
      <pc:docMkLst>
        <pc:docMk/>
      </pc:docMkLst>
      <pc:sldChg chg="modSp">
        <pc:chgData name="Alexandra Šipeková" userId="S::asipekova_techniserv-it.cz#ext#@assecoce.onmicrosoft.com::3f687794-327d-47aa-9ac9-48052a8799d6" providerId="AD" clId="Web-{7D153D63-6D95-317C-4375-C6EE17137A67}" dt="2025-01-27T14:57:04.398" v="10" actId="20577"/>
        <pc:sldMkLst>
          <pc:docMk/>
          <pc:sldMk cId="1787159326" sldId="1996"/>
        </pc:sldMkLst>
      </pc:sldChg>
      <pc:sldChg chg="modSp">
        <pc:chgData name="Alexandra Šipeková" userId="S::asipekova_techniserv-it.cz#ext#@assecoce.onmicrosoft.com::3f687794-327d-47aa-9ac9-48052a8799d6" providerId="AD" clId="Web-{7D153D63-6D95-317C-4375-C6EE17137A67}" dt="2025-01-27T14:56:47.678" v="1" actId="20577"/>
        <pc:sldMkLst>
          <pc:docMk/>
          <pc:sldMk cId="1264483258" sldId="2003"/>
        </pc:sldMkLst>
      </pc:sldChg>
    </pc:docChg>
  </pc:docChgLst>
  <pc:docChgLst>
    <pc:chgData name="Eva Jandíková" userId="7ef427b1455032d3" providerId="LiveId" clId="{E58C470F-39DA-4062-A9AD-FECFFDE4120F}"/>
    <pc:docChg chg="undo redo custSel addSld delSld modSld sldOrd">
      <pc:chgData name="Eva Jandíková" userId="7ef427b1455032d3" providerId="LiveId" clId="{E58C470F-39DA-4062-A9AD-FECFFDE4120F}" dt="2025-02-17T15:31:41.056" v="3665" actId="14100"/>
      <pc:docMkLst>
        <pc:docMk/>
      </pc:docMkLst>
      <pc:sldChg chg="modSp mod">
        <pc:chgData name="Eva Jandíková" userId="7ef427b1455032d3" providerId="LiveId" clId="{E58C470F-39DA-4062-A9AD-FECFFDE4120F}" dt="2025-02-14T15:12:02.410" v="3399" actId="20577"/>
        <pc:sldMkLst>
          <pc:docMk/>
          <pc:sldMk cId="1371505916" sldId="89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66028382" sldId="1362"/>
        </pc:sldMkLst>
      </pc:sldChg>
      <pc:sldChg chg="addSp delSp modSp mod modNotesTx">
        <pc:chgData name="Eva Jandíková" userId="7ef427b1455032d3" providerId="LiveId" clId="{E58C470F-39DA-4062-A9AD-FECFFDE4120F}" dt="2025-02-17T15:23:03.449" v="3548" actId="207"/>
        <pc:sldMkLst>
          <pc:docMk/>
          <pc:sldMk cId="3473808276" sldId="1418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083193668" sldId="1490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055934469" sldId="1491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235789882" sldId="1493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647141677" sldId="1494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953578322" sldId="1497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635921988" sldId="1498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938749389" sldId="1499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407377283" sldId="1504"/>
        </pc:sldMkLst>
      </pc:sldChg>
      <pc:sldChg chg="add modNotesTx">
        <pc:chgData name="Eva Jandíková" userId="7ef427b1455032d3" providerId="LiveId" clId="{E58C470F-39DA-4062-A9AD-FECFFDE4120F}" dt="2025-02-14T12:11:41.811" v="1288" actId="20577"/>
        <pc:sldMkLst>
          <pc:docMk/>
          <pc:sldMk cId="830849435" sldId="1507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2499410469" sldId="1527"/>
        </pc:sldMkLst>
      </pc:sldChg>
      <pc:sldChg chg="addSp modSp add modNotesTx">
        <pc:chgData name="Eva Jandíková" userId="7ef427b1455032d3" providerId="LiveId" clId="{E58C470F-39DA-4062-A9AD-FECFFDE4120F}" dt="2025-02-17T15:22:10.780" v="3542"/>
        <pc:sldMkLst>
          <pc:docMk/>
          <pc:sldMk cId="1635105207" sldId="1539"/>
        </pc:sldMkLst>
      </pc:sldChg>
      <pc:sldChg chg="addSp modSp add modNotesTx">
        <pc:chgData name="Eva Jandíková" userId="7ef427b1455032d3" providerId="LiveId" clId="{E58C470F-39DA-4062-A9AD-FECFFDE4120F}" dt="2025-02-17T15:22:14.160" v="3543"/>
        <pc:sldMkLst>
          <pc:docMk/>
          <pc:sldMk cId="1384086943" sldId="1540"/>
        </pc:sldMkLst>
      </pc:sldChg>
      <pc:sldChg chg="addSp modSp add del modNotesTx">
        <pc:chgData name="Eva Jandíková" userId="7ef427b1455032d3" providerId="LiveId" clId="{E58C470F-39DA-4062-A9AD-FECFFDE4120F}" dt="2025-02-17T15:22:20.600" v="3545"/>
        <pc:sldMkLst>
          <pc:docMk/>
          <pc:sldMk cId="3278003767" sldId="1541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766273287" sldId="1544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338205713" sldId="1545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681195689" sldId="154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5385815" sldId="1551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2658248016" sldId="156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24311319" sldId="158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00607692" sldId="15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444587068" sldId="15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91300745" sldId="15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47235769" sldId="15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581735" sldId="15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26131794" sldId="159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82499136" sldId="159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38096190" sldId="15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29782038" sldId="159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2430558" sldId="1600"/>
        </pc:sldMkLst>
      </pc:sldChg>
      <pc:sldChg chg="addSp modSp mod modNotesTx">
        <pc:chgData name="Eva Jandíková" userId="7ef427b1455032d3" providerId="LiveId" clId="{E58C470F-39DA-4062-A9AD-FECFFDE4120F}" dt="2025-02-17T15:23:19.139" v="3551"/>
        <pc:sldMkLst>
          <pc:docMk/>
          <pc:sldMk cId="2143098384" sldId="160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71302111" sldId="162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8207011" sldId="162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151322360" sldId="162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71336290" sldId="162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55967761" sldId="162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088888169" sldId="162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874021689" sldId="162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438682059" sldId="163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65680656" sldId="163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15499738" sldId="163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14648509" sldId="163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42915593" sldId="163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10731183" sldId="164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38833248" sldId="164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905088641" sldId="164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21858950" sldId="164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133382944" sldId="164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761858310" sldId="165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248596057" sldId="165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694056240" sldId="165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013203784" sldId="165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585463199" sldId="165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077343573" sldId="165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670300549" sldId="165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962091266" sldId="165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77629205" sldId="165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826095205" sldId="166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133617346" sldId="166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024860642" sldId="166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879171619" sldId="166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034776031" sldId="166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912439826" sldId="166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617529322" sldId="166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55985956" sldId="167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453085955" sldId="167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426831221" sldId="167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428205706" sldId="167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88207959" sldId="167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92470074" sldId="168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57363252" sldId="168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110915360" sldId="168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9384132" sldId="168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71610549" sldId="168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25085478" sldId="168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90412953" sldId="168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71763499" sldId="169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019793214" sldId="16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97302058" sldId="169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95539351" sldId="169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82071220" sldId="169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537110308" sldId="169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79566110" sldId="170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58807737" sldId="170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60515679" sldId="170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0218669" sldId="170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569873352" sldId="17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02349321" sldId="17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63319654" sldId="170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652713672" sldId="170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61707797" sldId="171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25580703" sldId="171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06217089" sldId="171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035613754" sldId="171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20706409" sldId="171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246238559" sldId="171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483895267" sldId="171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40997242" sldId="171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76609632" sldId="171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88424198" sldId="172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28911276" sldId="172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79699286" sldId="172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77576006" sldId="172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535071762" sldId="172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167345432" sldId="173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31978358" sldId="173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85471764" sldId="173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059135553" sldId="173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22827552" sldId="173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73132692" sldId="173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033619267" sldId="173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5340916" sldId="174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37627062" sldId="174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997918931" sldId="174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50685246" sldId="174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32036446" sldId="174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951493192" sldId="174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651216860" sldId="174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18726982" sldId="174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773285354" sldId="175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23655390" sldId="175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246270949" sldId="175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10029980" sldId="175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451842854" sldId="175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522046582" sldId="175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176474747" sldId="1756"/>
        </pc:sldMkLst>
      </pc:sldChg>
      <pc:sldChg chg="del">
        <pc:chgData name="Eva Jandíková" userId="7ef427b1455032d3" providerId="LiveId" clId="{E58C470F-39DA-4062-A9AD-FECFFDE4120F}" dt="2025-02-14T10:28:39.683" v="488" actId="2696"/>
        <pc:sldMkLst>
          <pc:docMk/>
          <pc:sldMk cId="1775443882" sldId="175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565541771" sldId="175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11620292" sldId="176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759473037" sldId="176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056151598" sldId="1763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1600859445" sldId="176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44260782" sldId="176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99872815" sldId="1767"/>
        </pc:sldMkLst>
      </pc:sldChg>
      <pc:sldChg chg="del modNotesTx">
        <pc:chgData name="Eva Jandíková" userId="7ef427b1455032d3" providerId="LiveId" clId="{E58C470F-39DA-4062-A9AD-FECFFDE4120F}" dt="2025-02-14T12:49:14.997" v="3162" actId="47"/>
        <pc:sldMkLst>
          <pc:docMk/>
          <pc:sldMk cId="2063208814" sldId="1768"/>
        </pc:sldMkLst>
      </pc:sldChg>
      <pc:sldChg chg="addSp delSp modSp mod modNotesTx">
        <pc:chgData name="Eva Jandíková" userId="7ef427b1455032d3" providerId="LiveId" clId="{E58C470F-39DA-4062-A9AD-FECFFDE4120F}" dt="2025-02-17T15:27:36.371" v="3626"/>
        <pc:sldMkLst>
          <pc:docMk/>
          <pc:sldMk cId="2682109150" sldId="1769"/>
        </pc:sldMkLst>
      </pc:sldChg>
      <pc:sldChg chg="addSp modSp modNotesTx">
        <pc:chgData name="Eva Jandíková" userId="7ef427b1455032d3" providerId="LiveId" clId="{E58C470F-39DA-4062-A9AD-FECFFDE4120F}" dt="2025-02-17T15:28:17.788" v="3651"/>
        <pc:sldMkLst>
          <pc:docMk/>
          <pc:sldMk cId="2172963076" sldId="177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97478128" sldId="177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59378868" sldId="177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13445016" sldId="177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67866378" sldId="177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32291666" sldId="177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033230848" sldId="177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86110052" sldId="178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9767992" sldId="178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141222490" sldId="178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42762542" sldId="178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900617314" sldId="178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83532139" sldId="178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35469336" sldId="178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27550127" sldId="17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33863967" sldId="17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83623230" sldId="17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80571034" sldId="17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03050304" sldId="179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13065222" sldId="17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63520922" sldId="179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774443208" sldId="180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58794195" sldId="1801"/>
        </pc:sldMkLst>
      </pc:sldChg>
      <pc:sldChg chg="addSp modSp add modNotesTx">
        <pc:chgData name="Eva Jandíková" userId="7ef427b1455032d3" providerId="LiveId" clId="{E58C470F-39DA-4062-A9AD-FECFFDE4120F}" dt="2025-02-17T15:22:18.600" v="3544"/>
        <pc:sldMkLst>
          <pc:docMk/>
          <pc:sldMk cId="1919476943" sldId="180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94080344" sldId="180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60463" sldId="180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57718190" sldId="180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184692964" sldId="180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383273120" sldId="180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159019565" sldId="180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905055191" sldId="181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82468466" sldId="181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449852356" sldId="181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8748855" sldId="181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172600837" sldId="181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357430777" sldId="181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484538712" sldId="181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824005819" sldId="181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90904689" sldId="182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68050243" sldId="182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89085691" sldId="182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90615890" sldId="182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809427175" sldId="182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269646025" sldId="182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40596908" sldId="1826"/>
        </pc:sldMkLst>
      </pc:sldChg>
      <pc:sldChg chg="modSp mod modNotesTx">
        <pc:chgData name="Eva Jandíková" userId="7ef427b1455032d3" providerId="LiveId" clId="{E58C470F-39DA-4062-A9AD-FECFFDE4120F}" dt="2025-02-17T15:23:13.611" v="3550" actId="113"/>
        <pc:sldMkLst>
          <pc:docMk/>
          <pc:sldMk cId="4214161330" sldId="1827"/>
        </pc:sldMkLst>
      </pc:sldChg>
      <pc:sldChg chg="addSp modSp modNotesTx">
        <pc:chgData name="Eva Jandíková" userId="7ef427b1455032d3" providerId="LiveId" clId="{E58C470F-39DA-4062-A9AD-FECFFDE4120F}" dt="2025-02-17T15:24:16.606" v="3557"/>
        <pc:sldMkLst>
          <pc:docMk/>
          <pc:sldMk cId="1508650280" sldId="1829"/>
        </pc:sldMkLst>
      </pc:sldChg>
      <pc:sldChg chg="addSp modSp modNotesTx">
        <pc:chgData name="Eva Jandíková" userId="7ef427b1455032d3" providerId="LiveId" clId="{E58C470F-39DA-4062-A9AD-FECFFDE4120F}" dt="2025-02-17T15:24:21.085" v="3559"/>
        <pc:sldMkLst>
          <pc:docMk/>
          <pc:sldMk cId="1902240005" sldId="183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044673092" sldId="183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23042123" sldId="183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124939113" sldId="1833"/>
        </pc:sldMkLst>
      </pc:sldChg>
      <pc:sldChg chg="del modNotesTx">
        <pc:chgData name="Eva Jandíková" userId="7ef427b1455032d3" providerId="LiveId" clId="{E58C470F-39DA-4062-A9AD-FECFFDE4120F}" dt="2025-02-14T12:47:49.224" v="3151" actId="47"/>
        <pc:sldMkLst>
          <pc:docMk/>
          <pc:sldMk cId="1826750987" sldId="183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170673492" sldId="183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693857700" sldId="183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72097918" sldId="183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47581129" sldId="183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63393484" sldId="183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692775454" sldId="1840"/>
        </pc:sldMkLst>
      </pc:sldChg>
      <pc:sldChg chg="addSp modSp modNotesTx">
        <pc:chgData name="Eva Jandíková" userId="7ef427b1455032d3" providerId="LiveId" clId="{E58C470F-39DA-4062-A9AD-FECFFDE4120F}" dt="2025-02-17T15:24:18.713" v="3558"/>
        <pc:sldMkLst>
          <pc:docMk/>
          <pc:sldMk cId="3702756127" sldId="184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548266870" sldId="184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221147638" sldId="184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93851330" sldId="184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180255779" sldId="184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302643160" sldId="184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84764284" sldId="184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826391697" sldId="184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85962337" sldId="184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703638922" sldId="185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22068762" sldId="185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01068616" sldId="1852"/>
        </pc:sldMkLst>
      </pc:sldChg>
      <pc:sldChg chg="addSp modSp modNotesTx">
        <pc:chgData name="Eva Jandíková" userId="7ef427b1455032d3" providerId="LiveId" clId="{E58C470F-39DA-4062-A9AD-FECFFDE4120F}" dt="2025-02-17T15:26:59.931" v="3618"/>
        <pc:sldMkLst>
          <pc:docMk/>
          <pc:sldMk cId="2337773378" sldId="1853"/>
        </pc:sldMkLst>
      </pc:sldChg>
      <pc:sldChg chg="addSp modSp modNotesTx">
        <pc:chgData name="Eva Jandíková" userId="7ef427b1455032d3" providerId="LiveId" clId="{E58C470F-39DA-4062-A9AD-FECFFDE4120F}" dt="2025-02-17T15:27:02.339" v="3619"/>
        <pc:sldMkLst>
          <pc:docMk/>
          <pc:sldMk cId="1708588347" sldId="185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88108848" sldId="1855"/>
        </pc:sldMkLst>
      </pc:sldChg>
      <pc:sldChg chg="add">
        <pc:chgData name="Eva Jandíková" userId="7ef427b1455032d3" providerId="LiveId" clId="{E58C470F-39DA-4062-A9AD-FECFFDE4120F}" dt="2025-02-14T12:12:47.659" v="1295"/>
        <pc:sldMkLst>
          <pc:docMk/>
          <pc:sldMk cId="2700645986" sldId="1856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3678318836" sldId="185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168718033" sldId="185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370089546" sldId="185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069859835" sldId="185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73869242" sldId="186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78010646" sldId="186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158039136" sldId="186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12104777" sldId="186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064022507" sldId="186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719507519" sldId="186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315644782" sldId="186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11981382" sldId="186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817529534" sldId="186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7640140" sldId="186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64034678" sldId="187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22364009" sldId="187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310907537" sldId="187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990178123" sldId="187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529647352" sldId="187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90632038" sldId="187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31595873" sldId="187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25748338" sldId="187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832286244" sldId="187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726358267" sldId="188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704495130" sldId="188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530174574" sldId="188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881936694" sldId="188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561282260" sldId="188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37797002" sldId="188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990284959" sldId="188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94970625" sldId="188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279392208" sldId="18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2869466" sldId="18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04290260" sldId="18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1124471" sldId="18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36983393" sldId="189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78347226" sldId="189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898711142" sldId="189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81398570" sldId="18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81064709" sldId="189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5654752" sldId="190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17344533" sldId="190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22873506" sldId="190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209593647" sldId="190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2229636" sldId="190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21030687" sldId="190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34623357" sldId="19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631587009" sldId="19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2484238" sldId="190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43649375" sldId="192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51461998" sldId="192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09886432" sldId="192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90708762" sldId="193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719916577" sldId="193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586051089" sldId="193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713552595" sldId="193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67959623" sldId="194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184783" sldId="194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79616131" sldId="194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39469384" sldId="194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47273962" sldId="194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74542814" sldId="194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8374110" sldId="194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9296509" sldId="194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77273850" sldId="194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682105962" sldId="194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55571812" sldId="195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41735095" sldId="195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46341091" sldId="195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380088517" sldId="195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428149574" sldId="195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72131642" sldId="195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66303297" sldId="1959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98998625" sldId="196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29152809" sldId="196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25144040" sldId="196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40613310" sldId="196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60098542" sldId="196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11248255" sldId="196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015631478" sldId="197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170478060" sldId="197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802186238" sldId="197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371388273" sldId="197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233675340" sldId="197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413862856" sldId="197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989299433" sldId="197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683934804" sldId="197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80968225" sldId="198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85720306" sldId="198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85609150" sldId="198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11893438" sldId="198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352620818" sldId="198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768145162" sldId="198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938738825" sldId="198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88015580" sldId="198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17718526" sldId="1988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1991630098" sldId="1989"/>
        </pc:sldMkLst>
      </pc:sldChg>
      <pc:sldChg chg="modNotesTx">
        <pc:chgData name="Eva Jandíková" userId="7ef427b1455032d3" providerId="LiveId" clId="{E58C470F-39DA-4062-A9AD-FECFFDE4120F}" dt="2025-02-14T12:26:23.474" v="1950" actId="20577"/>
        <pc:sldMkLst>
          <pc:docMk/>
          <pc:sldMk cId="1787159326" sldId="1996"/>
        </pc:sldMkLst>
      </pc:sldChg>
      <pc:sldChg chg="add del modNotesTx">
        <pc:chgData name="Eva Jandíková" userId="7ef427b1455032d3" providerId="LiveId" clId="{E58C470F-39DA-4062-A9AD-FECFFDE4120F}" dt="2025-02-17T07:55:42.648" v="3436" actId="47"/>
        <pc:sldMkLst>
          <pc:docMk/>
          <pc:sldMk cId="1264483258" sldId="200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32317166" sldId="20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617345511" sldId="20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5572498" sldId="200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16824827" sldId="200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592847537" sldId="201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555792731" sldId="201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643296299" sldId="201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995272940" sldId="201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982855231" sldId="201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91874958" sldId="201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15854579" sldId="202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06057691" sldId="202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36764259" sldId="202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96938959" sldId="202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513684278" sldId="202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913033047" sldId="202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20101848" sldId="2027"/>
        </pc:sldMkLst>
      </pc:sldChg>
      <pc:sldChg chg="del modNotesTx">
        <pc:chgData name="Eva Jandíková" userId="7ef427b1455032d3" providerId="LiveId" clId="{E58C470F-39DA-4062-A9AD-FECFFDE4120F}" dt="2025-02-14T12:49:13.042" v="3161" actId="47"/>
        <pc:sldMkLst>
          <pc:docMk/>
          <pc:sldMk cId="3519083480" sldId="2028"/>
        </pc:sldMkLst>
      </pc:sldChg>
      <pc:sldChg chg="addSp modSp mod modNotesTx">
        <pc:chgData name="Eva Jandíková" userId="7ef427b1455032d3" providerId="LiveId" clId="{E58C470F-39DA-4062-A9AD-FECFFDE4120F}" dt="2025-02-17T15:27:47.306" v="3647" actId="20577"/>
        <pc:sldMkLst>
          <pc:docMk/>
          <pc:sldMk cId="2148273094" sldId="2032"/>
        </pc:sldMkLst>
      </pc:sldChg>
      <pc:sldChg chg="addSp modSp modNotesTx">
        <pc:chgData name="Eva Jandíková" userId="7ef427b1455032d3" providerId="LiveId" clId="{E58C470F-39DA-4062-A9AD-FECFFDE4120F}" dt="2025-02-17T15:28:07.353" v="3649"/>
        <pc:sldMkLst>
          <pc:docMk/>
          <pc:sldMk cId="3909914410" sldId="2033"/>
        </pc:sldMkLst>
      </pc:sldChg>
      <pc:sldChg chg="addSp modSp mod modNotesTx">
        <pc:chgData name="Eva Jandíková" userId="7ef427b1455032d3" providerId="LiveId" clId="{E58C470F-39DA-4062-A9AD-FECFFDE4120F}" dt="2025-02-17T15:28:22.494" v="3655" actId="20577"/>
        <pc:sldMkLst>
          <pc:docMk/>
          <pc:sldMk cId="3231191082" sldId="2034"/>
        </pc:sldMkLst>
      </pc:sldChg>
      <pc:sldChg chg="del modNotesTx">
        <pc:chgData name="Eva Jandíková" userId="7ef427b1455032d3" providerId="LiveId" clId="{E58C470F-39DA-4062-A9AD-FECFFDE4120F}" dt="2025-02-14T12:51:25.916" v="3313" actId="47"/>
        <pc:sldMkLst>
          <pc:docMk/>
          <pc:sldMk cId="190514863" sldId="2035"/>
        </pc:sldMkLst>
      </pc:sldChg>
      <pc:sldChg chg="addSp modSp mod modNotesTx">
        <pc:chgData name="Eva Jandíková" userId="7ef427b1455032d3" providerId="LiveId" clId="{E58C470F-39DA-4062-A9AD-FECFFDE4120F}" dt="2025-02-17T15:28:26.997" v="3659"/>
        <pc:sldMkLst>
          <pc:docMk/>
          <pc:sldMk cId="1336978189" sldId="2036"/>
        </pc:sldMkLst>
      </pc:sldChg>
      <pc:sldChg chg="del">
        <pc:chgData name="Eva Jandíková" userId="7ef427b1455032d3" providerId="LiveId" clId="{E58C470F-39DA-4062-A9AD-FECFFDE4120F}" dt="2025-02-14T12:40:45.710" v="2740" actId="47"/>
        <pc:sldMkLst>
          <pc:docMk/>
          <pc:sldMk cId="2068217609" sldId="2037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1825094817" sldId="2038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3580851998" sldId="2040"/>
        </pc:sldMkLst>
      </pc:sldChg>
      <pc:sldChg chg="addSp modSp modNotesTx">
        <pc:chgData name="Eva Jandíková" userId="7ef427b1455032d3" providerId="LiveId" clId="{E58C470F-39DA-4062-A9AD-FECFFDE4120F}" dt="2025-02-17T15:28:16.278" v="3650"/>
        <pc:sldMkLst>
          <pc:docMk/>
          <pc:sldMk cId="45209561" sldId="2041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2611934418" sldId="2047"/>
        </pc:sldMkLst>
      </pc:sldChg>
      <pc:sldChg chg="addSp delSp modSp add del mod">
        <pc:chgData name="Eva Jandíková" userId="7ef427b1455032d3" providerId="LiveId" clId="{E58C470F-39DA-4062-A9AD-FECFFDE4120F}" dt="2025-02-14T12:14:47.482" v="1369" actId="47"/>
        <pc:sldMkLst>
          <pc:docMk/>
          <pc:sldMk cId="2901772988" sldId="204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14748153" sldId="206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1114286" sldId="206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38605174" sldId="206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64918947" sldId="207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670227767" sldId="207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53824824" sldId="207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018944657" sldId="208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11912344" sldId="208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078681828" sldId="208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070419403" sldId="208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01455068" sldId="208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473050154" sldId="208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305506571" sldId="20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34248353" sldId="20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7647447" sldId="20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57705244" sldId="20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60742000" sldId="20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10615489" sldId="209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87266530" sldId="209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91388402" sldId="209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434070058" sldId="209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1330121" sldId="209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56765914" sldId="210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62304975" sldId="210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003388852" sldId="210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52276132" sldId="210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50572930" sldId="210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51062251" sldId="210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34316930" sldId="210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910797622" sldId="210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48730466" sldId="210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657323023" sldId="211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78900698" sldId="211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770922763" sldId="211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315305960" sldId="211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78888411" sldId="211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725190573" sldId="211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35168212" sldId="211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11642028" sldId="211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20199860" sldId="211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8162997" sldId="212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873366142" sldId="212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46208209" sldId="212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683865619" sldId="212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197205158" sldId="212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672383604" sldId="212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972285588" sldId="212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7094143" sldId="212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029564528" sldId="2128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1696974007" sldId="2129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2492317725" sldId="2130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341803010" sldId="213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638577743" sldId="213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971058066" sldId="2133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978275091" sldId="2134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663251086" sldId="2135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3977612435" sldId="2136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366077409" sldId="2137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713660843" sldId="2138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70232695" sldId="213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61081079" sldId="214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094552318" sldId="2142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827369769" sldId="2143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513842607" sldId="2144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508711393" sldId="2145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698835648" sldId="2146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321069340" sldId="2149"/>
        </pc:sldMkLst>
      </pc:sldChg>
      <pc:sldChg chg="ord modNotesTx">
        <pc:chgData name="Eva Jandíková" userId="7ef427b1455032d3" providerId="LiveId" clId="{E58C470F-39DA-4062-A9AD-FECFFDE4120F}" dt="2025-02-14T12:48:32.391" v="3156"/>
        <pc:sldMkLst>
          <pc:docMk/>
          <pc:sldMk cId="240305047" sldId="2151"/>
        </pc:sldMkLst>
      </pc:sldChg>
      <pc:sldChg chg="addSp delSp modSp mod">
        <pc:chgData name="Eva Jandíková" userId="7ef427b1455032d3" providerId="LiveId" clId="{E58C470F-39DA-4062-A9AD-FECFFDE4120F}" dt="2025-02-17T15:27:33.118" v="3625"/>
        <pc:sldMkLst>
          <pc:docMk/>
          <pc:sldMk cId="647701914" sldId="2154"/>
        </pc:sldMkLst>
      </pc:sldChg>
      <pc:sldChg chg="addSp modSp mod ord">
        <pc:chgData name="Eva Jandíková" userId="7ef427b1455032d3" providerId="LiveId" clId="{E58C470F-39DA-4062-A9AD-FECFFDE4120F}" dt="2025-02-17T15:27:52.125" v="3648"/>
        <pc:sldMkLst>
          <pc:docMk/>
          <pc:sldMk cId="646804568" sldId="2155"/>
        </pc:sldMkLst>
      </pc:sldChg>
      <pc:sldChg chg="del">
        <pc:chgData name="Eva Jandíková" userId="7ef427b1455032d3" providerId="LiveId" clId="{E58C470F-39DA-4062-A9AD-FECFFDE4120F}" dt="2025-02-14T12:44:29.136" v="3002" actId="47"/>
        <pc:sldMkLst>
          <pc:docMk/>
          <pc:sldMk cId="2862466800" sldId="215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02057579" sldId="215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12060096" sldId="215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31559480" sldId="216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92884744" sldId="216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15235504" sldId="216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77582348" sldId="216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24744376" sldId="216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60697600" sldId="216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026343113" sldId="216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04340195" sldId="217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365071880" sldId="217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465521397" sldId="217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53798686" sldId="217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05724549" sldId="217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32644931" sldId="217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698931300" sldId="217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8974474" sldId="217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72084518" sldId="218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16430575" sldId="218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12578060" sldId="218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316695549" sldId="218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97396496" sldId="218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323793670" sldId="218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41638952" sldId="218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87991879" sldId="218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365449112" sldId="21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06443957" sldId="21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565102334" sldId="2193"/>
        </pc:sldMkLst>
      </pc:sldChg>
      <pc:sldChg chg="del">
        <pc:chgData name="Eva Jandíková" userId="7ef427b1455032d3" providerId="LiveId" clId="{E58C470F-39DA-4062-A9AD-FECFFDE4120F}" dt="2025-02-14T12:43:54.016" v="2866" actId="47"/>
        <pc:sldMkLst>
          <pc:docMk/>
          <pc:sldMk cId="662186455" sldId="2194"/>
        </pc:sldMkLst>
      </pc:sldChg>
      <pc:sldChg chg="modSp mod modNotesTx">
        <pc:chgData name="Eva Jandíková" userId="7ef427b1455032d3" providerId="LiveId" clId="{E58C470F-39DA-4062-A9AD-FECFFDE4120F}" dt="2025-02-14T12:29:36.034" v="2213" actId="20577"/>
        <pc:sldMkLst>
          <pc:docMk/>
          <pc:sldMk cId="3729773846" sldId="2195"/>
        </pc:sldMkLst>
      </pc:sldChg>
      <pc:sldChg chg="addSp modSp mod ord modNotesTx">
        <pc:chgData name="Eva Jandíková" userId="7ef427b1455032d3" providerId="LiveId" clId="{E58C470F-39DA-4062-A9AD-FECFFDE4120F}" dt="2025-02-17T15:27:19.180" v="3623"/>
        <pc:sldMkLst>
          <pc:docMk/>
          <pc:sldMk cId="4287419278" sldId="2196"/>
        </pc:sldMkLst>
      </pc:sldChg>
      <pc:sldChg chg="addSp modSp mod ord modNotesTx">
        <pc:chgData name="Eva Jandíková" userId="7ef427b1455032d3" providerId="LiveId" clId="{E58C470F-39DA-4062-A9AD-FECFFDE4120F}" dt="2025-02-17T15:27:38.473" v="3627"/>
        <pc:sldMkLst>
          <pc:docMk/>
          <pc:sldMk cId="519916786" sldId="2197"/>
        </pc:sldMkLst>
      </pc:sldChg>
      <pc:sldChg chg="del">
        <pc:chgData name="Eva Jandíková" userId="7ef427b1455032d3" providerId="LiveId" clId="{E58C470F-39DA-4062-A9AD-FECFFDE4120F}" dt="2025-02-14T12:46:17.258" v="3059" actId="47"/>
        <pc:sldMkLst>
          <pc:docMk/>
          <pc:sldMk cId="2574573852" sldId="2198"/>
        </pc:sldMkLst>
      </pc:sldChg>
      <pc:sldChg chg="del modNotesTx">
        <pc:chgData name="Eva Jandíková" userId="7ef427b1455032d3" providerId="LiveId" clId="{E58C470F-39DA-4062-A9AD-FECFFDE4120F}" dt="2025-02-14T12:46:47.326" v="3084" actId="2696"/>
        <pc:sldMkLst>
          <pc:docMk/>
          <pc:sldMk cId="628492038" sldId="2199"/>
        </pc:sldMkLst>
      </pc:sldChg>
      <pc:sldChg chg="addSp modSp add modNotesTx">
        <pc:chgData name="Eva Jandíková" userId="7ef427b1455032d3" providerId="LiveId" clId="{E58C470F-39DA-4062-A9AD-FECFFDE4120F}" dt="2025-02-17T15:28:30.968" v="3660"/>
        <pc:sldMkLst>
          <pc:docMk/>
          <pc:sldMk cId="1595247520" sldId="2199"/>
        </pc:sldMkLst>
      </pc:sldChg>
      <pc:sldChg chg="del">
        <pc:chgData name="Eva Jandíková" userId="7ef427b1455032d3" providerId="LiveId" clId="{E58C470F-39DA-4062-A9AD-FECFFDE4120F}" dt="2025-02-14T12:47:50.658" v="3152" actId="47"/>
        <pc:sldMkLst>
          <pc:docMk/>
          <pc:sldMk cId="1750623389" sldId="2200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239396288" sldId="2203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879116418" sldId="2204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1940561716" sldId="2205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96832799" sldId="2206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540187561" sldId="2207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234483170" sldId="2208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051203644" sldId="2209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873738014" sldId="2210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685775893" sldId="2211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73885466" sldId="2212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192496346" sldId="2213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971927346" sldId="2214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408645876" sldId="2216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335339025" sldId="2217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978297264" sldId="2218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218406857" sldId="2219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1376134968" sldId="2220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515980130" sldId="2221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486047270" sldId="2222"/>
        </pc:sldMkLst>
      </pc:sldChg>
      <pc:sldChg chg="modSp add mod modNotesTx">
        <pc:chgData name="Eva Jandíková" userId="7ef427b1455032d3" providerId="LiveId" clId="{E58C470F-39DA-4062-A9AD-FECFFDE4120F}" dt="2025-02-14T12:15:14.138" v="1455" actId="20577"/>
        <pc:sldMkLst>
          <pc:docMk/>
          <pc:sldMk cId="3794098012" sldId="2223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4061215884" sldId="2223"/>
        </pc:sldMkLst>
      </pc:sldChg>
      <pc:sldChg chg="addSp delSp modSp mod modNotesTx">
        <pc:chgData name="Eva Jandíková" userId="7ef427b1455032d3" providerId="LiveId" clId="{E58C470F-39DA-4062-A9AD-FECFFDE4120F}" dt="2025-02-14T11:40:08.485" v="737" actId="20577"/>
        <pc:sldMkLst>
          <pc:docMk/>
          <pc:sldMk cId="4231352319" sldId="2224"/>
        </pc:sldMkLst>
      </pc:sldChg>
      <pc:sldChg chg="del">
        <pc:chgData name="Eva Jandíková" userId="7ef427b1455032d3" providerId="LiveId" clId="{E58C470F-39DA-4062-A9AD-FECFFDE4120F}" dt="2025-02-14T12:32:36.720" v="2373" actId="2696"/>
        <pc:sldMkLst>
          <pc:docMk/>
          <pc:sldMk cId="1942247237" sldId="2227"/>
        </pc:sldMkLst>
      </pc:sldChg>
      <pc:sldChg chg="add del">
        <pc:chgData name="Eva Jandíková" userId="7ef427b1455032d3" providerId="LiveId" clId="{E58C470F-39DA-4062-A9AD-FECFFDE4120F}" dt="2025-02-14T12:42:38.181" v="2865" actId="47"/>
        <pc:sldMkLst>
          <pc:docMk/>
          <pc:sldMk cId="3428490336" sldId="2227"/>
        </pc:sldMkLst>
      </pc:sldChg>
      <pc:sldChg chg="add del">
        <pc:chgData name="Eva Jandíková" userId="7ef427b1455032d3" providerId="LiveId" clId="{E58C470F-39DA-4062-A9AD-FECFFDE4120F}" dt="2025-02-14T12:42:38.181" v="2865" actId="47"/>
        <pc:sldMkLst>
          <pc:docMk/>
          <pc:sldMk cId="433032387" sldId="2228"/>
        </pc:sldMkLst>
      </pc:sldChg>
      <pc:sldChg chg="add del">
        <pc:chgData name="Eva Jandíková" userId="7ef427b1455032d3" providerId="LiveId" clId="{E58C470F-39DA-4062-A9AD-FECFFDE4120F}" dt="2025-02-14T12:32:04.523" v="2369"/>
        <pc:sldMkLst>
          <pc:docMk/>
          <pc:sldMk cId="3281109222" sldId="2228"/>
        </pc:sldMkLst>
      </pc:sldChg>
      <pc:sldChg chg="add del">
        <pc:chgData name="Eva Jandíková" userId="7ef427b1455032d3" providerId="LiveId" clId="{E58C470F-39DA-4062-A9AD-FECFFDE4120F}" dt="2025-02-14T12:32:36.720" v="2373" actId="2696"/>
        <pc:sldMkLst>
          <pc:docMk/>
          <pc:sldMk cId="3524342674" sldId="222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53661799" sldId="2234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1025966622" sldId="2237"/>
        </pc:sldMkLst>
      </pc:sldChg>
      <pc:sldChg chg="add">
        <pc:chgData name="Eva Jandíková" userId="7ef427b1455032d3" providerId="LiveId" clId="{E58C470F-39DA-4062-A9AD-FECFFDE4120F}" dt="2025-02-14T12:12:47.659" v="1295"/>
        <pc:sldMkLst>
          <pc:docMk/>
          <pc:sldMk cId="2202337557" sldId="2237"/>
        </pc:sldMkLst>
      </pc:sldChg>
      <pc:sldChg chg="del">
        <pc:chgData name="Eva Jandíková" userId="7ef427b1455032d3" providerId="LiveId" clId="{E58C470F-39DA-4062-A9AD-FECFFDE4120F}" dt="2025-02-14T12:32:36.720" v="2373" actId="2696"/>
        <pc:sldMkLst>
          <pc:docMk/>
          <pc:sldMk cId="1711650580" sldId="2239"/>
        </pc:sldMkLst>
      </pc:sldChg>
      <pc:sldChg chg="add del">
        <pc:chgData name="Eva Jandíková" userId="7ef427b1455032d3" providerId="LiveId" clId="{E58C470F-39DA-4062-A9AD-FECFFDE4120F}" dt="2025-02-14T12:42:38.181" v="2865" actId="47"/>
        <pc:sldMkLst>
          <pc:docMk/>
          <pc:sldMk cId="2678012032" sldId="2239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1341896612" sldId="2240"/>
        </pc:sldMkLst>
      </pc:sldChg>
      <pc:sldChg chg="add del">
        <pc:chgData name="Eva Jandíková" userId="7ef427b1455032d3" providerId="LiveId" clId="{E58C470F-39DA-4062-A9AD-FECFFDE4120F}" dt="2025-02-14T12:14:47.482" v="1369" actId="47"/>
        <pc:sldMkLst>
          <pc:docMk/>
          <pc:sldMk cId="2985792942" sldId="2240"/>
        </pc:sldMkLst>
      </pc:sldChg>
      <pc:sldChg chg="modSp mod modNotesTx">
        <pc:chgData name="Eva Jandíková" userId="7ef427b1455032d3" providerId="LiveId" clId="{E58C470F-39DA-4062-A9AD-FECFFDE4120F}" dt="2025-02-14T11:40:36.760" v="781"/>
        <pc:sldMkLst>
          <pc:docMk/>
          <pc:sldMk cId="1017966344" sldId="2241"/>
        </pc:sldMkLst>
      </pc:sldChg>
      <pc:sldChg chg="modNotesTx">
        <pc:chgData name="Eva Jandíková" userId="7ef427b1455032d3" providerId="LiveId" clId="{E58C470F-39DA-4062-A9AD-FECFFDE4120F}" dt="2025-02-14T11:16:05.323" v="596" actId="20577"/>
        <pc:sldMkLst>
          <pc:docMk/>
          <pc:sldMk cId="1400067834" sldId="2242"/>
        </pc:sldMkLst>
      </pc:sldChg>
      <pc:sldChg chg="addSp delSp modSp mod modNotesTx">
        <pc:chgData name="Eva Jandíková" userId="7ef427b1455032d3" providerId="LiveId" clId="{E58C470F-39DA-4062-A9AD-FECFFDE4120F}" dt="2025-02-17T15:23:47.427" v="3555" actId="478"/>
        <pc:sldMkLst>
          <pc:docMk/>
          <pc:sldMk cId="870202360" sldId="224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42573009" sldId="224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5532595" sldId="224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86572183" sldId="224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44094383" sldId="224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35797299" sldId="225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28678103" sldId="225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59396523" sldId="225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96387214" sldId="225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17807571" sldId="225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83270221" sldId="225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13248767" sldId="225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31941261" sldId="225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95542519" sldId="225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46189368" sldId="225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99492276" sldId="226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70377241" sldId="226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85734912" sldId="226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43498976" sldId="226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67852062" sldId="226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165381256" sldId="2265"/>
        </pc:sldMkLst>
      </pc:sldChg>
      <pc:sldChg chg="addSp modSp modNotesTx">
        <pc:chgData name="Eva Jandíková" userId="7ef427b1455032d3" providerId="LiveId" clId="{E58C470F-39DA-4062-A9AD-FECFFDE4120F}" dt="2025-02-17T15:25:47.762" v="3612"/>
        <pc:sldMkLst>
          <pc:docMk/>
          <pc:sldMk cId="2738133061" sldId="2286"/>
        </pc:sldMkLst>
      </pc:sldChg>
      <pc:sldChg chg="addSp modSp modNotesTx">
        <pc:chgData name="Eva Jandíková" userId="7ef427b1455032d3" providerId="LiveId" clId="{E58C470F-39DA-4062-A9AD-FECFFDE4120F}" dt="2025-02-17T15:25:49.937" v="3613"/>
        <pc:sldMkLst>
          <pc:docMk/>
          <pc:sldMk cId="445541252" sldId="2287"/>
        </pc:sldMkLst>
      </pc:sldChg>
      <pc:sldChg chg="addSp modSp modNotesTx">
        <pc:chgData name="Eva Jandíková" userId="7ef427b1455032d3" providerId="LiveId" clId="{E58C470F-39DA-4062-A9AD-FECFFDE4120F}" dt="2025-02-17T15:25:52.581" v="3614"/>
        <pc:sldMkLst>
          <pc:docMk/>
          <pc:sldMk cId="2914436045" sldId="2288"/>
        </pc:sldMkLst>
      </pc:sldChg>
      <pc:sldChg chg="addSp modSp modNotesTx">
        <pc:chgData name="Eva Jandíková" userId="7ef427b1455032d3" providerId="LiveId" clId="{E58C470F-39DA-4062-A9AD-FECFFDE4120F}" dt="2025-02-17T15:25:54.764" v="3615"/>
        <pc:sldMkLst>
          <pc:docMk/>
          <pc:sldMk cId="3149492988" sldId="2289"/>
        </pc:sldMkLst>
      </pc:sldChg>
      <pc:sldChg chg="addSp modSp modNotesTx">
        <pc:chgData name="Eva Jandíková" userId="7ef427b1455032d3" providerId="LiveId" clId="{E58C470F-39DA-4062-A9AD-FECFFDE4120F}" dt="2025-02-17T15:27:04.538" v="3620"/>
        <pc:sldMkLst>
          <pc:docMk/>
          <pc:sldMk cId="2256438942" sldId="2292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1375956121" sldId="2293"/>
        </pc:sldMkLst>
      </pc:sldChg>
      <pc:sldChg chg="addSp delSp modSp add mod modNotesTx">
        <pc:chgData name="Eva Jandíková" userId="7ef427b1455032d3" providerId="LiveId" clId="{E58C470F-39DA-4062-A9AD-FECFFDE4120F}" dt="2025-02-17T15:25:00.960" v="3606" actId="313"/>
        <pc:sldMkLst>
          <pc:docMk/>
          <pc:sldMk cId="2798452565" sldId="22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28590840" sldId="22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45058672" sldId="229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17964082" sldId="230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66202572" sldId="230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844125914" sldId="230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537211160" sldId="230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09111369" sldId="230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55325916" sldId="230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50233262" sldId="23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12606322" sldId="23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425805054" sldId="230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277406866" sldId="231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15263199" sldId="231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87831918" sldId="231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45909117" sldId="231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1096449" sldId="231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46646466" sldId="231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8982961" sldId="231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73700817" sldId="231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559269029" sldId="231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298910824" sldId="2319"/>
        </pc:sldMkLst>
      </pc:sldChg>
      <pc:sldChg chg="modNotesTx">
        <pc:chgData name="Eva Jandíková" userId="7ef427b1455032d3" providerId="LiveId" clId="{E58C470F-39DA-4062-A9AD-FECFFDE4120F}" dt="2025-02-14T10:23:57.616" v="170" actId="20577"/>
        <pc:sldMkLst>
          <pc:docMk/>
          <pc:sldMk cId="1889478475" sldId="2351"/>
        </pc:sldMkLst>
      </pc:sldChg>
      <pc:sldChg chg="delSp add mod">
        <pc:chgData name="Eva Jandíková" userId="7ef427b1455032d3" providerId="LiveId" clId="{E58C470F-39DA-4062-A9AD-FECFFDE4120F}" dt="2025-02-14T11:17:32.308" v="613" actId="478"/>
        <pc:sldMkLst>
          <pc:docMk/>
          <pc:sldMk cId="175491104" sldId="2352"/>
        </pc:sldMkLst>
      </pc:sldChg>
      <pc:sldChg chg="add del">
        <pc:chgData name="Eva Jandíková" userId="7ef427b1455032d3" providerId="LiveId" clId="{E58C470F-39DA-4062-A9AD-FECFFDE4120F}" dt="2025-02-14T11:17:35.816" v="615"/>
        <pc:sldMkLst>
          <pc:docMk/>
          <pc:sldMk cId="611767619" sldId="2353"/>
        </pc:sldMkLst>
      </pc:sldChg>
      <pc:sldChg chg="new del">
        <pc:chgData name="Eva Jandíková" userId="7ef427b1455032d3" providerId="LiveId" clId="{E58C470F-39DA-4062-A9AD-FECFFDE4120F}" dt="2025-02-14T11:18:01.160" v="618" actId="47"/>
        <pc:sldMkLst>
          <pc:docMk/>
          <pc:sldMk cId="1090562383" sldId="2353"/>
        </pc:sldMkLst>
      </pc:sldChg>
      <pc:sldChg chg="addSp modSp add mod modNotesTx">
        <pc:chgData name="Eva Jandíková" userId="7ef427b1455032d3" providerId="LiveId" clId="{E58C470F-39DA-4062-A9AD-FECFFDE4120F}" dt="2025-02-17T15:23:52.603" v="3556"/>
        <pc:sldMkLst>
          <pc:docMk/>
          <pc:sldMk cId="3104101823" sldId="2354"/>
        </pc:sldMkLst>
      </pc:sldChg>
      <pc:sldChg chg="addSp modSp add mod modNotesTx">
        <pc:chgData name="Eva Jandíková" userId="7ef427b1455032d3" providerId="LiveId" clId="{E58C470F-39DA-4062-A9AD-FECFFDE4120F}" dt="2025-02-17T15:22:05.600" v="3541" actId="207"/>
        <pc:sldMkLst>
          <pc:docMk/>
          <pc:sldMk cId="2604786981" sldId="2355"/>
        </pc:sldMkLst>
      </pc:sldChg>
      <pc:sldChg chg="modSp add mod">
        <pc:chgData name="Eva Jandíková" userId="7ef427b1455032d3" providerId="LiveId" clId="{E58C470F-39DA-4062-A9AD-FECFFDE4120F}" dt="2025-02-14T12:18:07.661" v="1473" actId="20577"/>
        <pc:sldMkLst>
          <pc:docMk/>
          <pc:sldMk cId="2392227643" sldId="2356"/>
        </pc:sldMkLst>
      </pc:sldChg>
      <pc:sldChg chg="addSp delSp modSp add mod ord modNotesTx">
        <pc:chgData name="Eva Jandíková" userId="7ef427b1455032d3" providerId="LiveId" clId="{E58C470F-39DA-4062-A9AD-FECFFDE4120F}" dt="2025-02-17T15:25:13.812" v="3607"/>
        <pc:sldMkLst>
          <pc:docMk/>
          <pc:sldMk cId="676348689" sldId="2357"/>
        </pc:sldMkLst>
      </pc:sldChg>
      <pc:sldChg chg="addSp delSp modSp add mod modNotesTx">
        <pc:chgData name="Eva Jandíková" userId="7ef427b1455032d3" providerId="LiveId" clId="{E58C470F-39DA-4062-A9AD-FECFFDE4120F}" dt="2025-02-17T15:25:30.127" v="3608"/>
        <pc:sldMkLst>
          <pc:docMk/>
          <pc:sldMk cId="62365016" sldId="2358"/>
        </pc:sldMkLst>
      </pc:sldChg>
      <pc:sldChg chg="add">
        <pc:chgData name="Eva Jandíková" userId="7ef427b1455032d3" providerId="LiveId" clId="{E58C470F-39DA-4062-A9AD-FECFFDE4120F}" dt="2025-02-14T12:17:25.558" v="1458"/>
        <pc:sldMkLst>
          <pc:docMk/>
          <pc:sldMk cId="2485542244" sldId="2359"/>
        </pc:sldMkLst>
      </pc:sldChg>
      <pc:sldChg chg="modSp add mod">
        <pc:chgData name="Eva Jandíková" userId="7ef427b1455032d3" providerId="LiveId" clId="{E58C470F-39DA-4062-A9AD-FECFFDE4120F}" dt="2025-02-14T12:20:39.222" v="1719" actId="20577"/>
        <pc:sldMkLst>
          <pc:docMk/>
          <pc:sldMk cId="4234315567" sldId="2360"/>
        </pc:sldMkLst>
      </pc:sldChg>
      <pc:sldChg chg="addSp delSp modSp add mod">
        <pc:chgData name="Eva Jandíková" userId="7ef427b1455032d3" providerId="LiveId" clId="{E58C470F-39DA-4062-A9AD-FECFFDE4120F}" dt="2025-02-17T15:25:37.394" v="3610"/>
        <pc:sldMkLst>
          <pc:docMk/>
          <pc:sldMk cId="775644936" sldId="2361"/>
        </pc:sldMkLst>
      </pc:sldChg>
      <pc:sldChg chg="addSp delSp modSp add mod">
        <pc:chgData name="Eva Jandíková" userId="7ef427b1455032d3" providerId="LiveId" clId="{E58C470F-39DA-4062-A9AD-FECFFDE4120F}" dt="2025-02-17T15:25:41.876" v="3611"/>
        <pc:sldMkLst>
          <pc:docMk/>
          <pc:sldMk cId="272247007" sldId="2362"/>
        </pc:sldMkLst>
      </pc:sldChg>
      <pc:sldChg chg="new del">
        <pc:chgData name="Eva Jandíková" userId="7ef427b1455032d3" providerId="LiveId" clId="{E58C470F-39DA-4062-A9AD-FECFFDE4120F}" dt="2025-02-14T12:21:38.079" v="1725" actId="47"/>
        <pc:sldMkLst>
          <pc:docMk/>
          <pc:sldMk cId="3341371942" sldId="236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436438834" sldId="236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479227999" sldId="236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328870629" sldId="236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64723136" sldId="236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19535379" sldId="236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78327726" sldId="236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637352207" sldId="236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24057833" sldId="237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181486305" sldId="237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303690795" sldId="237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32103017" sldId="237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918609356" sldId="237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337665850" sldId="237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19399774" sldId="237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03288076" sldId="237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20685216" sldId="2378"/>
        </pc:sldMkLst>
      </pc:sldChg>
      <pc:sldChg chg="add del">
        <pc:chgData name="Eva Jandíková" userId="7ef427b1455032d3" providerId="LiveId" clId="{E58C470F-39DA-4062-A9AD-FECFFDE4120F}" dt="2025-02-14T12:26:15.149" v="1921" actId="47"/>
        <pc:sldMkLst>
          <pc:docMk/>
          <pc:sldMk cId="3842062019" sldId="237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11994759" sldId="238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548582" sldId="238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503996049" sldId="238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101401356" sldId="238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87302587" sldId="238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90634795" sldId="238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287806405" sldId="238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427520527" sldId="238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315874664" sldId="238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22374944" sldId="238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24173863" sldId="239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803408129" sldId="239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349334458" sldId="239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30303802" sldId="239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990239310" sldId="239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067874759" sldId="239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544798051" sldId="239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159022383" sldId="239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665489608" sldId="239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85028387" sldId="239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370122672" sldId="240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623103846" sldId="240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8314675" sldId="240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064219628" sldId="240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27005060" sldId="240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191243" sldId="240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49357381" sldId="240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461414309" sldId="240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53956614" sldId="240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24403117" sldId="240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10259196" sldId="241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64848868" sldId="241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087799053" sldId="241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67120018" sldId="241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051217755" sldId="241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61119753" sldId="241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889541042" sldId="241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114241886" sldId="241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02678494" sldId="241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38776397" sldId="241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21751617" sldId="242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220115513" sldId="242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2867376" sldId="242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16819347" sldId="242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82552016" sldId="242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87000895" sldId="242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829663459" sldId="242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942145114" sldId="242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153669277" sldId="242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0477003" sldId="242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64657634" sldId="243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63464577" sldId="243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485196403" sldId="243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830765510" sldId="243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553731839" sldId="243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757428422" sldId="243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653783029" sldId="243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243620748" sldId="243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95002512" sldId="243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18582046" sldId="243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163302683" sldId="244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357850469" sldId="244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809147018" sldId="244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78693293" sldId="244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165248440" sldId="244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160118603" sldId="244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933958036" sldId="244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734778244" sldId="244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197555986" sldId="2448"/>
        </pc:sldMkLst>
      </pc:sldChg>
      <pc:sldChg chg="addSp delSp modSp new mod modClrScheme chgLayout">
        <pc:chgData name="Eva Jandíková" userId="7ef427b1455032d3" providerId="LiveId" clId="{E58C470F-39DA-4062-A9AD-FECFFDE4120F}" dt="2025-02-17T15:26:54.374" v="3617"/>
        <pc:sldMkLst>
          <pc:docMk/>
          <pc:sldMk cId="401129409" sldId="2449"/>
        </pc:sldMkLst>
      </pc:sldChg>
      <pc:sldChg chg="addSp modSp add mod">
        <pc:chgData name="Eva Jandíková" userId="7ef427b1455032d3" providerId="LiveId" clId="{E58C470F-39DA-4062-A9AD-FECFFDE4120F}" dt="2025-02-17T15:27:11.528" v="3621"/>
        <pc:sldMkLst>
          <pc:docMk/>
          <pc:sldMk cId="2747713657" sldId="2450"/>
        </pc:sldMkLst>
      </pc:sldChg>
      <pc:sldChg chg="addSp delSp modSp add mod">
        <pc:chgData name="Eva Jandíková" userId="7ef427b1455032d3" providerId="LiveId" clId="{E58C470F-39DA-4062-A9AD-FECFFDE4120F}" dt="2025-02-17T15:27:14.467" v="3622"/>
        <pc:sldMkLst>
          <pc:docMk/>
          <pc:sldMk cId="4189467761" sldId="2451"/>
        </pc:sldMkLst>
      </pc:sldChg>
      <pc:sldChg chg="addSp delSp modSp add mod">
        <pc:chgData name="Eva Jandíková" userId="7ef427b1455032d3" providerId="LiveId" clId="{E58C470F-39DA-4062-A9AD-FECFFDE4120F}" dt="2025-02-17T15:27:24.143" v="3624"/>
        <pc:sldMkLst>
          <pc:docMk/>
          <pc:sldMk cId="2117544273" sldId="2452"/>
        </pc:sldMkLst>
      </pc:sldChg>
      <pc:sldChg chg="add modNotesTx">
        <pc:chgData name="Eva Jandíková" userId="7ef427b1455032d3" providerId="LiveId" clId="{E58C470F-39DA-4062-A9AD-FECFFDE4120F}" dt="2025-02-14T12:42:12.721" v="2864" actId="20577"/>
        <pc:sldMkLst>
          <pc:docMk/>
          <pc:sldMk cId="1827388114" sldId="2453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617851764" sldId="2454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1404114103" sldId="2455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825183193" sldId="2456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3140547255" sldId="2457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3459131135" sldId="2458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2496250592" sldId="2459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1164777802" sldId="2460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1707225399" sldId="2461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2242851274" sldId="2462"/>
        </pc:sldMkLst>
      </pc:sldChg>
      <pc:sldChg chg="addSp modSp add mod">
        <pc:chgData name="Eva Jandíková" userId="7ef427b1455032d3" providerId="LiveId" clId="{E58C470F-39DA-4062-A9AD-FECFFDE4120F}" dt="2025-02-17T15:31:41.056" v="3665" actId="14100"/>
        <pc:sldMkLst>
          <pc:docMk/>
          <pc:sldMk cId="2186643705" sldId="2463"/>
        </pc:sldMkLst>
      </pc:sldChg>
      <pc:sldChg chg="addSp delSp modSp add mod chgLayout">
        <pc:chgData name="Eva Jandíková" userId="7ef427b1455032d3" providerId="LiveId" clId="{E58C470F-39DA-4062-A9AD-FECFFDE4120F}" dt="2025-02-17T15:23:21.001" v="3552"/>
        <pc:sldMkLst>
          <pc:docMk/>
          <pc:sldMk cId="1127940214" sldId="2464"/>
        </pc:sldMkLst>
      </pc:sldChg>
      <pc:sldChg chg="add del">
        <pc:chgData name="Eva Jandíková" userId="7ef427b1455032d3" providerId="LiveId" clId="{E58C470F-39DA-4062-A9AD-FECFFDE4120F}" dt="2025-02-17T07:55:49.508" v="3437" actId="47"/>
        <pc:sldMkLst>
          <pc:docMk/>
          <pc:sldMk cId="2362347021" sldId="2465"/>
        </pc:sldMkLst>
      </pc:sldChg>
      <pc:sldChg chg="modSp add del mod">
        <pc:chgData name="Eva Jandíková" userId="7ef427b1455032d3" providerId="LiveId" clId="{E58C470F-39DA-4062-A9AD-FECFFDE4120F}" dt="2025-02-17T07:55:27.851" v="3434" actId="2696"/>
        <pc:sldMkLst>
          <pc:docMk/>
          <pc:sldMk cId="3004375614" sldId="2465"/>
        </pc:sldMkLst>
      </pc:sldChg>
      <pc:sldChg chg="modSp add del mod">
        <pc:chgData name="Eva Jandíková" userId="7ef427b1455032d3" providerId="LiveId" clId="{E58C470F-39DA-4062-A9AD-FECFFDE4120F}" dt="2025-02-17T07:55:27.851" v="3434" actId="2696"/>
        <pc:sldMkLst>
          <pc:docMk/>
          <pc:sldMk cId="298488096" sldId="2466"/>
        </pc:sldMkLst>
      </pc:sldChg>
      <pc:sldChg chg="modSp add mod ord">
        <pc:chgData name="Eva Jandíková" userId="7ef427b1455032d3" providerId="LiveId" clId="{E58C470F-39DA-4062-A9AD-FECFFDE4120F}" dt="2025-02-17T07:55:58.796" v="3455" actId="20577"/>
        <pc:sldMkLst>
          <pc:docMk/>
          <pc:sldMk cId="439157467" sldId="2466"/>
        </pc:sldMkLst>
      </pc:sldChg>
      <pc:sldChg chg="addSp modSp add mod">
        <pc:chgData name="Eva Jandíková" userId="7ef427b1455032d3" providerId="LiveId" clId="{E58C470F-39DA-4062-A9AD-FECFFDE4120F}" dt="2025-02-17T15:26:03.353" v="3616"/>
        <pc:sldMkLst>
          <pc:docMk/>
          <pc:sldMk cId="1880403183" sldId="2467"/>
        </pc:sldMkLst>
      </pc:sldChg>
    </pc:docChg>
  </pc:docChgLst>
  <pc:docChgLst>
    <pc:chgData name="Eva Jandíková" userId="7ef427b1455032d3" providerId="LiveId" clId="{7BA32931-8A94-4DEF-BC25-B87816711B4C}"/>
    <pc:docChg chg="undo redo custSel addSld delSld modSld sldOrd">
      <pc:chgData name="Eva Jandíková" userId="7ef427b1455032d3" providerId="LiveId" clId="{7BA32931-8A94-4DEF-BC25-B87816711B4C}" dt="2025-05-23T15:13:16.842" v="9526" actId="20577"/>
      <pc:docMkLst>
        <pc:docMk/>
      </pc:docMkLst>
      <pc:sldChg chg="modSp mod">
        <pc:chgData name="Eva Jandíková" userId="7ef427b1455032d3" providerId="LiveId" clId="{7BA32931-8A94-4DEF-BC25-B87816711B4C}" dt="2025-05-23T15:07:46.076" v="9441" actId="6549"/>
        <pc:sldMkLst>
          <pc:docMk/>
          <pc:sldMk cId="1371505916" sldId="891"/>
        </pc:sldMkLst>
        <pc:spChg chg="mod">
          <ac:chgData name="Eva Jandíková" userId="7ef427b1455032d3" providerId="LiveId" clId="{7BA32931-8A94-4DEF-BC25-B87816711B4C}" dt="2025-05-23T06:40:12.751" v="19" actId="20577"/>
          <ac:spMkLst>
            <pc:docMk/>
            <pc:sldMk cId="1371505916" sldId="891"/>
            <ac:spMk id="4" creationId="{AB24ED19-162C-4112-A35A-7C45978A11C1}"/>
          </ac:spMkLst>
        </pc:spChg>
        <pc:spChg chg="mod">
          <ac:chgData name="Eva Jandíková" userId="7ef427b1455032d3" providerId="LiveId" clId="{7BA32931-8A94-4DEF-BC25-B87816711B4C}" dt="2025-05-23T15:07:46.076" v="9441" actId="6549"/>
          <ac:spMkLst>
            <pc:docMk/>
            <pc:sldMk cId="1371505916" sldId="891"/>
            <ac:spMk id="6" creationId="{52CE9982-D571-436E-BDF3-4122DFC1D93B}"/>
          </ac:spMkLst>
        </pc:spChg>
      </pc:sldChg>
      <pc:sldChg chg="add">
        <pc:chgData name="Eva Jandíková" userId="7ef427b1455032d3" providerId="LiveId" clId="{7BA32931-8A94-4DEF-BC25-B87816711B4C}" dt="2025-05-23T15:01:49.554" v="9439"/>
        <pc:sldMkLst>
          <pc:docMk/>
          <pc:sldMk cId="1992396186" sldId="1337"/>
        </pc:sldMkLst>
      </pc:sldChg>
      <pc:sldChg chg="addSp modSp del">
        <pc:chgData name="Eva Jandíková" userId="7ef427b1455032d3" providerId="LiveId" clId="{7BA32931-8A94-4DEF-BC25-B87816711B4C}" dt="2025-05-23T13:05:34.057" v="4379" actId="47"/>
        <pc:sldMkLst>
          <pc:docMk/>
          <pc:sldMk cId="711369989" sldId="1573"/>
        </pc:sldMkLst>
      </pc:sldChg>
      <pc:sldChg chg="del">
        <pc:chgData name="Eva Jandíková" userId="7ef427b1455032d3" providerId="LiveId" clId="{7BA32931-8A94-4DEF-BC25-B87816711B4C}" dt="2025-05-23T09:51:14.037" v="3711" actId="47"/>
        <pc:sldMkLst>
          <pc:docMk/>
          <pc:sldMk cId="2143098384" sldId="1602"/>
        </pc:sldMkLst>
      </pc:sldChg>
      <pc:sldChg chg="add del">
        <pc:chgData name="Eva Jandíková" userId="7ef427b1455032d3" providerId="LiveId" clId="{7BA32931-8A94-4DEF-BC25-B87816711B4C}" dt="2025-05-23T09:08:49.812" v="2343"/>
        <pc:sldMkLst>
          <pc:docMk/>
          <pc:sldMk cId="3658794195" sldId="1801"/>
        </pc:sldMkLst>
      </pc:sldChg>
      <pc:sldChg chg="add del">
        <pc:chgData name="Eva Jandíková" userId="7ef427b1455032d3" providerId="LiveId" clId="{7BA32931-8A94-4DEF-BC25-B87816711B4C}" dt="2025-05-23T09:08:49.812" v="2343"/>
        <pc:sldMkLst>
          <pc:docMk/>
          <pc:sldMk cId="1794080344" sldId="1803"/>
        </pc:sldMkLst>
      </pc:sldChg>
      <pc:sldChg chg="del">
        <pc:chgData name="Eva Jandíková" userId="7ef427b1455032d3" providerId="LiveId" clId="{7BA32931-8A94-4DEF-BC25-B87816711B4C}" dt="2025-05-23T09:51:14.037" v="3711" actId="47"/>
        <pc:sldMkLst>
          <pc:docMk/>
          <pc:sldMk cId="2181867890" sldId="1817"/>
        </pc:sldMkLst>
      </pc:sldChg>
      <pc:sldChg chg="modSp add mod">
        <pc:chgData name="Eva Jandíková" userId="7ef427b1455032d3" providerId="LiveId" clId="{7BA32931-8A94-4DEF-BC25-B87816711B4C}" dt="2025-05-23T06:42:15.602" v="36" actId="113"/>
        <pc:sldMkLst>
          <pc:docMk/>
          <pc:sldMk cId="4214161330" sldId="1827"/>
        </pc:sldMkLst>
        <pc:spChg chg="mod">
          <ac:chgData name="Eva Jandíková" userId="7ef427b1455032d3" providerId="LiveId" clId="{7BA32931-8A94-4DEF-BC25-B87816711B4C}" dt="2025-05-23T06:42:15.602" v="36" actId="113"/>
          <ac:spMkLst>
            <pc:docMk/>
            <pc:sldMk cId="4214161330" sldId="1827"/>
            <ac:spMk id="6" creationId="{299BF23B-8392-6A94-D312-3189A9B14919}"/>
          </ac:spMkLst>
        </pc:spChg>
        <pc:spChg chg="mod">
          <ac:chgData name="Eva Jandíková" userId="7ef427b1455032d3" providerId="LiveId" clId="{7BA32931-8A94-4DEF-BC25-B87816711B4C}" dt="2025-05-23T06:42:11.406" v="34" actId="113"/>
          <ac:spMkLst>
            <pc:docMk/>
            <pc:sldMk cId="4214161330" sldId="1827"/>
            <ac:spMk id="7" creationId="{6C30FF31-F7C0-B5C0-F0C0-F11F47E08406}"/>
          </ac:spMkLst>
        </pc:spChg>
      </pc:sldChg>
      <pc:sldChg chg="addSp delSp modSp mod">
        <pc:chgData name="Eva Jandíková" userId="7ef427b1455032d3" providerId="LiveId" clId="{7BA32931-8A94-4DEF-BC25-B87816711B4C}" dt="2025-05-23T15:13:16.842" v="9526" actId="20577"/>
        <pc:sldMkLst>
          <pc:docMk/>
          <pc:sldMk cId="3524342674" sldId="2228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524342674" sldId="2228"/>
            <ac:spMk id="2" creationId="{538B0E48-E631-0AA4-6042-32A124697FF9}"/>
          </ac:spMkLst>
        </pc:spChg>
        <pc:spChg chg="add mod">
          <ac:chgData name="Eva Jandíková" userId="7ef427b1455032d3" providerId="LiveId" clId="{7BA32931-8A94-4DEF-BC25-B87816711B4C}" dt="2025-05-23T15:13:16.842" v="9526" actId="20577"/>
          <ac:spMkLst>
            <pc:docMk/>
            <pc:sldMk cId="3524342674" sldId="2228"/>
            <ac:spMk id="6" creationId="{D872BF39-DF85-0559-0CAE-542054DACF46}"/>
          </ac:spMkLst>
        </pc:spChg>
        <pc:spChg chg="mod">
          <ac:chgData name="Eva Jandíková" userId="7ef427b1455032d3" providerId="LiveId" clId="{7BA32931-8A94-4DEF-BC25-B87816711B4C}" dt="2025-05-23T06:41:13.530" v="24"/>
          <ac:spMkLst>
            <pc:docMk/>
            <pc:sldMk cId="3524342674" sldId="2228"/>
            <ac:spMk id="7" creationId="{4E46B404-42DD-0184-D983-D6944DEB85EA}"/>
          </ac:spMkLst>
        </pc:spChg>
        <pc:spChg chg="mod">
          <ac:chgData name="Eva Jandíková" userId="7ef427b1455032d3" providerId="LiveId" clId="{7BA32931-8A94-4DEF-BC25-B87816711B4C}" dt="2025-05-23T06:41:19.341" v="27" actId="14100"/>
          <ac:spMkLst>
            <pc:docMk/>
            <pc:sldMk cId="3524342674" sldId="2228"/>
            <ac:spMk id="12" creationId="{8BD0B469-2037-84B5-9513-C391877AFC2F}"/>
          </ac:spMkLst>
        </pc:spChg>
        <pc:grpChg chg="add mod">
          <ac:chgData name="Eva Jandíková" userId="7ef427b1455032d3" providerId="LiveId" clId="{7BA32931-8A94-4DEF-BC25-B87816711B4C}" dt="2025-05-23T15:12:42.433" v="9447" actId="1076"/>
          <ac:grpSpMkLst>
            <pc:docMk/>
            <pc:sldMk cId="3524342674" sldId="2228"/>
            <ac:grpSpMk id="4" creationId="{F768AD0E-5E73-6D81-DA36-6ACD2B63C3DE}"/>
          </ac:grpSpMkLst>
        </pc:grpChg>
        <pc:picChg chg="add mod">
          <ac:chgData name="Eva Jandíková" userId="7ef427b1455032d3" providerId="LiveId" clId="{7BA32931-8A94-4DEF-BC25-B87816711B4C}" dt="2025-05-23T15:12:36.177" v="9446"/>
          <ac:picMkLst>
            <pc:docMk/>
            <pc:sldMk cId="3524342674" sldId="2228"/>
            <ac:picMk id="5" creationId="{1105BE87-D4F4-8193-DF4C-5C8DCAC54617}"/>
          </ac:picMkLst>
        </pc:picChg>
      </pc:sldChg>
      <pc:sldChg chg="modSp del">
        <pc:chgData name="Eva Jandíková" userId="7ef427b1455032d3" providerId="LiveId" clId="{7BA32931-8A94-4DEF-BC25-B87816711B4C}" dt="2025-05-23T09:51:14.037" v="3711" actId="47"/>
        <pc:sldMkLst>
          <pc:docMk/>
          <pc:sldMk cId="349557723" sldId="2332"/>
        </pc:sldMkLst>
      </pc:sldChg>
      <pc:sldChg chg="add">
        <pc:chgData name="Eva Jandíková" userId="7ef427b1455032d3" providerId="LiveId" clId="{7BA32931-8A94-4DEF-BC25-B87816711B4C}" dt="2025-05-23T15:01:49.554" v="9439"/>
        <pc:sldMkLst>
          <pc:docMk/>
          <pc:sldMk cId="332514558" sldId="2335"/>
        </pc:sldMkLst>
      </pc:sldChg>
      <pc:sldChg chg="add del">
        <pc:chgData name="Eva Jandíková" userId="7ef427b1455032d3" providerId="LiveId" clId="{7BA32931-8A94-4DEF-BC25-B87816711B4C}" dt="2025-05-23T09:31:11.094" v="2895" actId="47"/>
        <pc:sldMkLst>
          <pc:docMk/>
          <pc:sldMk cId="2104480041" sldId="2505"/>
        </pc:sldMkLst>
      </pc:sldChg>
      <pc:sldChg chg="addSp delSp modSp add mod">
        <pc:chgData name="Eva Jandíková" userId="7ef427b1455032d3" providerId="LiveId" clId="{7BA32931-8A94-4DEF-BC25-B87816711B4C}" dt="2025-05-23T09:34:13.186" v="2972" actId="14100"/>
        <pc:sldMkLst>
          <pc:docMk/>
          <pc:sldMk cId="3608594630" sldId="2506"/>
        </pc:sldMkLst>
        <pc:spChg chg="mod">
          <ac:chgData name="Eva Jandíková" userId="7ef427b1455032d3" providerId="LiveId" clId="{7BA32931-8A94-4DEF-BC25-B87816711B4C}" dt="2025-05-23T09:34:05.510" v="2971" actId="20577"/>
          <ac:spMkLst>
            <pc:docMk/>
            <pc:sldMk cId="3608594630" sldId="2506"/>
            <ac:spMk id="4" creationId="{AE57DC31-901A-5689-120E-0CCB7FE6EFAE}"/>
          </ac:spMkLst>
        </pc:spChg>
        <pc:picChg chg="add mod modCrop">
          <ac:chgData name="Eva Jandíková" userId="7ef427b1455032d3" providerId="LiveId" clId="{7BA32931-8A94-4DEF-BC25-B87816711B4C}" dt="2025-05-23T09:34:13.186" v="2972" actId="14100"/>
          <ac:picMkLst>
            <pc:docMk/>
            <pc:sldMk cId="3608594630" sldId="2506"/>
            <ac:picMk id="7" creationId="{03B119B0-9CD7-0219-7651-CB2A73D4BAE2}"/>
          </ac:picMkLst>
        </pc:picChg>
      </pc:sldChg>
      <pc:sldChg chg="addSp delSp modSp add mod">
        <pc:chgData name="Eva Jandíková" userId="7ef427b1455032d3" providerId="LiveId" clId="{7BA32931-8A94-4DEF-BC25-B87816711B4C}" dt="2025-05-23T14:36:27.657" v="8650" actId="113"/>
        <pc:sldMkLst>
          <pc:docMk/>
          <pc:sldMk cId="2135614562" sldId="2507"/>
        </pc:sldMkLst>
        <pc:spChg chg="mod">
          <ac:chgData name="Eva Jandíková" userId="7ef427b1455032d3" providerId="LiveId" clId="{7BA32931-8A94-4DEF-BC25-B87816711B4C}" dt="2025-05-23T14:36:27.657" v="8650" actId="113"/>
          <ac:spMkLst>
            <pc:docMk/>
            <pc:sldMk cId="2135614562" sldId="2507"/>
            <ac:spMk id="4" creationId="{F52EDE4B-9097-02CF-F5F5-479186A80A67}"/>
          </ac:spMkLst>
        </pc:spChg>
        <pc:picChg chg="add mod">
          <ac:chgData name="Eva Jandíková" userId="7ef427b1455032d3" providerId="LiveId" clId="{7BA32931-8A94-4DEF-BC25-B87816711B4C}" dt="2025-05-23T09:32:19.919" v="2918" actId="14100"/>
          <ac:picMkLst>
            <pc:docMk/>
            <pc:sldMk cId="2135614562" sldId="2507"/>
            <ac:picMk id="10" creationId="{28E028A4-6E5B-283A-B7D0-612374166242}"/>
          </ac:picMkLst>
        </pc:picChg>
      </pc:sldChg>
      <pc:sldChg chg="modSp del">
        <pc:chgData name="Eva Jandíková" userId="7ef427b1455032d3" providerId="LiveId" clId="{7BA32931-8A94-4DEF-BC25-B87816711B4C}" dt="2025-05-23T09:51:14.037" v="3711" actId="47"/>
        <pc:sldMkLst>
          <pc:docMk/>
          <pc:sldMk cId="2926339908" sldId="2870"/>
        </pc:sldMkLst>
      </pc:sldChg>
      <pc:sldChg chg="addSp modSp del">
        <pc:chgData name="Eva Jandíková" userId="7ef427b1455032d3" providerId="LiveId" clId="{7BA32931-8A94-4DEF-BC25-B87816711B4C}" dt="2025-05-23T13:05:34.057" v="4379" actId="47"/>
        <pc:sldMkLst>
          <pc:docMk/>
          <pc:sldMk cId="4222327009" sldId="2884"/>
        </pc:sldMkLst>
      </pc:sldChg>
      <pc:sldChg chg="add del">
        <pc:chgData name="Eva Jandíková" userId="7ef427b1455032d3" providerId="LiveId" clId="{7BA32931-8A94-4DEF-BC25-B87816711B4C}" dt="2025-05-23T06:41:45.141" v="29" actId="47"/>
        <pc:sldMkLst>
          <pc:docMk/>
          <pc:sldMk cId="1963801795" sldId="2885"/>
        </pc:sldMkLst>
      </pc:sldChg>
      <pc:sldChg chg="addSp delSp modSp add mod">
        <pc:chgData name="Eva Jandíková" userId="7ef427b1455032d3" providerId="LiveId" clId="{7BA32931-8A94-4DEF-BC25-B87816711B4C}" dt="2025-05-23T13:05:40.460" v="4380" actId="478"/>
        <pc:sldMkLst>
          <pc:docMk/>
          <pc:sldMk cId="3171744090" sldId="2886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171744090" sldId="2886"/>
            <ac:spMk id="2" creationId="{F996DEAC-A41B-420D-0335-23C0E222476C}"/>
          </ac:spMkLst>
        </pc:spChg>
        <pc:spChg chg="mod">
          <ac:chgData name="Eva Jandíková" userId="7ef427b1455032d3" providerId="LiveId" clId="{7BA32931-8A94-4DEF-BC25-B87816711B4C}" dt="2025-05-23T06:42:54.348" v="44"/>
          <ac:spMkLst>
            <pc:docMk/>
            <pc:sldMk cId="3171744090" sldId="2886"/>
            <ac:spMk id="7" creationId="{C6097C1F-222E-67A8-D308-7716A75BF813}"/>
          </ac:spMkLst>
        </pc:spChg>
        <pc:spChg chg="mod">
          <ac:chgData name="Eva Jandíková" userId="7ef427b1455032d3" providerId="LiveId" clId="{7BA32931-8A94-4DEF-BC25-B87816711B4C}" dt="2025-05-23T06:43:56.297" v="46" actId="6549"/>
          <ac:spMkLst>
            <pc:docMk/>
            <pc:sldMk cId="3171744090" sldId="2886"/>
            <ac:spMk id="12" creationId="{BCB1BBA0-2056-FBDE-31AF-2B2D0EFF6B34}"/>
          </ac:spMkLst>
        </pc:spChg>
      </pc:sldChg>
      <pc:sldChg chg="addSp modSp add mod">
        <pc:chgData name="Eva Jandíková" userId="7ef427b1455032d3" providerId="LiveId" clId="{7BA32931-8A94-4DEF-BC25-B87816711B4C}" dt="2025-05-23T07:02:53.617" v="390"/>
        <pc:sldMkLst>
          <pc:docMk/>
          <pc:sldMk cId="4255131710" sldId="2887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4255131710" sldId="2887"/>
            <ac:spMk id="2" creationId="{9D4DA100-2F1E-7705-9CAA-BB5735B5713A}"/>
          </ac:spMkLst>
        </pc:spChg>
        <pc:spChg chg="mod">
          <ac:chgData name="Eva Jandíková" userId="7ef427b1455032d3" providerId="LiveId" clId="{7BA32931-8A94-4DEF-BC25-B87816711B4C}" dt="2025-05-23T06:45:54.438" v="133" actId="20577"/>
          <ac:spMkLst>
            <pc:docMk/>
            <pc:sldMk cId="4255131710" sldId="2887"/>
            <ac:spMk id="7" creationId="{8A5DA513-2681-5326-A2C6-8466EE6B69E9}"/>
          </ac:spMkLst>
        </pc:spChg>
        <pc:spChg chg="mod">
          <ac:chgData name="Eva Jandíková" userId="7ef427b1455032d3" providerId="LiveId" clId="{7BA32931-8A94-4DEF-BC25-B87816711B4C}" dt="2025-05-23T06:46:30.635" v="145" actId="5793"/>
          <ac:spMkLst>
            <pc:docMk/>
            <pc:sldMk cId="4255131710" sldId="2887"/>
            <ac:spMk id="12" creationId="{D9C8AC20-B1BD-C1CE-5484-E6AFF6BDA7E0}"/>
          </ac:spMkLst>
        </pc:spChg>
        <pc:picChg chg="add mod">
          <ac:chgData name="Eva Jandíková" userId="7ef427b1455032d3" providerId="LiveId" clId="{7BA32931-8A94-4DEF-BC25-B87816711B4C}" dt="2025-05-23T06:45:13.801" v="100" actId="14100"/>
          <ac:picMkLst>
            <pc:docMk/>
            <pc:sldMk cId="4255131710" sldId="2887"/>
            <ac:picMk id="4" creationId="{0EDF0DC8-3A2C-6B03-8F0A-11597A49985B}"/>
          </ac:picMkLst>
        </pc:picChg>
      </pc:sldChg>
      <pc:sldChg chg="addSp modSp add mod">
        <pc:chgData name="Eva Jandíková" userId="7ef427b1455032d3" providerId="LiveId" clId="{7BA32931-8A94-4DEF-BC25-B87816711B4C}" dt="2025-05-23T07:02:53.617" v="390"/>
        <pc:sldMkLst>
          <pc:docMk/>
          <pc:sldMk cId="1614740297" sldId="2888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1614740297" sldId="2888"/>
            <ac:spMk id="2" creationId="{63640053-50B2-07C2-903C-D25D886F4390}"/>
          </ac:spMkLst>
        </pc:spChg>
        <pc:spChg chg="mod">
          <ac:chgData name="Eva Jandíková" userId="7ef427b1455032d3" providerId="LiveId" clId="{7BA32931-8A94-4DEF-BC25-B87816711B4C}" dt="2025-05-23T06:46:02.293" v="138" actId="20577"/>
          <ac:spMkLst>
            <pc:docMk/>
            <pc:sldMk cId="1614740297" sldId="2888"/>
            <ac:spMk id="7" creationId="{55FD4AAE-64A3-FC02-15D9-5138CB8F5457}"/>
          </ac:spMkLst>
        </pc:spChg>
        <pc:spChg chg="mod">
          <ac:chgData name="Eva Jandíková" userId="7ef427b1455032d3" providerId="LiveId" clId="{7BA32931-8A94-4DEF-BC25-B87816711B4C}" dt="2025-05-23T06:46:26.730" v="144" actId="5793"/>
          <ac:spMkLst>
            <pc:docMk/>
            <pc:sldMk cId="1614740297" sldId="2888"/>
            <ac:spMk id="12" creationId="{D47A7E79-0FF2-550A-A782-3F62FF932CB6}"/>
          </ac:spMkLst>
        </pc:spChg>
        <pc:picChg chg="add mod">
          <ac:chgData name="Eva Jandíková" userId="7ef427b1455032d3" providerId="LiveId" clId="{7BA32931-8A94-4DEF-BC25-B87816711B4C}" dt="2025-05-23T06:46:24.748" v="143" actId="1076"/>
          <ac:picMkLst>
            <pc:docMk/>
            <pc:sldMk cId="1614740297" sldId="2888"/>
            <ac:picMk id="4" creationId="{397FE428-041C-E25F-69E4-B033DFE80061}"/>
          </ac:picMkLst>
        </pc:picChg>
      </pc:sldChg>
      <pc:sldChg chg="addSp modSp add mod">
        <pc:chgData name="Eva Jandíková" userId="7ef427b1455032d3" providerId="LiveId" clId="{7BA32931-8A94-4DEF-BC25-B87816711B4C}" dt="2025-05-23T07:03:14.072" v="394" actId="113"/>
        <pc:sldMkLst>
          <pc:docMk/>
          <pc:sldMk cId="3893755309" sldId="2889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893755309" sldId="2889"/>
            <ac:spMk id="2" creationId="{76FCE039-E8E6-7BDB-0D84-119000C1AD7B}"/>
          </ac:spMkLst>
        </pc:spChg>
        <pc:spChg chg="mod">
          <ac:chgData name="Eva Jandíková" userId="7ef427b1455032d3" providerId="LiveId" clId="{7BA32931-8A94-4DEF-BC25-B87816711B4C}" dt="2025-05-23T06:49:04.107" v="189" actId="20577"/>
          <ac:spMkLst>
            <pc:docMk/>
            <pc:sldMk cId="3893755309" sldId="2889"/>
            <ac:spMk id="7" creationId="{3F30A45E-402F-82DF-C07E-B4450FBDCC26}"/>
          </ac:spMkLst>
        </pc:spChg>
        <pc:spChg chg="mod">
          <ac:chgData name="Eva Jandíková" userId="7ef427b1455032d3" providerId="LiveId" clId="{7BA32931-8A94-4DEF-BC25-B87816711B4C}" dt="2025-05-23T07:03:14.072" v="394" actId="113"/>
          <ac:spMkLst>
            <pc:docMk/>
            <pc:sldMk cId="3893755309" sldId="2889"/>
            <ac:spMk id="12" creationId="{08F96ECA-B921-6B3F-B0C2-C1CDA09EB3C2}"/>
          </ac:spMkLst>
        </pc:spChg>
        <pc:picChg chg="add mod">
          <ac:chgData name="Eva Jandíková" userId="7ef427b1455032d3" providerId="LiveId" clId="{7BA32931-8A94-4DEF-BC25-B87816711B4C}" dt="2025-05-23T07:03:03.813" v="392" actId="14100"/>
          <ac:picMkLst>
            <pc:docMk/>
            <pc:sldMk cId="3893755309" sldId="2889"/>
            <ac:picMk id="5" creationId="{FB1C3E7D-06DC-AD31-DB3B-8125585A7038}"/>
          </ac:picMkLst>
        </pc:picChg>
      </pc:sldChg>
      <pc:sldChg chg="addSp delSp modSp add mod">
        <pc:chgData name="Eva Jandíková" userId="7ef427b1455032d3" providerId="LiveId" clId="{7BA32931-8A94-4DEF-BC25-B87816711B4C}" dt="2025-05-23T07:16:28.855" v="654" actId="20577"/>
        <pc:sldMkLst>
          <pc:docMk/>
          <pc:sldMk cId="3580068502" sldId="2890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580068502" sldId="2890"/>
            <ac:spMk id="2" creationId="{52ED8FCC-E6A2-E190-6E39-60BC5301E9D9}"/>
          </ac:spMkLst>
        </pc:spChg>
        <pc:spChg chg="mod">
          <ac:chgData name="Eva Jandíková" userId="7ef427b1455032d3" providerId="LiveId" clId="{7BA32931-8A94-4DEF-BC25-B87816711B4C}" dt="2025-05-23T07:06:35.961" v="467"/>
          <ac:spMkLst>
            <pc:docMk/>
            <pc:sldMk cId="3580068502" sldId="2890"/>
            <ac:spMk id="7" creationId="{8270427D-87BA-A292-9DF0-1B2684DC9303}"/>
          </ac:spMkLst>
        </pc:spChg>
        <pc:spChg chg="mod">
          <ac:chgData name="Eva Jandíková" userId="7ef427b1455032d3" providerId="LiveId" clId="{7BA32931-8A94-4DEF-BC25-B87816711B4C}" dt="2025-05-23T07:16:28.855" v="654" actId="20577"/>
          <ac:spMkLst>
            <pc:docMk/>
            <pc:sldMk cId="3580068502" sldId="2890"/>
            <ac:spMk id="12" creationId="{184CDC78-EB87-8594-6B3A-BD2D4D466AFD}"/>
          </ac:spMkLst>
        </pc:spChg>
        <pc:picChg chg="add mod">
          <ac:chgData name="Eva Jandíková" userId="7ef427b1455032d3" providerId="LiveId" clId="{7BA32931-8A94-4DEF-BC25-B87816711B4C}" dt="2025-05-23T07:10:08.964" v="554" actId="1076"/>
          <ac:picMkLst>
            <pc:docMk/>
            <pc:sldMk cId="3580068502" sldId="2890"/>
            <ac:picMk id="5" creationId="{566B8EB3-592B-34C6-FDB7-7BE7EDBBACC4}"/>
          </ac:picMkLst>
        </pc:picChg>
        <pc:picChg chg="add mod">
          <ac:chgData name="Eva Jandíková" userId="7ef427b1455032d3" providerId="LiveId" clId="{7BA32931-8A94-4DEF-BC25-B87816711B4C}" dt="2025-05-23T07:14:53.989" v="591" actId="14100"/>
          <ac:picMkLst>
            <pc:docMk/>
            <pc:sldMk cId="3580068502" sldId="2890"/>
            <ac:picMk id="14" creationId="{A4C90F49-F3AD-DE9A-491A-93B7D479F862}"/>
          </ac:picMkLst>
        </pc:picChg>
        <pc:picChg chg="add mod">
          <ac:chgData name="Eva Jandíková" userId="7ef427b1455032d3" providerId="LiveId" clId="{7BA32931-8A94-4DEF-BC25-B87816711B4C}" dt="2025-05-23T07:15:35.130" v="603" actId="1076"/>
          <ac:picMkLst>
            <pc:docMk/>
            <pc:sldMk cId="3580068502" sldId="2890"/>
            <ac:picMk id="16" creationId="{6BA9ED73-358A-60D1-26B4-6D334EE707F5}"/>
          </ac:picMkLst>
        </pc:picChg>
      </pc:sldChg>
      <pc:sldChg chg="modSp add del mod">
        <pc:chgData name="Eva Jandíková" userId="7ef427b1455032d3" providerId="LiveId" clId="{7BA32931-8A94-4DEF-BC25-B87816711B4C}" dt="2025-05-23T07:16:31.253" v="655" actId="47"/>
        <pc:sldMkLst>
          <pc:docMk/>
          <pc:sldMk cId="1092043549" sldId="2891"/>
        </pc:sldMkLst>
      </pc:sldChg>
      <pc:sldChg chg="addSp modSp add mod">
        <pc:chgData name="Eva Jandíková" userId="7ef427b1455032d3" providerId="LiveId" clId="{7BA32931-8A94-4DEF-BC25-B87816711B4C}" dt="2025-05-23T07:43:16.508" v="1197" actId="207"/>
        <pc:sldMkLst>
          <pc:docMk/>
          <pc:sldMk cId="2658080964" sldId="2892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2658080964" sldId="2892"/>
            <ac:spMk id="2" creationId="{7E2CAB06-E79A-18EC-0661-5BDCA73EB58A}"/>
          </ac:spMkLst>
        </pc:spChg>
        <pc:spChg chg="mod">
          <ac:chgData name="Eva Jandíková" userId="7ef427b1455032d3" providerId="LiveId" clId="{7BA32931-8A94-4DEF-BC25-B87816711B4C}" dt="2025-05-23T07:25:14.115" v="687"/>
          <ac:spMkLst>
            <pc:docMk/>
            <pc:sldMk cId="2658080964" sldId="2892"/>
            <ac:spMk id="7" creationId="{31B56BD5-264C-86F9-31C4-DCD5348265F9}"/>
          </ac:spMkLst>
        </pc:spChg>
        <pc:spChg chg="mod">
          <ac:chgData name="Eva Jandíková" userId="7ef427b1455032d3" providerId="LiveId" clId="{7BA32931-8A94-4DEF-BC25-B87816711B4C}" dt="2025-05-23T07:43:16.508" v="1197" actId="207"/>
          <ac:spMkLst>
            <pc:docMk/>
            <pc:sldMk cId="2658080964" sldId="2892"/>
            <ac:spMk id="12" creationId="{7314E12C-85F4-C1FB-2A62-47115A68F54E}"/>
          </ac:spMkLst>
        </pc:spChg>
        <pc:picChg chg="add mod">
          <ac:chgData name="Eva Jandíková" userId="7ef427b1455032d3" providerId="LiveId" clId="{7BA32931-8A94-4DEF-BC25-B87816711B4C}" dt="2025-05-23T07:41:48.959" v="1148" actId="14100"/>
          <ac:picMkLst>
            <pc:docMk/>
            <pc:sldMk cId="2658080964" sldId="2892"/>
            <ac:picMk id="5" creationId="{829EC47E-73D8-3574-E3E4-C7C7470B11F9}"/>
          </ac:picMkLst>
        </pc:picChg>
      </pc:sldChg>
      <pc:sldChg chg="addSp modSp add mod modClrScheme chgLayout">
        <pc:chgData name="Eva Jandíková" userId="7ef427b1455032d3" providerId="LiveId" clId="{7BA32931-8A94-4DEF-BC25-B87816711B4C}" dt="2025-05-23T09:09:26.815" v="2346" actId="20577"/>
        <pc:sldMkLst>
          <pc:docMk/>
          <pc:sldMk cId="2681912611" sldId="2893"/>
        </pc:sldMkLst>
        <pc:spChg chg="mod ord">
          <ac:chgData name="Eva Jandíková" userId="7ef427b1455032d3" providerId="LiveId" clId="{7BA32931-8A94-4DEF-BC25-B87816711B4C}" dt="2025-05-23T07:47:58.165" v="1296" actId="700"/>
          <ac:spMkLst>
            <pc:docMk/>
            <pc:sldMk cId="2681912611" sldId="2893"/>
            <ac:spMk id="2" creationId="{7EEBF0D1-19FD-38E0-5413-5986EA6B8AE0}"/>
          </ac:spMkLst>
        </pc:spChg>
        <pc:spChg chg="mod ord">
          <ac:chgData name="Eva Jandíková" userId="7ef427b1455032d3" providerId="LiveId" clId="{7BA32931-8A94-4DEF-BC25-B87816711B4C}" dt="2025-05-23T07:47:58.165" v="1296" actId="700"/>
          <ac:spMkLst>
            <pc:docMk/>
            <pc:sldMk cId="2681912611" sldId="2893"/>
            <ac:spMk id="3" creationId="{02FD8CD3-60CC-FE63-5EAC-AD83D53A181E}"/>
          </ac:spMkLst>
        </pc:spChg>
        <pc:spChg chg="add mod ord">
          <ac:chgData name="Eva Jandíková" userId="7ef427b1455032d3" providerId="LiveId" clId="{7BA32931-8A94-4DEF-BC25-B87816711B4C}" dt="2025-05-23T08:06:22.461" v="1718" actId="5793"/>
          <ac:spMkLst>
            <pc:docMk/>
            <pc:sldMk cId="2681912611" sldId="2893"/>
            <ac:spMk id="4" creationId="{532D6F22-2484-C44B-BA8D-770C5DD7EDFB}"/>
          </ac:spMkLst>
        </pc:spChg>
        <pc:spChg chg="add mod ord">
          <ac:chgData name="Eva Jandíková" userId="7ef427b1455032d3" providerId="LiveId" clId="{7BA32931-8A94-4DEF-BC25-B87816711B4C}" dt="2025-05-23T07:51:37.930" v="1570" actId="404"/>
          <ac:spMkLst>
            <pc:docMk/>
            <pc:sldMk cId="2681912611" sldId="2893"/>
            <ac:spMk id="5" creationId="{7570D1AD-FEC9-171C-1ACE-C18E9AC26E38}"/>
          </ac:spMkLst>
        </pc:spChg>
        <pc:spChg chg="mod ord">
          <ac:chgData name="Eva Jandíková" userId="7ef427b1455032d3" providerId="LiveId" clId="{7BA32931-8A94-4DEF-BC25-B87816711B4C}" dt="2025-05-23T07:54:25.040" v="1649" actId="20577"/>
          <ac:spMkLst>
            <pc:docMk/>
            <pc:sldMk cId="2681912611" sldId="2893"/>
            <ac:spMk id="7" creationId="{626630E3-2993-ABC7-1E92-3AAF4A7434F9}"/>
          </ac:spMkLst>
        </pc:spChg>
        <pc:spChg chg="mod ord">
          <ac:chgData name="Eva Jandíková" userId="7ef427b1455032d3" providerId="LiveId" clId="{7BA32931-8A94-4DEF-BC25-B87816711B4C}" dt="2025-05-23T09:09:26.815" v="2346" actId="20577"/>
          <ac:spMkLst>
            <pc:docMk/>
            <pc:sldMk cId="2681912611" sldId="2893"/>
            <ac:spMk id="12" creationId="{32C95703-40D0-F334-0482-BBDE4ADCB866}"/>
          </ac:spMkLst>
        </pc:spChg>
      </pc:sldChg>
      <pc:sldChg chg="addSp delSp modSp add mod">
        <pc:chgData name="Eva Jandíková" userId="7ef427b1455032d3" providerId="LiveId" clId="{7BA32931-8A94-4DEF-BC25-B87816711B4C}" dt="2025-05-23T07:55:25.841" v="1651" actId="14100"/>
        <pc:sldMkLst>
          <pc:docMk/>
          <pc:sldMk cId="3524152563" sldId="2894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524152563" sldId="2894"/>
            <ac:spMk id="2" creationId="{79AFC4CB-1857-D1AC-3F34-298AB2EFB7C2}"/>
          </ac:spMkLst>
        </pc:spChg>
        <pc:spChg chg="mod">
          <ac:chgData name="Eva Jandíková" userId="7ef427b1455032d3" providerId="LiveId" clId="{7BA32931-8A94-4DEF-BC25-B87816711B4C}" dt="2025-05-23T07:55:22.093" v="1650"/>
          <ac:spMkLst>
            <pc:docMk/>
            <pc:sldMk cId="3524152563" sldId="2894"/>
            <ac:spMk id="7" creationId="{18C14C4F-4F83-66F3-F423-C76170ACBB9F}"/>
          </ac:spMkLst>
        </pc:spChg>
        <pc:picChg chg="add mod">
          <ac:chgData name="Eva Jandíková" userId="7ef427b1455032d3" providerId="LiveId" clId="{7BA32931-8A94-4DEF-BC25-B87816711B4C}" dt="2025-05-23T07:55:25.841" v="1651" actId="14100"/>
          <ac:picMkLst>
            <pc:docMk/>
            <pc:sldMk cId="3524152563" sldId="2894"/>
            <ac:picMk id="4" creationId="{2199CFBB-B587-B516-ED07-1FC04CFD6BA0}"/>
          </ac:picMkLst>
        </pc:picChg>
      </pc:sldChg>
      <pc:sldChg chg="addSp modSp add mod">
        <pc:chgData name="Eva Jandíková" userId="7ef427b1455032d3" providerId="LiveId" clId="{7BA32931-8A94-4DEF-BC25-B87816711B4C}" dt="2025-05-23T08:07:25.666" v="1824" actId="20577"/>
        <pc:sldMkLst>
          <pc:docMk/>
          <pc:sldMk cId="2074053604" sldId="2895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2074053604" sldId="2895"/>
            <ac:spMk id="2" creationId="{107C41FA-A967-8986-84F3-3B1BD906D275}"/>
          </ac:spMkLst>
        </pc:spChg>
        <pc:spChg chg="mod">
          <ac:chgData name="Eva Jandíková" userId="7ef427b1455032d3" providerId="LiveId" clId="{7BA32931-8A94-4DEF-BC25-B87816711B4C}" dt="2025-05-23T08:03:44.356" v="1706" actId="20577"/>
          <ac:spMkLst>
            <pc:docMk/>
            <pc:sldMk cId="2074053604" sldId="2895"/>
            <ac:spMk id="7" creationId="{3BC8634C-6204-B3A3-0D32-F1B9B3DAE0DF}"/>
          </ac:spMkLst>
        </pc:spChg>
        <pc:spChg chg="mod">
          <ac:chgData name="Eva Jandíková" userId="7ef427b1455032d3" providerId="LiveId" clId="{7BA32931-8A94-4DEF-BC25-B87816711B4C}" dt="2025-05-23T08:07:25.666" v="1824" actId="20577"/>
          <ac:spMkLst>
            <pc:docMk/>
            <pc:sldMk cId="2074053604" sldId="2895"/>
            <ac:spMk id="12" creationId="{A943BE19-DAFA-34AA-8D6D-2C01778A6A37}"/>
          </ac:spMkLst>
        </pc:spChg>
        <pc:picChg chg="add mod">
          <ac:chgData name="Eva Jandíková" userId="7ef427b1455032d3" providerId="LiveId" clId="{7BA32931-8A94-4DEF-BC25-B87816711B4C}" dt="2025-05-23T08:01:10.802" v="1654"/>
          <ac:picMkLst>
            <pc:docMk/>
            <pc:sldMk cId="2074053604" sldId="2895"/>
            <ac:picMk id="4" creationId="{6B6608A5-5953-4C2C-64C5-EED7685D1447}"/>
          </ac:picMkLst>
        </pc:picChg>
      </pc:sldChg>
      <pc:sldChg chg="addSp delSp modSp add mod">
        <pc:chgData name="Eva Jandíková" userId="7ef427b1455032d3" providerId="LiveId" clId="{7BA32931-8A94-4DEF-BC25-B87816711B4C}" dt="2025-05-23T08:15:05.454" v="1865" actId="20577"/>
        <pc:sldMkLst>
          <pc:docMk/>
          <pc:sldMk cId="2414867473" sldId="2896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2414867473" sldId="2896"/>
            <ac:spMk id="2" creationId="{81FBBBEC-DADD-107A-05DD-4D87C7C7F277}"/>
          </ac:spMkLst>
        </pc:spChg>
        <pc:spChg chg="mod">
          <ac:chgData name="Eva Jandíková" userId="7ef427b1455032d3" providerId="LiveId" clId="{7BA32931-8A94-4DEF-BC25-B87816711B4C}" dt="2025-05-23T08:06:43.145" v="1719"/>
          <ac:spMkLst>
            <pc:docMk/>
            <pc:sldMk cId="2414867473" sldId="2896"/>
            <ac:spMk id="7" creationId="{DA26508D-F6A8-92B2-9C47-454D8F17CBE8}"/>
          </ac:spMkLst>
        </pc:spChg>
        <pc:spChg chg="add del mod">
          <ac:chgData name="Eva Jandíková" userId="7ef427b1455032d3" providerId="LiveId" clId="{7BA32931-8A94-4DEF-BC25-B87816711B4C}" dt="2025-05-23T08:15:05.454" v="1865" actId="20577"/>
          <ac:spMkLst>
            <pc:docMk/>
            <pc:sldMk cId="2414867473" sldId="2896"/>
            <ac:spMk id="12" creationId="{6F4A92E3-CBA1-29ED-CEC2-A9D0ED750E23}"/>
          </ac:spMkLst>
        </pc:spChg>
        <pc:picChg chg="add mod">
          <ac:chgData name="Eva Jandíková" userId="7ef427b1455032d3" providerId="LiveId" clId="{7BA32931-8A94-4DEF-BC25-B87816711B4C}" dt="2025-05-23T08:07:43.949" v="1826" actId="14100"/>
          <ac:picMkLst>
            <pc:docMk/>
            <pc:sldMk cId="2414867473" sldId="2896"/>
            <ac:picMk id="5" creationId="{B6CC3D47-8A34-D277-5C14-1DBF7FA35165}"/>
          </ac:picMkLst>
        </pc:picChg>
      </pc:sldChg>
      <pc:sldChg chg="addSp modSp add mod">
        <pc:chgData name="Eva Jandíková" userId="7ef427b1455032d3" providerId="LiveId" clId="{7BA32931-8A94-4DEF-BC25-B87816711B4C}" dt="2025-05-23T08:16:14.004" v="1959" actId="20577"/>
        <pc:sldMkLst>
          <pc:docMk/>
          <pc:sldMk cId="3114065926" sldId="2897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114065926" sldId="2897"/>
            <ac:spMk id="2" creationId="{73D5C1EE-B52F-F256-B9E0-CA7347B3AC78}"/>
          </ac:spMkLst>
        </pc:spChg>
        <pc:spChg chg="mod">
          <ac:chgData name="Eva Jandíková" userId="7ef427b1455032d3" providerId="LiveId" clId="{7BA32931-8A94-4DEF-BC25-B87816711B4C}" dt="2025-05-23T08:15:55.002" v="1947" actId="20577"/>
          <ac:spMkLst>
            <pc:docMk/>
            <pc:sldMk cId="3114065926" sldId="2897"/>
            <ac:spMk id="7" creationId="{183EE2C2-D2A4-BAF2-B324-B19BD0754E65}"/>
          </ac:spMkLst>
        </pc:spChg>
        <pc:spChg chg="mod">
          <ac:chgData name="Eva Jandíková" userId="7ef427b1455032d3" providerId="LiveId" clId="{7BA32931-8A94-4DEF-BC25-B87816711B4C}" dt="2025-05-23T08:16:14.004" v="1959" actId="20577"/>
          <ac:spMkLst>
            <pc:docMk/>
            <pc:sldMk cId="3114065926" sldId="2897"/>
            <ac:spMk id="12" creationId="{D201FC74-AFEC-23A6-9790-FC8F3C7E18A5}"/>
          </ac:spMkLst>
        </pc:spChg>
        <pc:picChg chg="add mod">
          <ac:chgData name="Eva Jandíková" userId="7ef427b1455032d3" providerId="LiveId" clId="{7BA32931-8A94-4DEF-BC25-B87816711B4C}" dt="2025-05-23T08:16:09.608" v="1952" actId="14100"/>
          <ac:picMkLst>
            <pc:docMk/>
            <pc:sldMk cId="3114065926" sldId="2897"/>
            <ac:picMk id="4" creationId="{62E6CB36-006E-8C39-51CE-6E29C8BBF2DE}"/>
          </ac:picMkLst>
        </pc:picChg>
      </pc:sldChg>
      <pc:sldChg chg="addSp modSp add mod">
        <pc:chgData name="Eva Jandíková" userId="7ef427b1455032d3" providerId="LiveId" clId="{7BA32931-8A94-4DEF-BC25-B87816711B4C}" dt="2025-05-23T08:19:47.024" v="2085" actId="1076"/>
        <pc:sldMkLst>
          <pc:docMk/>
          <pc:sldMk cId="2421407679" sldId="2898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2421407679" sldId="2898"/>
            <ac:spMk id="2" creationId="{9E5D6108-5D68-8349-079D-5B0EFE51887C}"/>
          </ac:spMkLst>
        </pc:spChg>
        <pc:spChg chg="add mod">
          <ac:chgData name="Eva Jandíková" userId="7ef427b1455032d3" providerId="LiveId" clId="{7BA32931-8A94-4DEF-BC25-B87816711B4C}" dt="2025-05-23T08:19:47.024" v="2085" actId="1076"/>
          <ac:spMkLst>
            <pc:docMk/>
            <pc:sldMk cId="2421407679" sldId="2898"/>
            <ac:spMk id="4" creationId="{7603242E-E44C-A5DE-84DC-866E6C083BDA}"/>
          </ac:spMkLst>
        </pc:spChg>
        <pc:spChg chg="mod">
          <ac:chgData name="Eva Jandíková" userId="7ef427b1455032d3" providerId="LiveId" clId="{7BA32931-8A94-4DEF-BC25-B87816711B4C}" dt="2025-05-23T08:17:05.276" v="2014" actId="20577"/>
          <ac:spMkLst>
            <pc:docMk/>
            <pc:sldMk cId="2421407679" sldId="2898"/>
            <ac:spMk id="7" creationId="{5E56988C-3C77-32B8-54B1-669064E847FE}"/>
          </ac:spMkLst>
        </pc:spChg>
        <pc:spChg chg="mod">
          <ac:chgData name="Eva Jandíková" userId="7ef427b1455032d3" providerId="LiveId" clId="{7BA32931-8A94-4DEF-BC25-B87816711B4C}" dt="2025-05-23T08:19:09.733" v="2083" actId="114"/>
          <ac:spMkLst>
            <pc:docMk/>
            <pc:sldMk cId="2421407679" sldId="2898"/>
            <ac:spMk id="12" creationId="{AEB9C82A-1565-528E-9089-DDD875A5AE99}"/>
          </ac:spMkLst>
        </pc:spChg>
        <pc:picChg chg="add mod">
          <ac:chgData name="Eva Jandíková" userId="7ef427b1455032d3" providerId="LiveId" clId="{7BA32931-8A94-4DEF-BC25-B87816711B4C}" dt="2025-05-23T08:19:47.024" v="2085" actId="1076"/>
          <ac:picMkLst>
            <pc:docMk/>
            <pc:sldMk cId="2421407679" sldId="2898"/>
            <ac:picMk id="5" creationId="{DEC1C61F-E07D-1CDB-45A7-1B4401E5B964}"/>
          </ac:picMkLst>
        </pc:picChg>
      </pc:sldChg>
      <pc:sldChg chg="addSp delSp modSp add mod">
        <pc:chgData name="Eva Jandíková" userId="7ef427b1455032d3" providerId="LiveId" clId="{7BA32931-8A94-4DEF-BC25-B87816711B4C}" dt="2025-05-23T08:17:48.947" v="2022" actId="14100"/>
        <pc:sldMkLst>
          <pc:docMk/>
          <pc:sldMk cId="634932167" sldId="2899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634932167" sldId="2899"/>
            <ac:spMk id="2" creationId="{71656B72-DB0A-A801-8EFB-A6E82B484BFB}"/>
          </ac:spMkLst>
        </pc:spChg>
        <pc:spChg chg="mod">
          <ac:chgData name="Eva Jandíková" userId="7ef427b1455032d3" providerId="LiveId" clId="{7BA32931-8A94-4DEF-BC25-B87816711B4C}" dt="2025-05-23T08:17:35.210" v="2017"/>
          <ac:spMkLst>
            <pc:docMk/>
            <pc:sldMk cId="634932167" sldId="2899"/>
            <ac:spMk id="7" creationId="{95FC2D60-5F5C-1BFD-5613-5C1265F7CDA1}"/>
          </ac:spMkLst>
        </pc:spChg>
        <pc:picChg chg="add mod">
          <ac:chgData name="Eva Jandíková" userId="7ef427b1455032d3" providerId="LiveId" clId="{7BA32931-8A94-4DEF-BC25-B87816711B4C}" dt="2025-05-23T08:17:48.947" v="2022" actId="14100"/>
          <ac:picMkLst>
            <pc:docMk/>
            <pc:sldMk cId="634932167" sldId="2899"/>
            <ac:picMk id="4" creationId="{0791B2FD-B4B6-E7C3-3319-9BDE447DFE82}"/>
          </ac:picMkLst>
        </pc:picChg>
      </pc:sldChg>
      <pc:sldChg chg="addSp modSp add mod">
        <pc:chgData name="Eva Jandíková" userId="7ef427b1455032d3" providerId="LiveId" clId="{7BA32931-8A94-4DEF-BC25-B87816711B4C}" dt="2025-05-23T08:21:42.517" v="2124" actId="14100"/>
        <pc:sldMkLst>
          <pc:docMk/>
          <pc:sldMk cId="3846725257" sldId="2900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846725257" sldId="2900"/>
            <ac:spMk id="2" creationId="{7A7EA347-7F11-AE32-B6A3-C2883F9A8797}"/>
          </ac:spMkLst>
        </pc:spChg>
        <pc:spChg chg="mod">
          <ac:chgData name="Eva Jandíková" userId="7ef427b1455032d3" providerId="LiveId" clId="{7BA32931-8A94-4DEF-BC25-B87816711B4C}" dt="2025-05-23T08:20:09.217" v="2089" actId="27636"/>
          <ac:spMkLst>
            <pc:docMk/>
            <pc:sldMk cId="3846725257" sldId="2900"/>
            <ac:spMk id="7" creationId="{39D31827-C9F2-955D-DFD8-A508BC9F2537}"/>
          </ac:spMkLst>
        </pc:spChg>
        <pc:spChg chg="mod">
          <ac:chgData name="Eva Jandíková" userId="7ef427b1455032d3" providerId="LiveId" clId="{7BA32931-8A94-4DEF-BC25-B87816711B4C}" dt="2025-05-23T08:21:38.472" v="2123" actId="6549"/>
          <ac:spMkLst>
            <pc:docMk/>
            <pc:sldMk cId="3846725257" sldId="2900"/>
            <ac:spMk id="12" creationId="{C9713F61-4680-EF4F-D3FA-62754E177A71}"/>
          </ac:spMkLst>
        </pc:spChg>
        <pc:picChg chg="add mod">
          <ac:chgData name="Eva Jandíková" userId="7ef427b1455032d3" providerId="LiveId" clId="{7BA32931-8A94-4DEF-BC25-B87816711B4C}" dt="2025-05-23T08:21:42.517" v="2124" actId="14100"/>
          <ac:picMkLst>
            <pc:docMk/>
            <pc:sldMk cId="3846725257" sldId="2900"/>
            <ac:picMk id="4" creationId="{E01777A2-AEAC-5727-C4B4-4D9712B590B2}"/>
          </ac:picMkLst>
        </pc:picChg>
      </pc:sldChg>
      <pc:sldChg chg="addSp modSp add mod">
        <pc:chgData name="Eva Jandíková" userId="7ef427b1455032d3" providerId="LiveId" clId="{7BA32931-8A94-4DEF-BC25-B87816711B4C}" dt="2025-05-23T08:23:32.475" v="2176" actId="1076"/>
        <pc:sldMkLst>
          <pc:docMk/>
          <pc:sldMk cId="1448232240" sldId="2901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1448232240" sldId="2901"/>
            <ac:spMk id="2" creationId="{5E17A30C-2FF4-A75A-AE8B-8F0BB943A1A7}"/>
          </ac:spMkLst>
        </pc:spChg>
        <pc:spChg chg="mod">
          <ac:chgData name="Eva Jandíková" userId="7ef427b1455032d3" providerId="LiveId" clId="{7BA32931-8A94-4DEF-BC25-B87816711B4C}" dt="2025-05-23T08:21:59.824" v="2125"/>
          <ac:spMkLst>
            <pc:docMk/>
            <pc:sldMk cId="1448232240" sldId="2901"/>
            <ac:spMk id="7" creationId="{77FE9AE5-2DC7-0F0C-8975-5FF5E5277A56}"/>
          </ac:spMkLst>
        </pc:spChg>
        <pc:spChg chg="mod">
          <ac:chgData name="Eva Jandíková" userId="7ef427b1455032d3" providerId="LiveId" clId="{7BA32931-8A94-4DEF-BC25-B87816711B4C}" dt="2025-05-23T08:23:13.508" v="2174" actId="113"/>
          <ac:spMkLst>
            <pc:docMk/>
            <pc:sldMk cId="1448232240" sldId="2901"/>
            <ac:spMk id="12" creationId="{357BFE67-0561-9366-ADBC-15F6C62DF1B6}"/>
          </ac:spMkLst>
        </pc:spChg>
        <pc:picChg chg="add mod">
          <ac:chgData name="Eva Jandíková" userId="7ef427b1455032d3" providerId="LiveId" clId="{7BA32931-8A94-4DEF-BC25-B87816711B4C}" dt="2025-05-23T08:22:25.333" v="2127"/>
          <ac:picMkLst>
            <pc:docMk/>
            <pc:sldMk cId="1448232240" sldId="2901"/>
            <ac:picMk id="4" creationId="{A725E180-9EC7-F15F-0EA6-B722B8E252D2}"/>
          </ac:picMkLst>
        </pc:picChg>
        <pc:picChg chg="add mod">
          <ac:chgData name="Eva Jandíková" userId="7ef427b1455032d3" providerId="LiveId" clId="{7BA32931-8A94-4DEF-BC25-B87816711B4C}" dt="2025-05-23T08:23:32.475" v="2176" actId="1076"/>
          <ac:picMkLst>
            <pc:docMk/>
            <pc:sldMk cId="1448232240" sldId="2901"/>
            <ac:picMk id="5" creationId="{E5C0B092-171F-B8BD-83CB-95C79E21B34B}"/>
          </ac:picMkLst>
        </pc:picChg>
      </pc:sldChg>
      <pc:sldChg chg="addSp modSp add mod">
        <pc:chgData name="Eva Jandíková" userId="7ef427b1455032d3" providerId="LiveId" clId="{7BA32931-8A94-4DEF-BC25-B87816711B4C}" dt="2025-05-23T08:25:16.277" v="2207" actId="14100"/>
        <pc:sldMkLst>
          <pc:docMk/>
          <pc:sldMk cId="1107148778" sldId="2902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1107148778" sldId="2902"/>
            <ac:spMk id="2" creationId="{5F1517F4-A1F7-2A95-2EC5-1516A4537B17}"/>
          </ac:spMkLst>
        </pc:spChg>
        <pc:spChg chg="add mod">
          <ac:chgData name="Eva Jandíková" userId="7ef427b1455032d3" providerId="LiveId" clId="{7BA32931-8A94-4DEF-BC25-B87816711B4C}" dt="2025-05-23T08:25:16.277" v="2207" actId="14100"/>
          <ac:spMkLst>
            <pc:docMk/>
            <pc:sldMk cId="1107148778" sldId="2902"/>
            <ac:spMk id="5" creationId="{A82E9E1C-5CD6-AEB3-73AE-41EA061F33E9}"/>
          </ac:spMkLst>
        </pc:spChg>
        <pc:spChg chg="mod">
          <ac:chgData name="Eva Jandíková" userId="7ef427b1455032d3" providerId="LiveId" clId="{7BA32931-8A94-4DEF-BC25-B87816711B4C}" dt="2025-05-23T08:23:47.357" v="2177"/>
          <ac:spMkLst>
            <pc:docMk/>
            <pc:sldMk cId="1107148778" sldId="2902"/>
            <ac:spMk id="7" creationId="{50B781FB-772C-9398-DB9D-EB85750D5780}"/>
          </ac:spMkLst>
        </pc:spChg>
        <pc:spChg chg="mod">
          <ac:chgData name="Eva Jandíková" userId="7ef427b1455032d3" providerId="LiveId" clId="{7BA32931-8A94-4DEF-BC25-B87816711B4C}" dt="2025-05-23T08:24:30.672" v="2200" actId="113"/>
          <ac:spMkLst>
            <pc:docMk/>
            <pc:sldMk cId="1107148778" sldId="2902"/>
            <ac:spMk id="12" creationId="{628C641C-2821-6748-032E-C1464AC8408D}"/>
          </ac:spMkLst>
        </pc:spChg>
        <pc:picChg chg="add mod">
          <ac:chgData name="Eva Jandíková" userId="7ef427b1455032d3" providerId="LiveId" clId="{7BA32931-8A94-4DEF-BC25-B87816711B4C}" dt="2025-05-23T08:25:16.277" v="2207" actId="14100"/>
          <ac:picMkLst>
            <pc:docMk/>
            <pc:sldMk cId="1107148778" sldId="2902"/>
            <ac:picMk id="4" creationId="{A7EABB4B-5AF7-C900-56E3-E98A59F199D5}"/>
          </ac:picMkLst>
        </pc:picChg>
      </pc:sldChg>
      <pc:sldChg chg="addSp delSp modSp add mod">
        <pc:chgData name="Eva Jandíková" userId="7ef427b1455032d3" providerId="LiveId" clId="{7BA32931-8A94-4DEF-BC25-B87816711B4C}" dt="2025-05-23T08:24:50.097" v="2204"/>
        <pc:sldMkLst>
          <pc:docMk/>
          <pc:sldMk cId="10482208" sldId="2903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10482208" sldId="2903"/>
            <ac:spMk id="2" creationId="{A2FABCDB-313A-753C-471A-9EF8C7C2F5A5}"/>
          </ac:spMkLst>
        </pc:spChg>
        <pc:spChg chg="mod">
          <ac:chgData name="Eva Jandíková" userId="7ef427b1455032d3" providerId="LiveId" clId="{7BA32931-8A94-4DEF-BC25-B87816711B4C}" dt="2025-05-23T08:24:50.097" v="2204"/>
          <ac:spMkLst>
            <pc:docMk/>
            <pc:sldMk cId="10482208" sldId="2903"/>
            <ac:spMk id="7" creationId="{B525D70E-1283-8452-1F3D-4CA34DCF97C1}"/>
          </ac:spMkLst>
        </pc:spChg>
        <pc:picChg chg="add mod">
          <ac:chgData name="Eva Jandíková" userId="7ef427b1455032d3" providerId="LiveId" clId="{7BA32931-8A94-4DEF-BC25-B87816711B4C}" dt="2025-05-23T08:24:45.501" v="2203" actId="1076"/>
          <ac:picMkLst>
            <pc:docMk/>
            <pc:sldMk cId="10482208" sldId="2903"/>
            <ac:picMk id="4" creationId="{D9551F3B-A16F-526B-18DA-70A9D5D0F183}"/>
          </ac:picMkLst>
        </pc:picChg>
      </pc:sldChg>
      <pc:sldChg chg="addSp modSp add mod">
        <pc:chgData name="Eva Jandíková" userId="7ef427b1455032d3" providerId="LiveId" clId="{7BA32931-8A94-4DEF-BC25-B87816711B4C}" dt="2025-05-23T08:50:37.040" v="2225" actId="1076"/>
        <pc:sldMkLst>
          <pc:docMk/>
          <pc:sldMk cId="3214111558" sldId="2904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214111558" sldId="2904"/>
            <ac:spMk id="2" creationId="{6FF09056-95CF-3A7C-7744-E06FA0F963EC}"/>
          </ac:spMkLst>
        </pc:spChg>
        <pc:spChg chg="add mod">
          <ac:chgData name="Eva Jandíková" userId="7ef427b1455032d3" providerId="LiveId" clId="{7BA32931-8A94-4DEF-BC25-B87816711B4C}" dt="2025-05-23T08:50:37.040" v="2225" actId="1076"/>
          <ac:spMkLst>
            <pc:docMk/>
            <pc:sldMk cId="3214111558" sldId="2904"/>
            <ac:spMk id="6" creationId="{E7C5616F-4D14-12DE-C8CE-A027913491BA}"/>
          </ac:spMkLst>
        </pc:spChg>
        <pc:spChg chg="mod">
          <ac:chgData name="Eva Jandíková" userId="7ef427b1455032d3" providerId="LiveId" clId="{7BA32931-8A94-4DEF-BC25-B87816711B4C}" dt="2025-05-23T08:50:08.927" v="2218" actId="20577"/>
          <ac:spMkLst>
            <pc:docMk/>
            <pc:sldMk cId="3214111558" sldId="2904"/>
            <ac:spMk id="7" creationId="{1CB07C64-99D5-9771-2E37-DFB2DF39B9B6}"/>
          </ac:spMkLst>
        </pc:spChg>
        <pc:spChg chg="mod">
          <ac:chgData name="Eva Jandíková" userId="7ef427b1455032d3" providerId="LiveId" clId="{7BA32931-8A94-4DEF-BC25-B87816711B4C}" dt="2025-05-23T08:50:25.252" v="2223" actId="113"/>
          <ac:spMkLst>
            <pc:docMk/>
            <pc:sldMk cId="3214111558" sldId="2904"/>
            <ac:spMk id="12" creationId="{F5A56DF4-9CD1-B942-EC9C-4A2C291359C7}"/>
          </ac:spMkLst>
        </pc:spChg>
        <pc:picChg chg="add mod">
          <ac:chgData name="Eva Jandíková" userId="7ef427b1455032d3" providerId="LiveId" clId="{7BA32931-8A94-4DEF-BC25-B87816711B4C}" dt="2025-05-23T08:50:37.040" v="2225" actId="1076"/>
          <ac:picMkLst>
            <pc:docMk/>
            <pc:sldMk cId="3214111558" sldId="2904"/>
            <ac:picMk id="4" creationId="{840B19E8-701A-75BB-942C-2AC3ABE576A9}"/>
          </ac:picMkLst>
        </pc:picChg>
        <pc:picChg chg="add mod">
          <ac:chgData name="Eva Jandíková" userId="7ef427b1455032d3" providerId="LiveId" clId="{7BA32931-8A94-4DEF-BC25-B87816711B4C}" dt="2025-05-23T08:50:37.040" v="2225" actId="1076"/>
          <ac:picMkLst>
            <pc:docMk/>
            <pc:sldMk cId="3214111558" sldId="2904"/>
            <ac:picMk id="5" creationId="{0F2CA55E-A1E7-293B-72EE-0BCC7D589F6F}"/>
          </ac:picMkLst>
        </pc:picChg>
      </pc:sldChg>
      <pc:sldChg chg="modSp add mod">
        <pc:chgData name="Eva Jandíková" userId="7ef427b1455032d3" providerId="LiveId" clId="{7BA32931-8A94-4DEF-BC25-B87816711B4C}" dt="2025-05-23T08:51:38.047" v="2254" actId="113"/>
        <pc:sldMkLst>
          <pc:docMk/>
          <pc:sldMk cId="1201297160" sldId="2905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1201297160" sldId="2905"/>
            <ac:spMk id="2" creationId="{C95818D0-DEB5-BCCA-F79C-3205B897592F}"/>
          </ac:spMkLst>
        </pc:spChg>
        <pc:spChg chg="mod">
          <ac:chgData name="Eva Jandíková" userId="7ef427b1455032d3" providerId="LiveId" clId="{7BA32931-8A94-4DEF-BC25-B87816711B4C}" dt="2025-05-23T08:50:55.783" v="2226"/>
          <ac:spMkLst>
            <pc:docMk/>
            <pc:sldMk cId="1201297160" sldId="2905"/>
            <ac:spMk id="7" creationId="{F61BC57F-BFB9-9588-D587-88BD895038D9}"/>
          </ac:spMkLst>
        </pc:spChg>
        <pc:spChg chg="mod">
          <ac:chgData name="Eva Jandíková" userId="7ef427b1455032d3" providerId="LiveId" clId="{7BA32931-8A94-4DEF-BC25-B87816711B4C}" dt="2025-05-23T08:51:38.047" v="2254" actId="113"/>
          <ac:spMkLst>
            <pc:docMk/>
            <pc:sldMk cId="1201297160" sldId="2905"/>
            <ac:spMk id="12" creationId="{F53DC3D0-DCCF-341F-A174-8B74E28ED8D3}"/>
          </ac:spMkLst>
        </pc:spChg>
      </pc:sldChg>
      <pc:sldChg chg="addSp modSp add mod">
        <pc:chgData name="Eva Jandíková" userId="7ef427b1455032d3" providerId="LiveId" clId="{7BA32931-8A94-4DEF-BC25-B87816711B4C}" dt="2025-05-23T08:52:13.546" v="2261" actId="14100"/>
        <pc:sldMkLst>
          <pc:docMk/>
          <pc:sldMk cId="302195586" sldId="2906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02195586" sldId="2906"/>
            <ac:spMk id="2" creationId="{1BB70F08-20FC-4560-F87A-F419E10CE7F3}"/>
          </ac:spMkLst>
        </pc:spChg>
        <pc:spChg chg="mod">
          <ac:chgData name="Eva Jandíková" userId="7ef427b1455032d3" providerId="LiveId" clId="{7BA32931-8A94-4DEF-BC25-B87816711B4C}" dt="2025-05-23T08:52:06.678" v="2259"/>
          <ac:spMkLst>
            <pc:docMk/>
            <pc:sldMk cId="302195586" sldId="2906"/>
            <ac:spMk id="7" creationId="{AED4EF30-97E2-9050-9923-324D2BB80FEB}"/>
          </ac:spMkLst>
        </pc:spChg>
        <pc:spChg chg="mod">
          <ac:chgData name="Eva Jandíková" userId="7ef427b1455032d3" providerId="LiveId" clId="{7BA32931-8A94-4DEF-BC25-B87816711B4C}" dt="2025-05-23T08:51:56.478" v="2256" actId="20577"/>
          <ac:spMkLst>
            <pc:docMk/>
            <pc:sldMk cId="302195586" sldId="2906"/>
            <ac:spMk id="12" creationId="{60317DDD-602F-13EE-6DB9-6BB8EDF731C2}"/>
          </ac:spMkLst>
        </pc:spChg>
        <pc:picChg chg="add mod">
          <ac:chgData name="Eva Jandíková" userId="7ef427b1455032d3" providerId="LiveId" clId="{7BA32931-8A94-4DEF-BC25-B87816711B4C}" dt="2025-05-23T08:52:13.546" v="2261" actId="14100"/>
          <ac:picMkLst>
            <pc:docMk/>
            <pc:sldMk cId="302195586" sldId="2906"/>
            <ac:picMk id="4" creationId="{08160973-51F0-6B2D-DDB3-59EAABC495A9}"/>
          </ac:picMkLst>
        </pc:picChg>
      </pc:sldChg>
      <pc:sldChg chg="addSp modSp add mod">
        <pc:chgData name="Eva Jandíková" userId="7ef427b1455032d3" providerId="LiveId" clId="{7BA32931-8A94-4DEF-BC25-B87816711B4C}" dt="2025-05-23T09:03:27.156" v="2313" actId="114"/>
        <pc:sldMkLst>
          <pc:docMk/>
          <pc:sldMk cId="3084443725" sldId="2907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084443725" sldId="2907"/>
            <ac:spMk id="2" creationId="{FC14D0B4-A92A-B88E-BC7F-523E728BC532}"/>
          </ac:spMkLst>
        </pc:spChg>
        <pc:spChg chg="add mod">
          <ac:chgData name="Eva Jandíková" userId="7ef427b1455032d3" providerId="LiveId" clId="{7BA32931-8A94-4DEF-BC25-B87816711B4C}" dt="2025-05-23T08:57:07.222" v="2279" actId="1076"/>
          <ac:spMkLst>
            <pc:docMk/>
            <pc:sldMk cId="3084443725" sldId="2907"/>
            <ac:spMk id="4" creationId="{48791553-9A6F-EEFD-6CEC-6333AF5EC297}"/>
          </ac:spMkLst>
        </pc:spChg>
        <pc:spChg chg="mod">
          <ac:chgData name="Eva Jandíková" userId="7ef427b1455032d3" providerId="LiveId" clId="{7BA32931-8A94-4DEF-BC25-B87816711B4C}" dt="2025-05-23T08:52:52.761" v="2266"/>
          <ac:spMkLst>
            <pc:docMk/>
            <pc:sldMk cId="3084443725" sldId="2907"/>
            <ac:spMk id="7" creationId="{F3730900-3C61-7AA6-BE9F-F36F0809CA0F}"/>
          </ac:spMkLst>
        </pc:spChg>
        <pc:spChg chg="mod">
          <ac:chgData name="Eva Jandíková" userId="7ef427b1455032d3" providerId="LiveId" clId="{7BA32931-8A94-4DEF-BC25-B87816711B4C}" dt="2025-05-23T09:03:27.156" v="2313" actId="114"/>
          <ac:spMkLst>
            <pc:docMk/>
            <pc:sldMk cId="3084443725" sldId="2907"/>
            <ac:spMk id="12" creationId="{2ABBC14A-EE64-D53F-C189-9941B40A230B}"/>
          </ac:spMkLst>
        </pc:spChg>
        <pc:picChg chg="add mod">
          <ac:chgData name="Eva Jandíková" userId="7ef427b1455032d3" providerId="LiveId" clId="{7BA32931-8A94-4DEF-BC25-B87816711B4C}" dt="2025-05-23T08:57:07.222" v="2279" actId="1076"/>
          <ac:picMkLst>
            <pc:docMk/>
            <pc:sldMk cId="3084443725" sldId="2907"/>
            <ac:picMk id="5" creationId="{861D62B5-AC62-3DF1-7FD0-9A7394794BE4}"/>
          </ac:picMkLst>
        </pc:picChg>
      </pc:sldChg>
      <pc:sldChg chg="addSp delSp modSp add mod">
        <pc:chgData name="Eva Jandíková" userId="7ef427b1455032d3" providerId="LiveId" clId="{7BA32931-8A94-4DEF-BC25-B87816711B4C}" dt="2025-05-23T08:53:15.386" v="2270"/>
        <pc:sldMkLst>
          <pc:docMk/>
          <pc:sldMk cId="1732938164" sldId="2908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1732938164" sldId="2908"/>
            <ac:spMk id="2" creationId="{FCC7C7C4-6937-186E-AF09-6BA38D1D0D53}"/>
          </ac:spMkLst>
        </pc:spChg>
        <pc:spChg chg="mod">
          <ac:chgData name="Eva Jandíková" userId="7ef427b1455032d3" providerId="LiveId" clId="{7BA32931-8A94-4DEF-BC25-B87816711B4C}" dt="2025-05-23T08:53:15.386" v="2270"/>
          <ac:spMkLst>
            <pc:docMk/>
            <pc:sldMk cId="1732938164" sldId="2908"/>
            <ac:spMk id="7" creationId="{DB221F4B-E4EA-15EA-6D1B-04226EFC09A4}"/>
          </ac:spMkLst>
        </pc:spChg>
        <pc:picChg chg="add mod">
          <ac:chgData name="Eva Jandíková" userId="7ef427b1455032d3" providerId="LiveId" clId="{7BA32931-8A94-4DEF-BC25-B87816711B4C}" dt="2025-05-23T08:53:11.084" v="2269" actId="1076"/>
          <ac:picMkLst>
            <pc:docMk/>
            <pc:sldMk cId="1732938164" sldId="2908"/>
            <ac:picMk id="4" creationId="{619A732D-F23B-7F7A-BA87-B38B447E7A90}"/>
          </ac:picMkLst>
        </pc:picChg>
      </pc:sldChg>
      <pc:sldChg chg="addSp delSp modSp add mod">
        <pc:chgData name="Eva Jandíková" userId="7ef427b1455032d3" providerId="LiveId" clId="{7BA32931-8A94-4DEF-BC25-B87816711B4C}" dt="2025-05-23T09:14:31.008" v="2436"/>
        <pc:sldMkLst>
          <pc:docMk/>
          <pc:sldMk cId="2965151605" sldId="2909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2965151605" sldId="2909"/>
            <ac:spMk id="2" creationId="{48A79B32-D4CB-0EA2-2514-D775756EA6AF}"/>
          </ac:spMkLst>
        </pc:spChg>
        <pc:spChg chg="mod">
          <ac:chgData name="Eva Jandíková" userId="7ef427b1455032d3" providerId="LiveId" clId="{7BA32931-8A94-4DEF-BC25-B87816711B4C}" dt="2025-05-23T09:14:31.008" v="2436"/>
          <ac:spMkLst>
            <pc:docMk/>
            <pc:sldMk cId="2965151605" sldId="2909"/>
            <ac:spMk id="7" creationId="{759433AA-8B7D-6426-F4B9-924D900A7D83}"/>
          </ac:spMkLst>
        </pc:spChg>
        <pc:picChg chg="add mod">
          <ac:chgData name="Eva Jandíková" userId="7ef427b1455032d3" providerId="LiveId" clId="{7BA32931-8A94-4DEF-BC25-B87816711B4C}" dt="2025-05-23T09:14:26.090" v="2435" actId="1076"/>
          <ac:picMkLst>
            <pc:docMk/>
            <pc:sldMk cId="2965151605" sldId="2909"/>
            <ac:picMk id="4" creationId="{93F8A767-8991-26CD-1FC3-526DE1A1FD5C}"/>
          </ac:picMkLst>
        </pc:picChg>
      </pc:sldChg>
      <pc:sldChg chg="addSp modSp add mod">
        <pc:chgData name="Eva Jandíková" userId="7ef427b1455032d3" providerId="LiveId" clId="{7BA32931-8A94-4DEF-BC25-B87816711B4C}" dt="2025-05-23T09:16:03.369" v="2480" actId="20577"/>
        <pc:sldMkLst>
          <pc:docMk/>
          <pc:sldMk cId="634710056" sldId="2910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634710056" sldId="2910"/>
            <ac:spMk id="2" creationId="{E6FCB689-1105-BAD7-F3D9-F47C241AA70C}"/>
          </ac:spMkLst>
        </pc:spChg>
        <pc:spChg chg="mod">
          <ac:chgData name="Eva Jandíková" userId="7ef427b1455032d3" providerId="LiveId" clId="{7BA32931-8A94-4DEF-BC25-B87816711B4C}" dt="2025-05-23T09:14:54.883" v="2437"/>
          <ac:spMkLst>
            <pc:docMk/>
            <pc:sldMk cId="634710056" sldId="2910"/>
            <ac:spMk id="7" creationId="{F37AC24D-6319-6C86-867A-A5BEB99F3103}"/>
          </ac:spMkLst>
        </pc:spChg>
        <pc:spChg chg="mod">
          <ac:chgData name="Eva Jandíková" userId="7ef427b1455032d3" providerId="LiveId" clId="{7BA32931-8A94-4DEF-BC25-B87816711B4C}" dt="2025-05-23T09:16:03.369" v="2480" actId="20577"/>
          <ac:spMkLst>
            <pc:docMk/>
            <pc:sldMk cId="634710056" sldId="2910"/>
            <ac:spMk id="12" creationId="{1C8289ED-D81D-45CC-69A0-83726BB29517}"/>
          </ac:spMkLst>
        </pc:spChg>
        <pc:picChg chg="add mod">
          <ac:chgData name="Eva Jandíková" userId="7ef427b1455032d3" providerId="LiveId" clId="{7BA32931-8A94-4DEF-BC25-B87816711B4C}" dt="2025-05-23T09:15:57.001" v="2479" actId="14100"/>
          <ac:picMkLst>
            <pc:docMk/>
            <pc:sldMk cId="634710056" sldId="2910"/>
            <ac:picMk id="4" creationId="{2D6FCBCE-1043-02A4-E31E-6BF4BA7766EA}"/>
          </ac:picMkLst>
        </pc:picChg>
      </pc:sldChg>
      <pc:sldChg chg="addSp delSp modSp add mod">
        <pc:chgData name="Eva Jandíková" userId="7ef427b1455032d3" providerId="LiveId" clId="{7BA32931-8A94-4DEF-BC25-B87816711B4C}" dt="2025-05-23T09:16:29.359" v="2485" actId="14100"/>
        <pc:sldMkLst>
          <pc:docMk/>
          <pc:sldMk cId="2399142372" sldId="2911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2399142372" sldId="2911"/>
            <ac:spMk id="2" creationId="{D72B3E50-C8C4-5C43-7824-74634B341448}"/>
          </ac:spMkLst>
        </pc:spChg>
        <pc:spChg chg="mod">
          <ac:chgData name="Eva Jandíková" userId="7ef427b1455032d3" providerId="LiveId" clId="{7BA32931-8A94-4DEF-BC25-B87816711B4C}" dt="2025-05-23T09:16:19.450" v="2481"/>
          <ac:spMkLst>
            <pc:docMk/>
            <pc:sldMk cId="2399142372" sldId="2911"/>
            <ac:spMk id="7" creationId="{5EC01911-393B-D741-D9F6-0C1818FE14AE}"/>
          </ac:spMkLst>
        </pc:spChg>
        <pc:picChg chg="add mod">
          <ac:chgData name="Eva Jandíková" userId="7ef427b1455032d3" providerId="LiveId" clId="{7BA32931-8A94-4DEF-BC25-B87816711B4C}" dt="2025-05-23T09:16:29.359" v="2485" actId="14100"/>
          <ac:picMkLst>
            <pc:docMk/>
            <pc:sldMk cId="2399142372" sldId="2911"/>
            <ac:picMk id="4" creationId="{55348B80-F929-1143-1581-3E1E0FBE268F}"/>
          </ac:picMkLst>
        </pc:picChg>
      </pc:sldChg>
      <pc:sldChg chg="modSp add mod">
        <pc:chgData name="Eva Jandíková" userId="7ef427b1455032d3" providerId="LiveId" clId="{7BA32931-8A94-4DEF-BC25-B87816711B4C}" dt="2025-05-23T09:19:59.770" v="2495" actId="13926"/>
        <pc:sldMkLst>
          <pc:docMk/>
          <pc:sldMk cId="2565559763" sldId="2912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2565559763" sldId="2912"/>
            <ac:spMk id="2" creationId="{01DECD38-6BF6-4B13-A471-467D6E2FEAE3}"/>
          </ac:spMkLst>
        </pc:spChg>
        <pc:spChg chg="mod">
          <ac:chgData name="Eva Jandíková" userId="7ef427b1455032d3" providerId="LiveId" clId="{7BA32931-8A94-4DEF-BC25-B87816711B4C}" dt="2025-05-23T09:16:38.488" v="2486"/>
          <ac:spMkLst>
            <pc:docMk/>
            <pc:sldMk cId="2565559763" sldId="2912"/>
            <ac:spMk id="7" creationId="{FD53A9E4-1EAA-C789-CAED-4CE036125019}"/>
          </ac:spMkLst>
        </pc:spChg>
        <pc:spChg chg="mod">
          <ac:chgData name="Eva Jandíková" userId="7ef427b1455032d3" providerId="LiveId" clId="{7BA32931-8A94-4DEF-BC25-B87816711B4C}" dt="2025-05-23T09:19:59.770" v="2495" actId="13926"/>
          <ac:spMkLst>
            <pc:docMk/>
            <pc:sldMk cId="2565559763" sldId="2912"/>
            <ac:spMk id="12" creationId="{9AD807CF-77AB-0ECD-04B6-FCC1186CC6ED}"/>
          </ac:spMkLst>
        </pc:spChg>
      </pc:sldChg>
      <pc:sldChg chg="addSp delSp modSp add mod">
        <pc:chgData name="Eva Jandíková" userId="7ef427b1455032d3" providerId="LiveId" clId="{7BA32931-8A94-4DEF-BC25-B87816711B4C}" dt="2025-05-23T09:18:20.806" v="2493"/>
        <pc:sldMkLst>
          <pc:docMk/>
          <pc:sldMk cId="3542053909" sldId="2913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542053909" sldId="2913"/>
            <ac:spMk id="2" creationId="{806E0991-9241-95A5-5483-B3B21E75C545}"/>
          </ac:spMkLst>
        </pc:spChg>
        <pc:spChg chg="mod">
          <ac:chgData name="Eva Jandíková" userId="7ef427b1455032d3" providerId="LiveId" clId="{7BA32931-8A94-4DEF-BC25-B87816711B4C}" dt="2025-05-23T09:18:20.806" v="2493"/>
          <ac:spMkLst>
            <pc:docMk/>
            <pc:sldMk cId="3542053909" sldId="2913"/>
            <ac:spMk id="7" creationId="{7122020A-F7DA-6295-785E-C2E02DDCC5ED}"/>
          </ac:spMkLst>
        </pc:spChg>
        <pc:picChg chg="add mod">
          <ac:chgData name="Eva Jandíková" userId="7ef427b1455032d3" providerId="LiveId" clId="{7BA32931-8A94-4DEF-BC25-B87816711B4C}" dt="2025-05-23T09:18:16.399" v="2492" actId="14100"/>
          <ac:picMkLst>
            <pc:docMk/>
            <pc:sldMk cId="3542053909" sldId="2913"/>
            <ac:picMk id="4" creationId="{896D120B-8552-E87D-E10B-CDA1043538DC}"/>
          </ac:picMkLst>
        </pc:picChg>
      </pc:sldChg>
      <pc:sldChg chg="modSp add mod">
        <pc:chgData name="Eva Jandíková" userId="7ef427b1455032d3" providerId="LiveId" clId="{7BA32931-8A94-4DEF-BC25-B87816711B4C}" dt="2025-05-23T09:23:46.431" v="2696" actId="12"/>
        <pc:sldMkLst>
          <pc:docMk/>
          <pc:sldMk cId="3795443634" sldId="2914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795443634" sldId="2914"/>
            <ac:spMk id="2" creationId="{B0C7881E-5397-240B-51DD-2187CD6CAB41}"/>
          </ac:spMkLst>
        </pc:spChg>
        <pc:spChg chg="mod">
          <ac:chgData name="Eva Jandíková" userId="7ef427b1455032d3" providerId="LiveId" clId="{7BA32931-8A94-4DEF-BC25-B87816711B4C}" dt="2025-05-23T09:20:46.772" v="2504"/>
          <ac:spMkLst>
            <pc:docMk/>
            <pc:sldMk cId="3795443634" sldId="2914"/>
            <ac:spMk id="7" creationId="{05A5905E-CFF5-8FAA-06C5-80EF5934D26F}"/>
          </ac:spMkLst>
        </pc:spChg>
        <pc:spChg chg="mod">
          <ac:chgData name="Eva Jandíková" userId="7ef427b1455032d3" providerId="LiveId" clId="{7BA32931-8A94-4DEF-BC25-B87816711B4C}" dt="2025-05-23T09:23:46.431" v="2696" actId="12"/>
          <ac:spMkLst>
            <pc:docMk/>
            <pc:sldMk cId="3795443634" sldId="2914"/>
            <ac:spMk id="12" creationId="{0008A925-F469-4CE2-8D1F-6EC3D2EB3A1F}"/>
          </ac:spMkLst>
        </pc:spChg>
      </pc:sldChg>
      <pc:sldChg chg="addSp delSp modSp add mod">
        <pc:chgData name="Eva Jandíková" userId="7ef427b1455032d3" providerId="LiveId" clId="{7BA32931-8A94-4DEF-BC25-B87816711B4C}" dt="2025-05-23T09:24:11.401" v="2697"/>
        <pc:sldMkLst>
          <pc:docMk/>
          <pc:sldMk cId="3393856632" sldId="2915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393856632" sldId="2915"/>
            <ac:spMk id="2" creationId="{1000F201-9818-A1D8-3891-AC1E3AF8EB5E}"/>
          </ac:spMkLst>
        </pc:spChg>
        <pc:spChg chg="mod">
          <ac:chgData name="Eva Jandíková" userId="7ef427b1455032d3" providerId="LiveId" clId="{7BA32931-8A94-4DEF-BC25-B87816711B4C}" dt="2025-05-23T09:24:11.401" v="2697"/>
          <ac:spMkLst>
            <pc:docMk/>
            <pc:sldMk cId="3393856632" sldId="2915"/>
            <ac:spMk id="7" creationId="{AB43B73C-6DBC-6CC8-619E-F2B3825AB9B2}"/>
          </ac:spMkLst>
        </pc:spChg>
        <pc:picChg chg="add mod">
          <ac:chgData name="Eva Jandíková" userId="7ef427b1455032d3" providerId="LiveId" clId="{7BA32931-8A94-4DEF-BC25-B87816711B4C}" dt="2025-05-23T09:21:28.014" v="2548" actId="14100"/>
          <ac:picMkLst>
            <pc:docMk/>
            <pc:sldMk cId="3393856632" sldId="2915"/>
            <ac:picMk id="4" creationId="{786F005A-9227-2894-7A5A-59EAAA4EF2BF}"/>
          </ac:picMkLst>
        </pc:picChg>
      </pc:sldChg>
      <pc:sldChg chg="addSp modSp add mod">
        <pc:chgData name="Eva Jandíková" userId="7ef427b1455032d3" providerId="LiveId" clId="{7BA32931-8A94-4DEF-BC25-B87816711B4C}" dt="2025-05-23T09:26:31.116" v="2799" actId="14100"/>
        <pc:sldMkLst>
          <pc:docMk/>
          <pc:sldMk cId="3617657669" sldId="2916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617657669" sldId="2916"/>
            <ac:spMk id="2" creationId="{F8D15D82-40EC-1191-A2EB-8E3F6F9AE660}"/>
          </ac:spMkLst>
        </pc:spChg>
        <pc:spChg chg="mod">
          <ac:chgData name="Eva Jandíková" userId="7ef427b1455032d3" providerId="LiveId" clId="{7BA32931-8A94-4DEF-BC25-B87816711B4C}" dt="2025-05-23T09:25:02.853" v="2721" actId="20577"/>
          <ac:spMkLst>
            <pc:docMk/>
            <pc:sldMk cId="3617657669" sldId="2916"/>
            <ac:spMk id="7" creationId="{8F5481B7-D821-5163-2DF7-D57C74BF62EA}"/>
          </ac:spMkLst>
        </pc:spChg>
        <pc:spChg chg="mod">
          <ac:chgData name="Eva Jandíková" userId="7ef427b1455032d3" providerId="LiveId" clId="{7BA32931-8A94-4DEF-BC25-B87816711B4C}" dt="2025-05-23T09:26:15.810" v="2796" actId="20577"/>
          <ac:spMkLst>
            <pc:docMk/>
            <pc:sldMk cId="3617657669" sldId="2916"/>
            <ac:spMk id="12" creationId="{7758DA51-A984-BE45-9851-1038620155C7}"/>
          </ac:spMkLst>
        </pc:spChg>
        <pc:picChg chg="add mod">
          <ac:chgData name="Eva Jandíková" userId="7ef427b1455032d3" providerId="LiveId" clId="{7BA32931-8A94-4DEF-BC25-B87816711B4C}" dt="2025-05-23T09:26:01.917" v="2794" actId="14100"/>
          <ac:picMkLst>
            <pc:docMk/>
            <pc:sldMk cId="3617657669" sldId="2916"/>
            <ac:picMk id="4" creationId="{72DC9218-8480-10CD-E971-484ED0429D05}"/>
          </ac:picMkLst>
        </pc:picChg>
        <pc:picChg chg="add mod">
          <ac:chgData name="Eva Jandíková" userId="7ef427b1455032d3" providerId="LiveId" clId="{7BA32931-8A94-4DEF-BC25-B87816711B4C}" dt="2025-05-23T09:26:31.116" v="2799" actId="14100"/>
          <ac:picMkLst>
            <pc:docMk/>
            <pc:sldMk cId="3617657669" sldId="2916"/>
            <ac:picMk id="5" creationId="{4EA133A5-CBDB-600B-C439-4EDA1AC05DD3}"/>
          </ac:picMkLst>
        </pc:picChg>
      </pc:sldChg>
      <pc:sldChg chg="addSp modSp add mod">
        <pc:chgData name="Eva Jandíková" userId="7ef427b1455032d3" providerId="LiveId" clId="{7BA32931-8A94-4DEF-BC25-B87816711B4C}" dt="2025-05-23T10:03:34.633" v="4046" actId="20577"/>
        <pc:sldMkLst>
          <pc:docMk/>
          <pc:sldMk cId="3003449548" sldId="2917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3003449548" sldId="2917"/>
            <ac:spMk id="2" creationId="{B6008025-466E-0955-E8D1-B595AE44561A}"/>
          </ac:spMkLst>
        </pc:spChg>
        <pc:spChg chg="add mod">
          <ac:chgData name="Eva Jandíková" userId="7ef427b1455032d3" providerId="LiveId" clId="{7BA32931-8A94-4DEF-BC25-B87816711B4C}" dt="2025-05-23T10:03:34.633" v="4046" actId="20577"/>
          <ac:spMkLst>
            <pc:docMk/>
            <pc:sldMk cId="3003449548" sldId="2917"/>
            <ac:spMk id="5" creationId="{DCF3190E-277D-A8E6-9B91-F18F686AB546}"/>
          </ac:spMkLst>
        </pc:spChg>
        <pc:spChg chg="mod">
          <ac:chgData name="Eva Jandíková" userId="7ef427b1455032d3" providerId="LiveId" clId="{7BA32931-8A94-4DEF-BC25-B87816711B4C}" dt="2025-05-23T09:27:47.066" v="2804" actId="790"/>
          <ac:spMkLst>
            <pc:docMk/>
            <pc:sldMk cId="3003449548" sldId="2917"/>
            <ac:spMk id="7" creationId="{82C6A345-11E5-AA80-A7FE-4AB86BEF1C23}"/>
          </ac:spMkLst>
        </pc:spChg>
        <pc:spChg chg="mod">
          <ac:chgData name="Eva Jandíková" userId="7ef427b1455032d3" providerId="LiveId" clId="{7BA32931-8A94-4DEF-BC25-B87816711B4C}" dt="2025-05-23T09:28:33.937" v="2872" actId="20577"/>
          <ac:spMkLst>
            <pc:docMk/>
            <pc:sldMk cId="3003449548" sldId="2917"/>
            <ac:spMk id="12" creationId="{F5BFB6D2-8A8E-5CD9-868E-7EB9E7EA8D74}"/>
          </ac:spMkLst>
        </pc:spChg>
        <pc:picChg chg="add mod">
          <ac:chgData name="Eva Jandíková" userId="7ef427b1455032d3" providerId="LiveId" clId="{7BA32931-8A94-4DEF-BC25-B87816711B4C}" dt="2025-05-23T09:28:45.337" v="2875" actId="14100"/>
          <ac:picMkLst>
            <pc:docMk/>
            <pc:sldMk cId="3003449548" sldId="2917"/>
            <ac:picMk id="4" creationId="{F837A632-5FAC-9837-07A6-887B0C10921A}"/>
          </ac:picMkLst>
        </pc:picChg>
      </pc:sldChg>
      <pc:sldChg chg="addSp modSp add mod">
        <pc:chgData name="Eva Jandíková" userId="7ef427b1455032d3" providerId="LiveId" clId="{7BA32931-8A94-4DEF-BC25-B87816711B4C}" dt="2025-05-23T10:09:08.444" v="4049"/>
        <pc:sldMkLst>
          <pc:docMk/>
          <pc:sldMk cId="2779321588" sldId="2918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2779321588" sldId="2918"/>
            <ac:spMk id="2" creationId="{8063D246-B73A-E8D2-FF09-ADCF1B7897C6}"/>
          </ac:spMkLst>
        </pc:spChg>
        <pc:spChg chg="mod">
          <ac:chgData name="Eva Jandíková" userId="7ef427b1455032d3" providerId="LiveId" clId="{7BA32931-8A94-4DEF-BC25-B87816711B4C}" dt="2025-05-23T09:50:53.050" v="3710" actId="790"/>
          <ac:spMkLst>
            <pc:docMk/>
            <pc:sldMk cId="2779321588" sldId="2918"/>
            <ac:spMk id="7" creationId="{DCFD2702-10AB-187A-176C-059CD6853A7E}"/>
          </ac:spMkLst>
        </pc:spChg>
        <pc:spChg chg="mod">
          <ac:chgData name="Eva Jandíková" userId="7ef427b1455032d3" providerId="LiveId" clId="{7BA32931-8A94-4DEF-BC25-B87816711B4C}" dt="2025-05-23T10:09:03.551" v="4048"/>
          <ac:spMkLst>
            <pc:docMk/>
            <pc:sldMk cId="2779321588" sldId="2918"/>
            <ac:spMk id="12" creationId="{1623D0EE-B44C-6FF4-C2A3-2E2A2E09AAAD}"/>
          </ac:spMkLst>
        </pc:spChg>
        <pc:picChg chg="add mod">
          <ac:chgData name="Eva Jandíková" userId="7ef427b1455032d3" providerId="LiveId" clId="{7BA32931-8A94-4DEF-BC25-B87816711B4C}" dt="2025-05-23T10:09:08.444" v="4049"/>
          <ac:picMkLst>
            <pc:docMk/>
            <pc:sldMk cId="2779321588" sldId="2918"/>
            <ac:picMk id="4" creationId="{FFC4AF63-B43C-3EE5-235D-383AB62B8E2C}"/>
          </ac:picMkLst>
        </pc:picChg>
      </pc:sldChg>
      <pc:sldChg chg="addSp modSp add mod">
        <pc:chgData name="Eva Jandíková" userId="7ef427b1455032d3" providerId="LiveId" clId="{7BA32931-8A94-4DEF-BC25-B87816711B4C}" dt="2025-05-23T10:10:35.646" v="4075"/>
        <pc:sldMkLst>
          <pc:docMk/>
          <pc:sldMk cId="2756985710" sldId="2919"/>
        </pc:sldMkLst>
        <pc:spChg chg="mod">
          <ac:chgData name="Eva Jandíková" userId="7ef427b1455032d3" providerId="LiveId" clId="{7BA32931-8A94-4DEF-BC25-B87816711B4C}" dt="2025-05-23T07:02:53.617" v="390"/>
          <ac:spMkLst>
            <pc:docMk/>
            <pc:sldMk cId="2756985710" sldId="2919"/>
            <ac:spMk id="2" creationId="{E28B6F45-D2D7-2FDF-535D-8F33AE52415B}"/>
          </ac:spMkLst>
        </pc:spChg>
        <pc:spChg chg="add mod">
          <ac:chgData name="Eva Jandíková" userId="7ef427b1455032d3" providerId="LiveId" clId="{7BA32931-8A94-4DEF-BC25-B87816711B4C}" dt="2025-05-23T10:10:35.646" v="4075"/>
          <ac:spMkLst>
            <pc:docMk/>
            <pc:sldMk cId="2756985710" sldId="2919"/>
            <ac:spMk id="4" creationId="{584E16C1-59C5-99B0-7827-0AD68405B5F8}"/>
          </ac:spMkLst>
        </pc:spChg>
        <pc:spChg chg="mod">
          <ac:chgData name="Eva Jandíková" userId="7ef427b1455032d3" providerId="LiveId" clId="{7BA32931-8A94-4DEF-BC25-B87816711B4C}" dt="2025-05-23T10:09:16.419" v="4050"/>
          <ac:spMkLst>
            <pc:docMk/>
            <pc:sldMk cId="2756985710" sldId="2919"/>
            <ac:spMk id="7" creationId="{E388A233-EC78-FF6F-BFA7-D70B9E159FBE}"/>
          </ac:spMkLst>
        </pc:spChg>
        <pc:spChg chg="add mod">
          <ac:chgData name="Eva Jandíková" userId="7ef427b1455032d3" providerId="LiveId" clId="{7BA32931-8A94-4DEF-BC25-B87816711B4C}" dt="2025-05-23T10:10:35.646" v="4075"/>
          <ac:spMkLst>
            <pc:docMk/>
            <pc:sldMk cId="2756985710" sldId="2919"/>
            <ac:spMk id="8" creationId="{7419011C-136B-370B-2594-AA1D5C344C38}"/>
          </ac:spMkLst>
        </pc:spChg>
        <pc:spChg chg="mod">
          <ac:chgData name="Eva Jandíková" userId="7ef427b1455032d3" providerId="LiveId" clId="{7BA32931-8A94-4DEF-BC25-B87816711B4C}" dt="2025-05-23T10:10:26.630" v="4074" actId="113"/>
          <ac:spMkLst>
            <pc:docMk/>
            <pc:sldMk cId="2756985710" sldId="2919"/>
            <ac:spMk id="12" creationId="{A97D9D34-FDB0-CF9F-7E37-B3F14FEAA6EE}"/>
          </ac:spMkLst>
        </pc:spChg>
        <pc:picChg chg="add mod">
          <ac:chgData name="Eva Jandíková" userId="7ef427b1455032d3" providerId="LiveId" clId="{7BA32931-8A94-4DEF-BC25-B87816711B4C}" dt="2025-05-23T10:10:35.646" v="4075"/>
          <ac:picMkLst>
            <pc:docMk/>
            <pc:sldMk cId="2756985710" sldId="2919"/>
            <ac:picMk id="5" creationId="{EF96F75C-4C5F-B76D-4E15-459CC55500E7}"/>
          </ac:picMkLst>
        </pc:picChg>
        <pc:picChg chg="add mod">
          <ac:chgData name="Eva Jandíková" userId="7ef427b1455032d3" providerId="LiveId" clId="{7BA32931-8A94-4DEF-BC25-B87816711B4C}" dt="2025-05-23T10:10:35.646" v="4075"/>
          <ac:picMkLst>
            <pc:docMk/>
            <pc:sldMk cId="2756985710" sldId="2919"/>
            <ac:picMk id="6" creationId="{EEBB4D10-813A-A9C0-439F-95F471D616E0}"/>
          </ac:picMkLst>
        </pc:picChg>
      </pc:sldChg>
      <pc:sldChg chg="modSp add mod">
        <pc:chgData name="Eva Jandíková" userId="7ef427b1455032d3" providerId="LiveId" clId="{7BA32931-8A94-4DEF-BC25-B87816711B4C}" dt="2025-05-23T06:42:44.168" v="43" actId="6549"/>
        <pc:sldMkLst>
          <pc:docMk/>
          <pc:sldMk cId="1831208390" sldId="2920"/>
        </pc:sldMkLst>
        <pc:spChg chg="mod">
          <ac:chgData name="Eva Jandíková" userId="7ef427b1455032d3" providerId="LiveId" clId="{7BA32931-8A94-4DEF-BC25-B87816711B4C}" dt="2025-05-23T06:42:44.168" v="43" actId="6549"/>
          <ac:spMkLst>
            <pc:docMk/>
            <pc:sldMk cId="1831208390" sldId="2920"/>
            <ac:spMk id="4" creationId="{5BD81E99-64E6-49A2-6597-48E20A07BB70}"/>
          </ac:spMkLst>
        </pc:spChg>
      </pc:sldChg>
      <pc:sldChg chg="modSp add mod">
        <pc:chgData name="Eva Jandíková" userId="7ef427b1455032d3" providerId="LiveId" clId="{7BA32931-8A94-4DEF-BC25-B87816711B4C}" dt="2025-05-23T08:03:13.118" v="1694" actId="114"/>
        <pc:sldMkLst>
          <pc:docMk/>
          <pc:sldMk cId="2442264801" sldId="2921"/>
        </pc:sldMkLst>
        <pc:spChg chg="mod">
          <ac:chgData name="Eva Jandíková" userId="7ef427b1455032d3" providerId="LiveId" clId="{7BA32931-8A94-4DEF-BC25-B87816711B4C}" dt="2025-05-23T08:03:13.118" v="1694" actId="114"/>
          <ac:spMkLst>
            <pc:docMk/>
            <pc:sldMk cId="2442264801" sldId="2921"/>
            <ac:spMk id="4" creationId="{3C470C64-407A-3C44-36A5-19515537BC58}"/>
          </ac:spMkLst>
        </pc:spChg>
      </pc:sldChg>
      <pc:sldChg chg="modSp add mod">
        <pc:chgData name="Eva Jandíková" userId="7ef427b1455032d3" providerId="LiveId" clId="{7BA32931-8A94-4DEF-BC25-B87816711B4C}" dt="2025-05-23T09:04:57.367" v="2336" actId="20577"/>
        <pc:sldMkLst>
          <pc:docMk/>
          <pc:sldMk cId="338605978" sldId="2922"/>
        </pc:sldMkLst>
        <pc:spChg chg="mod">
          <ac:chgData name="Eva Jandíková" userId="7ef427b1455032d3" providerId="LiveId" clId="{7BA32931-8A94-4DEF-BC25-B87816711B4C}" dt="2025-05-23T08:02:53.833" v="1673" actId="20577"/>
          <ac:spMkLst>
            <pc:docMk/>
            <pc:sldMk cId="338605978" sldId="2922"/>
            <ac:spMk id="4" creationId="{05F556CE-2C5F-8999-3A5E-F95789AF84D9}"/>
          </ac:spMkLst>
        </pc:spChg>
        <pc:spChg chg="mod">
          <ac:chgData name="Eva Jandíková" userId="7ef427b1455032d3" providerId="LiveId" clId="{7BA32931-8A94-4DEF-BC25-B87816711B4C}" dt="2025-05-23T09:04:57.367" v="2336" actId="20577"/>
          <ac:spMkLst>
            <pc:docMk/>
            <pc:sldMk cId="338605978" sldId="2922"/>
            <ac:spMk id="5" creationId="{7D706436-80FF-299A-D358-A7A31E1491B5}"/>
          </ac:spMkLst>
        </pc:spChg>
      </pc:sldChg>
      <pc:sldChg chg="modSp add mod">
        <pc:chgData name="Eva Jandíková" userId="7ef427b1455032d3" providerId="LiveId" clId="{7BA32931-8A94-4DEF-BC25-B87816711B4C}" dt="2025-05-23T08:16:55.050" v="1997" actId="20577"/>
        <pc:sldMkLst>
          <pc:docMk/>
          <pc:sldMk cId="1015527869" sldId="2923"/>
        </pc:sldMkLst>
        <pc:spChg chg="mod">
          <ac:chgData name="Eva Jandíková" userId="7ef427b1455032d3" providerId="LiveId" clId="{7BA32931-8A94-4DEF-BC25-B87816711B4C}" dt="2025-05-23T08:16:55.050" v="1997" actId="20577"/>
          <ac:spMkLst>
            <pc:docMk/>
            <pc:sldMk cId="1015527869" sldId="2923"/>
            <ac:spMk id="4" creationId="{9CE0804A-07AB-B8E4-BF0A-6024007081B2}"/>
          </ac:spMkLst>
        </pc:spChg>
      </pc:sldChg>
      <pc:sldChg chg="modSp add mod">
        <pc:chgData name="Eva Jandíková" userId="7ef427b1455032d3" providerId="LiveId" clId="{7BA32931-8A94-4DEF-BC25-B87816711B4C}" dt="2025-05-23T09:07:57.577" v="2341" actId="20577"/>
        <pc:sldMkLst>
          <pc:docMk/>
          <pc:sldMk cId="914168771" sldId="2924"/>
        </pc:sldMkLst>
        <pc:spChg chg="mod">
          <ac:chgData name="Eva Jandíková" userId="7ef427b1455032d3" providerId="LiveId" clId="{7BA32931-8A94-4DEF-BC25-B87816711B4C}" dt="2025-05-23T09:07:57.577" v="2341" actId="20577"/>
          <ac:spMkLst>
            <pc:docMk/>
            <pc:sldMk cId="914168771" sldId="2924"/>
            <ac:spMk id="5" creationId="{CE1E9598-1FA6-7B73-9775-317874DE8F16}"/>
          </ac:spMkLst>
        </pc:spChg>
      </pc:sldChg>
      <pc:sldChg chg="modSp add mod">
        <pc:chgData name="Eva Jandíková" userId="7ef427b1455032d3" providerId="LiveId" clId="{7BA32931-8A94-4DEF-BC25-B87816711B4C}" dt="2025-05-23T09:11:03.615" v="2361" actId="20577"/>
        <pc:sldMkLst>
          <pc:docMk/>
          <pc:sldMk cId="1632269505" sldId="2925"/>
        </pc:sldMkLst>
        <pc:spChg chg="mod">
          <ac:chgData name="Eva Jandíková" userId="7ef427b1455032d3" providerId="LiveId" clId="{7BA32931-8A94-4DEF-BC25-B87816711B4C}" dt="2025-05-23T09:11:03.615" v="2361" actId="20577"/>
          <ac:spMkLst>
            <pc:docMk/>
            <pc:sldMk cId="1632269505" sldId="2925"/>
            <ac:spMk id="4" creationId="{57C86AB1-2D22-BFCA-C49A-15E601BF9A22}"/>
          </ac:spMkLst>
        </pc:spChg>
        <pc:spChg chg="mod">
          <ac:chgData name="Eva Jandíková" userId="7ef427b1455032d3" providerId="LiveId" clId="{7BA32931-8A94-4DEF-BC25-B87816711B4C}" dt="2025-05-23T09:10:56.695" v="2358" actId="20577"/>
          <ac:spMkLst>
            <pc:docMk/>
            <pc:sldMk cId="1632269505" sldId="2925"/>
            <ac:spMk id="5" creationId="{C28BAD72-78D5-F0AB-81C1-BEBC419D9E58}"/>
          </ac:spMkLst>
        </pc:spChg>
        <pc:spChg chg="mod">
          <ac:chgData name="Eva Jandíková" userId="7ef427b1455032d3" providerId="LiveId" clId="{7BA32931-8A94-4DEF-BC25-B87816711B4C}" dt="2025-05-23T09:10:34.498" v="2352" actId="12"/>
          <ac:spMkLst>
            <pc:docMk/>
            <pc:sldMk cId="1632269505" sldId="2925"/>
            <ac:spMk id="12" creationId="{C4423975-088A-55F9-7289-45F7DE758428}"/>
          </ac:spMkLst>
        </pc:spChg>
      </pc:sldChg>
      <pc:sldChg chg="addSp delSp modSp add mod">
        <pc:chgData name="Eva Jandíková" userId="7ef427b1455032d3" providerId="LiveId" clId="{7BA32931-8A94-4DEF-BC25-B87816711B4C}" dt="2025-05-23T09:11:17.050" v="2365" actId="14100"/>
        <pc:sldMkLst>
          <pc:docMk/>
          <pc:sldMk cId="1967129183" sldId="2926"/>
        </pc:sldMkLst>
        <pc:spChg chg="add mod">
          <ac:chgData name="Eva Jandíková" userId="7ef427b1455032d3" providerId="LiveId" clId="{7BA32931-8A94-4DEF-BC25-B87816711B4C}" dt="2025-05-23T09:11:06.246" v="2362" actId="478"/>
          <ac:spMkLst>
            <pc:docMk/>
            <pc:sldMk cId="1967129183" sldId="2926"/>
            <ac:spMk id="6" creationId="{48B2325B-7432-CCDC-4FAD-D4C892FF4CDC}"/>
          </ac:spMkLst>
        </pc:spChg>
        <pc:picChg chg="add mod">
          <ac:chgData name="Eva Jandíková" userId="7ef427b1455032d3" providerId="LiveId" clId="{7BA32931-8A94-4DEF-BC25-B87816711B4C}" dt="2025-05-23T09:11:17.050" v="2365" actId="14100"/>
          <ac:picMkLst>
            <pc:docMk/>
            <pc:sldMk cId="1967129183" sldId="2926"/>
            <ac:picMk id="8" creationId="{170FAD8E-28CD-C9ED-76C0-89BDDE667975}"/>
          </ac:picMkLst>
        </pc:picChg>
      </pc:sldChg>
      <pc:sldChg chg="add">
        <pc:chgData name="Eva Jandíková" userId="7ef427b1455032d3" providerId="LiveId" clId="{7BA32931-8A94-4DEF-BC25-B87816711B4C}" dt="2025-05-23T09:09:08.013" v="2344"/>
        <pc:sldMkLst>
          <pc:docMk/>
          <pc:sldMk cId="2389612952" sldId="2927"/>
        </pc:sldMkLst>
      </pc:sldChg>
      <pc:sldChg chg="modSp add mod">
        <pc:chgData name="Eva Jandíková" userId="7ef427b1455032d3" providerId="LiveId" clId="{7BA32931-8A94-4DEF-BC25-B87816711B4C}" dt="2025-05-23T09:12:34.536" v="2367"/>
        <pc:sldMkLst>
          <pc:docMk/>
          <pc:sldMk cId="2446667712" sldId="2928"/>
        </pc:sldMkLst>
        <pc:spChg chg="mod">
          <ac:chgData name="Eva Jandíková" userId="7ef427b1455032d3" providerId="LiveId" clId="{7BA32931-8A94-4DEF-BC25-B87816711B4C}" dt="2025-05-23T09:12:34.536" v="2367"/>
          <ac:spMkLst>
            <pc:docMk/>
            <pc:sldMk cId="2446667712" sldId="2928"/>
            <ac:spMk id="7" creationId="{CF8C296B-2FA2-2BD0-2AE3-C6D73401339C}"/>
          </ac:spMkLst>
        </pc:spChg>
      </pc:sldChg>
      <pc:sldChg chg="delSp modSp add mod">
        <pc:chgData name="Eva Jandíková" userId="7ef427b1455032d3" providerId="LiveId" clId="{7BA32931-8A94-4DEF-BC25-B87816711B4C}" dt="2025-05-23T09:14:15.256" v="2432" actId="20578"/>
        <pc:sldMkLst>
          <pc:docMk/>
          <pc:sldMk cId="1270295408" sldId="2929"/>
        </pc:sldMkLst>
        <pc:spChg chg="mod">
          <ac:chgData name="Eva Jandíková" userId="7ef427b1455032d3" providerId="LiveId" clId="{7BA32931-8A94-4DEF-BC25-B87816711B4C}" dt="2025-05-23T09:12:38.583" v="2368"/>
          <ac:spMkLst>
            <pc:docMk/>
            <pc:sldMk cId="1270295408" sldId="2929"/>
            <ac:spMk id="7" creationId="{91ABDB0F-1457-BDCD-C292-4A13D70792F5}"/>
          </ac:spMkLst>
        </pc:spChg>
        <pc:spChg chg="mod">
          <ac:chgData name="Eva Jandíková" userId="7ef427b1455032d3" providerId="LiveId" clId="{7BA32931-8A94-4DEF-BC25-B87816711B4C}" dt="2025-05-23T09:14:15.256" v="2432" actId="20578"/>
          <ac:spMkLst>
            <pc:docMk/>
            <pc:sldMk cId="1270295408" sldId="2929"/>
            <ac:spMk id="12" creationId="{834FBDF0-AA27-2E64-0A6D-C6B8EBDC4467}"/>
          </ac:spMkLst>
        </pc:spChg>
      </pc:sldChg>
      <pc:sldChg chg="modSp add mod">
        <pc:chgData name="Eva Jandíková" userId="7ef427b1455032d3" providerId="LiveId" clId="{7BA32931-8A94-4DEF-BC25-B87816711B4C}" dt="2025-05-23T09:20:29.535" v="2503" actId="20577"/>
        <pc:sldMkLst>
          <pc:docMk/>
          <pc:sldMk cId="603554025" sldId="2930"/>
        </pc:sldMkLst>
        <pc:spChg chg="mod">
          <ac:chgData name="Eva Jandíková" userId="7ef427b1455032d3" providerId="LiveId" clId="{7BA32931-8A94-4DEF-BC25-B87816711B4C}" dt="2025-05-23T09:20:27.193" v="2502" actId="20577"/>
          <ac:spMkLst>
            <pc:docMk/>
            <pc:sldMk cId="603554025" sldId="2930"/>
            <ac:spMk id="4" creationId="{F1E956F2-CD27-CC5A-CE32-CE349B69F437}"/>
          </ac:spMkLst>
        </pc:spChg>
        <pc:spChg chg="mod">
          <ac:chgData name="Eva Jandíková" userId="7ef427b1455032d3" providerId="LiveId" clId="{7BA32931-8A94-4DEF-BC25-B87816711B4C}" dt="2025-05-23T09:20:29.535" v="2503" actId="20577"/>
          <ac:spMkLst>
            <pc:docMk/>
            <pc:sldMk cId="603554025" sldId="2930"/>
            <ac:spMk id="5" creationId="{9918C565-2269-2829-DE81-AB9E3CF89C25}"/>
          </ac:spMkLst>
        </pc:spChg>
      </pc:sldChg>
      <pc:sldChg chg="modSp add mod">
        <pc:chgData name="Eva Jandíková" userId="7ef427b1455032d3" providerId="LiveId" clId="{7BA32931-8A94-4DEF-BC25-B87816711B4C}" dt="2025-05-23T09:24:36.239" v="2700" actId="27636"/>
        <pc:sldMkLst>
          <pc:docMk/>
          <pc:sldMk cId="1410228006" sldId="2931"/>
        </pc:sldMkLst>
        <pc:spChg chg="mod">
          <ac:chgData name="Eva Jandíková" userId="7ef427b1455032d3" providerId="LiveId" clId="{7BA32931-8A94-4DEF-BC25-B87816711B4C}" dt="2025-05-23T09:24:36.239" v="2700" actId="27636"/>
          <ac:spMkLst>
            <pc:docMk/>
            <pc:sldMk cId="1410228006" sldId="2931"/>
            <ac:spMk id="4" creationId="{03310F9E-1A5C-8F1F-F200-CA0BE06535D4}"/>
          </ac:spMkLst>
        </pc:spChg>
      </pc:sldChg>
      <pc:sldChg chg="modSp add mod">
        <pc:chgData name="Eva Jandíková" userId="7ef427b1455032d3" providerId="LiveId" clId="{7BA32931-8A94-4DEF-BC25-B87816711B4C}" dt="2025-05-23T09:31:09.215" v="2894" actId="20577"/>
        <pc:sldMkLst>
          <pc:docMk/>
          <pc:sldMk cId="846360205" sldId="2932"/>
        </pc:sldMkLst>
        <pc:spChg chg="mod">
          <ac:chgData name="Eva Jandíková" userId="7ef427b1455032d3" providerId="LiveId" clId="{7BA32931-8A94-4DEF-BC25-B87816711B4C}" dt="2025-05-23T09:31:09.215" v="2894" actId="20577"/>
          <ac:spMkLst>
            <pc:docMk/>
            <pc:sldMk cId="846360205" sldId="2932"/>
            <ac:spMk id="4" creationId="{EBE69D26-E674-7222-0DDD-FA2DE2B1DFC6}"/>
          </ac:spMkLst>
        </pc:spChg>
      </pc:sldChg>
      <pc:sldChg chg="modSp add mod">
        <pc:chgData name="Eva Jandíková" userId="7ef427b1455032d3" providerId="LiveId" clId="{7BA32931-8A94-4DEF-BC25-B87816711B4C}" dt="2025-05-23T09:36:07.852" v="3000" actId="20577"/>
        <pc:sldMkLst>
          <pc:docMk/>
          <pc:sldMk cId="387824047" sldId="2933"/>
        </pc:sldMkLst>
        <pc:spChg chg="mod">
          <ac:chgData name="Eva Jandíková" userId="7ef427b1455032d3" providerId="LiveId" clId="{7BA32931-8A94-4DEF-BC25-B87816711B4C}" dt="2025-05-23T09:36:07.852" v="3000" actId="20577"/>
          <ac:spMkLst>
            <pc:docMk/>
            <pc:sldMk cId="387824047" sldId="2933"/>
            <ac:spMk id="4" creationId="{049640CE-6928-07B4-F827-3498700DC991}"/>
          </ac:spMkLst>
        </pc:spChg>
      </pc:sldChg>
      <pc:sldChg chg="addSp delSp modSp add mod">
        <pc:chgData name="Eva Jandíková" userId="7ef427b1455032d3" providerId="LiveId" clId="{7BA32931-8A94-4DEF-BC25-B87816711B4C}" dt="2025-05-23T09:44:25.383" v="3315" actId="207"/>
        <pc:sldMkLst>
          <pc:docMk/>
          <pc:sldMk cId="1527899457" sldId="2934"/>
        </pc:sldMkLst>
        <pc:spChg chg="mod">
          <ac:chgData name="Eva Jandíková" userId="7ef427b1455032d3" providerId="LiveId" clId="{7BA32931-8A94-4DEF-BC25-B87816711B4C}" dt="2025-05-23T09:44:25.383" v="3315" actId="207"/>
          <ac:spMkLst>
            <pc:docMk/>
            <pc:sldMk cId="1527899457" sldId="2934"/>
            <ac:spMk id="4" creationId="{69E8FA99-EB46-58C1-FD11-54CEE150A5EA}"/>
          </ac:spMkLst>
        </pc:spChg>
        <pc:spChg chg="mod">
          <ac:chgData name="Eva Jandíková" userId="7ef427b1455032d3" providerId="LiveId" clId="{7BA32931-8A94-4DEF-BC25-B87816711B4C}" dt="2025-05-23T09:44:22.605" v="3314" actId="207"/>
          <ac:spMkLst>
            <pc:docMk/>
            <pc:sldMk cId="1527899457" sldId="2934"/>
            <ac:spMk id="5" creationId="{90A26D37-881A-6163-9454-9ED8E9894DE1}"/>
          </ac:spMkLst>
        </pc:spChg>
        <pc:picChg chg="add mod">
          <ac:chgData name="Eva Jandíková" userId="7ef427b1455032d3" providerId="LiveId" clId="{7BA32931-8A94-4DEF-BC25-B87816711B4C}" dt="2025-05-23T09:39:17.183" v="3213" actId="14100"/>
          <ac:picMkLst>
            <pc:docMk/>
            <pc:sldMk cId="1527899457" sldId="2934"/>
            <ac:picMk id="8" creationId="{07B24FE0-AF8A-F078-0612-6B80B574C659}"/>
          </ac:picMkLst>
        </pc:picChg>
      </pc:sldChg>
      <pc:sldChg chg="addSp delSp modSp add mod">
        <pc:chgData name="Eva Jandíková" userId="7ef427b1455032d3" providerId="LiveId" clId="{7BA32931-8A94-4DEF-BC25-B87816711B4C}" dt="2025-05-23T14:49:00.564" v="8977" actId="113"/>
        <pc:sldMkLst>
          <pc:docMk/>
          <pc:sldMk cId="2802310774" sldId="2935"/>
        </pc:sldMkLst>
        <pc:spChg chg="mod">
          <ac:chgData name="Eva Jandíková" userId="7ef427b1455032d3" providerId="LiveId" clId="{7BA32931-8A94-4DEF-BC25-B87816711B4C}" dt="2025-05-23T14:49:00.564" v="8977" actId="113"/>
          <ac:spMkLst>
            <pc:docMk/>
            <pc:sldMk cId="2802310774" sldId="2935"/>
            <ac:spMk id="4" creationId="{0543CC2E-32ED-72EE-AA8C-1EE8234EC37B}"/>
          </ac:spMkLst>
        </pc:spChg>
        <pc:spChg chg="mod">
          <ac:chgData name="Eva Jandíková" userId="7ef427b1455032d3" providerId="LiveId" clId="{7BA32931-8A94-4DEF-BC25-B87816711B4C}" dt="2025-05-23T09:44:37.699" v="3322" actId="207"/>
          <ac:spMkLst>
            <pc:docMk/>
            <pc:sldMk cId="2802310774" sldId="2935"/>
            <ac:spMk id="5" creationId="{5CE6F2F4-0644-890F-C032-0B61E3625675}"/>
          </ac:spMkLst>
        </pc:spChg>
        <pc:picChg chg="add mod">
          <ac:chgData name="Eva Jandíková" userId="7ef427b1455032d3" providerId="LiveId" clId="{7BA32931-8A94-4DEF-BC25-B87816711B4C}" dt="2025-05-23T09:45:26.490" v="3458" actId="14100"/>
          <ac:picMkLst>
            <pc:docMk/>
            <pc:sldMk cId="2802310774" sldId="2935"/>
            <ac:picMk id="7" creationId="{7297D84B-E5C8-1D55-29D5-51F309C03EF3}"/>
          </ac:picMkLst>
        </pc:picChg>
      </pc:sldChg>
      <pc:sldChg chg="delSp modSp add mod">
        <pc:chgData name="Eva Jandíková" userId="7ef427b1455032d3" providerId="LiveId" clId="{7BA32931-8A94-4DEF-BC25-B87816711B4C}" dt="2025-05-23T09:47:07.653" v="3558" actId="1076"/>
        <pc:sldMkLst>
          <pc:docMk/>
          <pc:sldMk cId="2757726464" sldId="2936"/>
        </pc:sldMkLst>
        <pc:spChg chg="mod">
          <ac:chgData name="Eva Jandíková" userId="7ef427b1455032d3" providerId="LiveId" clId="{7BA32931-8A94-4DEF-BC25-B87816711B4C}" dt="2025-05-23T09:46:59.909" v="3555" actId="113"/>
          <ac:spMkLst>
            <pc:docMk/>
            <pc:sldMk cId="2757726464" sldId="2936"/>
            <ac:spMk id="4" creationId="{374717B0-BC87-18D3-D994-449C5DB21A2F}"/>
          </ac:spMkLst>
        </pc:spChg>
        <pc:picChg chg="mod">
          <ac:chgData name="Eva Jandíková" userId="7ef427b1455032d3" providerId="LiveId" clId="{7BA32931-8A94-4DEF-BC25-B87816711B4C}" dt="2025-05-23T09:47:07.653" v="3558" actId="1076"/>
          <ac:picMkLst>
            <pc:docMk/>
            <pc:sldMk cId="2757726464" sldId="2936"/>
            <ac:picMk id="10" creationId="{A744249E-736E-EEE4-4827-5CEB73ECCD29}"/>
          </ac:picMkLst>
        </pc:picChg>
      </pc:sldChg>
      <pc:sldChg chg="addSp delSp modSp add mod">
        <pc:chgData name="Eva Jandíková" userId="7ef427b1455032d3" providerId="LiveId" clId="{7BA32931-8A94-4DEF-BC25-B87816711B4C}" dt="2025-05-23T09:49:10.667" v="3708" actId="14100"/>
        <pc:sldMkLst>
          <pc:docMk/>
          <pc:sldMk cId="2890462361" sldId="2937"/>
        </pc:sldMkLst>
        <pc:spChg chg="mod">
          <ac:chgData name="Eva Jandíková" userId="7ef427b1455032d3" providerId="LiveId" clId="{7BA32931-8A94-4DEF-BC25-B87816711B4C}" dt="2025-05-23T09:49:08.050" v="3707" actId="20577"/>
          <ac:spMkLst>
            <pc:docMk/>
            <pc:sldMk cId="2890462361" sldId="2937"/>
            <ac:spMk id="4" creationId="{4D009B14-01DE-9EB1-6523-E040A75B91FE}"/>
          </ac:spMkLst>
        </pc:spChg>
        <pc:picChg chg="add mod">
          <ac:chgData name="Eva Jandíková" userId="7ef427b1455032d3" providerId="LiveId" clId="{7BA32931-8A94-4DEF-BC25-B87816711B4C}" dt="2025-05-23T09:49:10.667" v="3708" actId="14100"/>
          <ac:picMkLst>
            <pc:docMk/>
            <pc:sldMk cId="2890462361" sldId="2937"/>
            <ac:picMk id="7" creationId="{AE8DAB2D-FEA6-90AD-3E4C-8196607560BE}"/>
          </ac:picMkLst>
        </pc:picChg>
      </pc:sldChg>
      <pc:sldChg chg="addSp delSp modSp add mod">
        <pc:chgData name="Eva Jandíková" userId="7ef427b1455032d3" providerId="LiveId" clId="{7BA32931-8A94-4DEF-BC25-B87816711B4C}" dt="2025-05-23T10:00:13.599" v="3874" actId="207"/>
        <pc:sldMkLst>
          <pc:docMk/>
          <pc:sldMk cId="403965961" sldId="2938"/>
        </pc:sldMkLst>
        <pc:spChg chg="mod">
          <ac:chgData name="Eva Jandíková" userId="7ef427b1455032d3" providerId="LiveId" clId="{7BA32931-8A94-4DEF-BC25-B87816711B4C}" dt="2025-05-23T09:57:22.794" v="3716"/>
          <ac:spMkLst>
            <pc:docMk/>
            <pc:sldMk cId="403965961" sldId="2938"/>
            <ac:spMk id="7" creationId="{A347380C-D098-D18F-4D8F-EE74AE475F3A}"/>
          </ac:spMkLst>
        </pc:spChg>
        <pc:spChg chg="add mod">
          <ac:chgData name="Eva Jandíková" userId="7ef427b1455032d3" providerId="LiveId" clId="{7BA32931-8A94-4DEF-BC25-B87816711B4C}" dt="2025-05-23T09:59:56.232" v="3870" actId="1582"/>
          <ac:spMkLst>
            <pc:docMk/>
            <pc:sldMk cId="403965961" sldId="2938"/>
            <ac:spMk id="10" creationId="{517D3A1C-E60B-6632-5733-0C0FA6B8E57A}"/>
          </ac:spMkLst>
        </pc:spChg>
        <pc:spChg chg="add mod">
          <ac:chgData name="Eva Jandíková" userId="7ef427b1455032d3" providerId="LiveId" clId="{7BA32931-8A94-4DEF-BC25-B87816711B4C}" dt="2025-05-23T10:00:13.599" v="3874" actId="207"/>
          <ac:spMkLst>
            <pc:docMk/>
            <pc:sldMk cId="403965961" sldId="2938"/>
            <ac:spMk id="11" creationId="{CF0D58E5-BDFD-9348-D147-E18A1E67E24E}"/>
          </ac:spMkLst>
        </pc:spChg>
        <pc:spChg chg="mod">
          <ac:chgData name="Eva Jandíková" userId="7ef427b1455032d3" providerId="LiveId" clId="{7BA32931-8A94-4DEF-BC25-B87816711B4C}" dt="2025-05-23T09:58:27.791" v="3859" actId="20577"/>
          <ac:spMkLst>
            <pc:docMk/>
            <pc:sldMk cId="403965961" sldId="2938"/>
            <ac:spMk id="12" creationId="{3EAA4E7E-45EE-44A5-B00B-A453881FE7F1}"/>
          </ac:spMkLst>
        </pc:spChg>
        <pc:picChg chg="add mod">
          <ac:chgData name="Eva Jandíková" userId="7ef427b1455032d3" providerId="LiveId" clId="{7BA32931-8A94-4DEF-BC25-B87816711B4C}" dt="2025-05-23T09:58:31.126" v="3860" actId="14100"/>
          <ac:picMkLst>
            <pc:docMk/>
            <pc:sldMk cId="403965961" sldId="2938"/>
            <ac:picMk id="6" creationId="{09A87908-E0ED-B98C-6C55-01B065719439}"/>
          </ac:picMkLst>
        </pc:picChg>
        <pc:picChg chg="add mod">
          <ac:chgData name="Eva Jandíková" userId="7ef427b1455032d3" providerId="LiveId" clId="{7BA32931-8A94-4DEF-BC25-B87816711B4C}" dt="2025-05-23T09:59:30.017" v="3864" actId="14100"/>
          <ac:picMkLst>
            <pc:docMk/>
            <pc:sldMk cId="403965961" sldId="2938"/>
            <ac:picMk id="9" creationId="{EE625F02-E62B-CBD2-8001-8A86D5F4AD48}"/>
          </ac:picMkLst>
        </pc:picChg>
      </pc:sldChg>
      <pc:sldChg chg="delSp add del mod">
        <pc:chgData name="Eva Jandíková" userId="7ef427b1455032d3" providerId="LiveId" clId="{7BA32931-8A94-4DEF-BC25-B87816711B4C}" dt="2025-05-23T10:01:09.363" v="3880" actId="47"/>
        <pc:sldMkLst>
          <pc:docMk/>
          <pc:sldMk cId="2399816225" sldId="2939"/>
        </pc:sldMkLst>
      </pc:sldChg>
      <pc:sldChg chg="addSp modSp add mod">
        <pc:chgData name="Eva Jandíková" userId="7ef427b1455032d3" providerId="LiveId" clId="{7BA32931-8A94-4DEF-BC25-B87816711B4C}" dt="2025-05-23T10:13:33.481" v="4150" actId="20577"/>
        <pc:sldMkLst>
          <pc:docMk/>
          <pc:sldMk cId="3394615835" sldId="2939"/>
        </pc:sldMkLst>
        <pc:spChg chg="mod">
          <ac:chgData name="Eva Jandíková" userId="7ef427b1455032d3" providerId="LiveId" clId="{7BA32931-8A94-4DEF-BC25-B87816711B4C}" dt="2025-05-23T10:13:33.481" v="4150" actId="20577"/>
          <ac:spMkLst>
            <pc:docMk/>
            <pc:sldMk cId="3394615835" sldId="2939"/>
            <ac:spMk id="12" creationId="{FF9F4B1F-7E69-ACC3-9294-2D295DB8E86F}"/>
          </ac:spMkLst>
        </pc:spChg>
        <pc:picChg chg="add mod">
          <ac:chgData name="Eva Jandíková" userId="7ef427b1455032d3" providerId="LiveId" clId="{7BA32931-8A94-4DEF-BC25-B87816711B4C}" dt="2025-05-23T10:12:43.276" v="4101" actId="1076"/>
          <ac:picMkLst>
            <pc:docMk/>
            <pc:sldMk cId="3394615835" sldId="2939"/>
            <ac:picMk id="4" creationId="{9EF1F1D1-32EB-5E24-0CC2-A4FED9212BD4}"/>
          </ac:picMkLst>
        </pc:picChg>
        <pc:picChg chg="add mod">
          <ac:chgData name="Eva Jandíková" userId="7ef427b1455032d3" providerId="LiveId" clId="{7BA32931-8A94-4DEF-BC25-B87816711B4C}" dt="2025-05-23T10:12:43.276" v="4101" actId="1076"/>
          <ac:picMkLst>
            <pc:docMk/>
            <pc:sldMk cId="3394615835" sldId="2939"/>
            <ac:picMk id="5" creationId="{A2B740AC-9C98-D8E6-E7AA-0715737FC06F}"/>
          </ac:picMkLst>
        </pc:picChg>
      </pc:sldChg>
      <pc:sldChg chg="addSp modSp add mod">
        <pc:chgData name="Eva Jandíková" userId="7ef427b1455032d3" providerId="LiveId" clId="{7BA32931-8A94-4DEF-BC25-B87816711B4C}" dt="2025-05-23T10:14:37.510" v="4172" actId="6549"/>
        <pc:sldMkLst>
          <pc:docMk/>
          <pc:sldMk cId="118444423" sldId="2940"/>
        </pc:sldMkLst>
        <pc:spChg chg="mod">
          <ac:chgData name="Eva Jandíková" userId="7ef427b1455032d3" providerId="LiveId" clId="{7BA32931-8A94-4DEF-BC25-B87816711B4C}" dt="2025-05-23T10:14:37.510" v="4172" actId="6549"/>
          <ac:spMkLst>
            <pc:docMk/>
            <pc:sldMk cId="118444423" sldId="2940"/>
            <ac:spMk id="12" creationId="{CD7C46E7-ADD3-E9F8-386A-D7962863C55A}"/>
          </ac:spMkLst>
        </pc:spChg>
        <pc:picChg chg="add mod">
          <ac:chgData name="Eva Jandíková" userId="7ef427b1455032d3" providerId="LiveId" clId="{7BA32931-8A94-4DEF-BC25-B87816711B4C}" dt="2025-05-23T10:14:22.268" v="4167"/>
          <ac:picMkLst>
            <pc:docMk/>
            <pc:sldMk cId="118444423" sldId="2940"/>
            <ac:picMk id="4" creationId="{6EA0E91C-67AD-DFFD-B651-3742FA8533C5}"/>
          </ac:picMkLst>
        </pc:picChg>
      </pc:sldChg>
      <pc:sldChg chg="addSp modSp add mod">
        <pc:chgData name="Eva Jandíková" userId="7ef427b1455032d3" providerId="LiveId" clId="{7BA32931-8A94-4DEF-BC25-B87816711B4C}" dt="2025-05-23T13:04:49.537" v="4378" actId="20577"/>
        <pc:sldMkLst>
          <pc:docMk/>
          <pc:sldMk cId="3680128454" sldId="2941"/>
        </pc:sldMkLst>
        <pc:spChg chg="mod">
          <ac:chgData name="Eva Jandíková" userId="7ef427b1455032d3" providerId="LiveId" clId="{7BA32931-8A94-4DEF-BC25-B87816711B4C}" dt="2025-05-23T13:04:49.537" v="4378" actId="20577"/>
          <ac:spMkLst>
            <pc:docMk/>
            <pc:sldMk cId="3680128454" sldId="2941"/>
            <ac:spMk id="12" creationId="{1D19D7E9-80AD-FEE6-391D-583FB991BB1D}"/>
          </ac:spMkLst>
        </pc:spChg>
        <pc:picChg chg="add mod">
          <ac:chgData name="Eva Jandíková" userId="7ef427b1455032d3" providerId="LiveId" clId="{7BA32931-8A94-4DEF-BC25-B87816711B4C}" dt="2025-05-23T13:03:01.175" v="4300" actId="14100"/>
          <ac:picMkLst>
            <pc:docMk/>
            <pc:sldMk cId="3680128454" sldId="2941"/>
            <ac:picMk id="5" creationId="{926670E5-F87D-0588-14B4-9850AD421F52}"/>
          </ac:picMkLst>
        </pc:picChg>
      </pc:sldChg>
      <pc:sldChg chg="addSp delSp modSp add mod">
        <pc:chgData name="Eva Jandíková" userId="7ef427b1455032d3" providerId="LiveId" clId="{7BA32931-8A94-4DEF-BC25-B87816711B4C}" dt="2025-05-23T13:24:03.656" v="4874" actId="20577"/>
        <pc:sldMkLst>
          <pc:docMk/>
          <pc:sldMk cId="2241299426" sldId="2942"/>
        </pc:sldMkLst>
        <pc:spChg chg="mod">
          <ac:chgData name="Eva Jandíková" userId="7ef427b1455032d3" providerId="LiveId" clId="{7BA32931-8A94-4DEF-BC25-B87816711B4C}" dt="2025-05-23T13:24:03.656" v="4874" actId="20577"/>
          <ac:spMkLst>
            <pc:docMk/>
            <pc:sldMk cId="2241299426" sldId="2942"/>
            <ac:spMk id="7" creationId="{BF43D802-6B0E-594F-68F6-EBDB834E6E10}"/>
          </ac:spMkLst>
        </pc:spChg>
        <pc:spChg chg="mod">
          <ac:chgData name="Eva Jandíková" userId="7ef427b1455032d3" providerId="LiveId" clId="{7BA32931-8A94-4DEF-BC25-B87816711B4C}" dt="2025-05-23T13:19:07.400" v="4674" actId="207"/>
          <ac:spMkLst>
            <pc:docMk/>
            <pc:sldMk cId="2241299426" sldId="2942"/>
            <ac:spMk id="12" creationId="{DF42FBAA-2958-8089-F2EB-98499E25F6FE}"/>
          </ac:spMkLst>
        </pc:spChg>
        <pc:picChg chg="add mod">
          <ac:chgData name="Eva Jandíková" userId="7ef427b1455032d3" providerId="LiveId" clId="{7BA32931-8A94-4DEF-BC25-B87816711B4C}" dt="2025-05-23T13:18:49.695" v="4664" actId="14100"/>
          <ac:picMkLst>
            <pc:docMk/>
            <pc:sldMk cId="2241299426" sldId="2942"/>
            <ac:picMk id="8" creationId="{70DCEE13-B6D4-654B-4882-FFACF209E269}"/>
          </ac:picMkLst>
        </pc:picChg>
      </pc:sldChg>
      <pc:sldChg chg="addSp modSp add mod">
        <pc:chgData name="Eva Jandíková" userId="7ef427b1455032d3" providerId="LiveId" clId="{7BA32931-8A94-4DEF-BC25-B87816711B4C}" dt="2025-05-23T13:24:11.215" v="4883" actId="20577"/>
        <pc:sldMkLst>
          <pc:docMk/>
          <pc:sldMk cId="3441601573" sldId="2943"/>
        </pc:sldMkLst>
        <pc:spChg chg="mod">
          <ac:chgData name="Eva Jandíková" userId="7ef427b1455032d3" providerId="LiveId" clId="{7BA32931-8A94-4DEF-BC25-B87816711B4C}" dt="2025-05-23T13:24:11.215" v="4883" actId="20577"/>
          <ac:spMkLst>
            <pc:docMk/>
            <pc:sldMk cId="3441601573" sldId="2943"/>
            <ac:spMk id="7" creationId="{57844FAC-29F1-67D9-8CDA-2F6B66477F02}"/>
          </ac:spMkLst>
        </pc:spChg>
        <pc:spChg chg="mod">
          <ac:chgData name="Eva Jandíková" userId="7ef427b1455032d3" providerId="LiveId" clId="{7BA32931-8A94-4DEF-BC25-B87816711B4C}" dt="2025-05-23T13:21:38.139" v="4734" actId="20577"/>
          <ac:spMkLst>
            <pc:docMk/>
            <pc:sldMk cId="3441601573" sldId="2943"/>
            <ac:spMk id="12" creationId="{72EB867D-AA82-485E-9D61-FDA6F8840AB8}"/>
          </ac:spMkLst>
        </pc:spChg>
        <pc:picChg chg="add mod">
          <ac:chgData name="Eva Jandíková" userId="7ef427b1455032d3" providerId="LiveId" clId="{7BA32931-8A94-4DEF-BC25-B87816711B4C}" dt="2025-05-23T13:21:28.720" v="4704" actId="14100"/>
          <ac:picMkLst>
            <pc:docMk/>
            <pc:sldMk cId="3441601573" sldId="2943"/>
            <ac:picMk id="5" creationId="{2FDCDB3D-4893-D831-A1B0-D3630FD55961}"/>
          </ac:picMkLst>
        </pc:picChg>
      </pc:sldChg>
      <pc:sldChg chg="addSp modSp add mod">
        <pc:chgData name="Eva Jandíková" userId="7ef427b1455032d3" providerId="LiveId" clId="{7BA32931-8A94-4DEF-BC25-B87816711B4C}" dt="2025-05-23T13:24:35.558" v="4938" actId="20577"/>
        <pc:sldMkLst>
          <pc:docMk/>
          <pc:sldMk cId="3565870438" sldId="2944"/>
        </pc:sldMkLst>
        <pc:spChg chg="mod">
          <ac:chgData name="Eva Jandíková" userId="7ef427b1455032d3" providerId="LiveId" clId="{7BA32931-8A94-4DEF-BC25-B87816711B4C}" dt="2025-05-23T13:24:35.558" v="4938" actId="20577"/>
          <ac:spMkLst>
            <pc:docMk/>
            <pc:sldMk cId="3565870438" sldId="2944"/>
            <ac:spMk id="7" creationId="{1724D289-FAC4-3450-0F42-030BAC5DD075}"/>
          </ac:spMkLst>
        </pc:spChg>
        <pc:spChg chg="mod">
          <ac:chgData name="Eva Jandíková" userId="7ef427b1455032d3" providerId="LiveId" clId="{7BA32931-8A94-4DEF-BC25-B87816711B4C}" dt="2025-05-23T13:23:32.119" v="4857" actId="113"/>
          <ac:spMkLst>
            <pc:docMk/>
            <pc:sldMk cId="3565870438" sldId="2944"/>
            <ac:spMk id="12" creationId="{07ABCB5B-B6C4-2C4C-F40F-CD3E1717568E}"/>
          </ac:spMkLst>
        </pc:spChg>
        <pc:picChg chg="add mod">
          <ac:chgData name="Eva Jandíková" userId="7ef427b1455032d3" providerId="LiveId" clId="{7BA32931-8A94-4DEF-BC25-B87816711B4C}" dt="2025-05-23T13:23:28.920" v="4856" actId="1076"/>
          <ac:picMkLst>
            <pc:docMk/>
            <pc:sldMk cId="3565870438" sldId="2944"/>
            <ac:picMk id="4" creationId="{0CB5F5CC-56F8-DE03-257A-74B1BFE6877D}"/>
          </ac:picMkLst>
        </pc:picChg>
      </pc:sldChg>
      <pc:sldChg chg="addSp modSp add mod">
        <pc:chgData name="Eva Jandíková" userId="7ef427b1455032d3" providerId="LiveId" clId="{7BA32931-8A94-4DEF-BC25-B87816711B4C}" dt="2025-05-23T13:26:54.522" v="5170" actId="113"/>
        <pc:sldMkLst>
          <pc:docMk/>
          <pc:sldMk cId="4263263661" sldId="2945"/>
        </pc:sldMkLst>
        <pc:spChg chg="mod">
          <ac:chgData name="Eva Jandíková" userId="7ef427b1455032d3" providerId="LiveId" clId="{7BA32931-8A94-4DEF-BC25-B87816711B4C}" dt="2025-05-23T13:24:43.623" v="4939"/>
          <ac:spMkLst>
            <pc:docMk/>
            <pc:sldMk cId="4263263661" sldId="2945"/>
            <ac:spMk id="7" creationId="{078C5F82-837D-2AEE-5F2C-6D96FE9B2749}"/>
          </ac:spMkLst>
        </pc:spChg>
        <pc:spChg chg="mod">
          <ac:chgData name="Eva Jandíková" userId="7ef427b1455032d3" providerId="LiveId" clId="{7BA32931-8A94-4DEF-BC25-B87816711B4C}" dt="2025-05-23T13:26:54.522" v="5170" actId="113"/>
          <ac:spMkLst>
            <pc:docMk/>
            <pc:sldMk cId="4263263661" sldId="2945"/>
            <ac:spMk id="12" creationId="{7ADA20BE-01C7-90E1-A94F-414DE22EB3B3}"/>
          </ac:spMkLst>
        </pc:spChg>
        <pc:picChg chg="add mod">
          <ac:chgData name="Eva Jandíková" userId="7ef427b1455032d3" providerId="LiveId" clId="{7BA32931-8A94-4DEF-BC25-B87816711B4C}" dt="2025-05-23T13:25:58.933" v="5050" actId="14100"/>
          <ac:picMkLst>
            <pc:docMk/>
            <pc:sldMk cId="4263263661" sldId="2945"/>
            <ac:picMk id="4" creationId="{87DC6877-6A54-53CD-42A1-BEB53962B8DB}"/>
          </ac:picMkLst>
        </pc:picChg>
      </pc:sldChg>
      <pc:sldChg chg="addSp delSp modSp add mod">
        <pc:chgData name="Eva Jandíková" userId="7ef427b1455032d3" providerId="LiveId" clId="{7BA32931-8A94-4DEF-BC25-B87816711B4C}" dt="2025-05-23T13:30:25.937" v="5376" actId="207"/>
        <pc:sldMkLst>
          <pc:docMk/>
          <pc:sldMk cId="152397572" sldId="2946"/>
        </pc:sldMkLst>
        <pc:spChg chg="mod">
          <ac:chgData name="Eva Jandíková" userId="7ef427b1455032d3" providerId="LiveId" clId="{7BA32931-8A94-4DEF-BC25-B87816711B4C}" dt="2025-05-23T13:28:03.239" v="5249" actId="20577"/>
          <ac:spMkLst>
            <pc:docMk/>
            <pc:sldMk cId="152397572" sldId="2946"/>
            <ac:spMk id="7" creationId="{DB8CFA7F-31EE-64DE-2E68-9B0F6D498F58}"/>
          </ac:spMkLst>
        </pc:spChg>
        <pc:spChg chg="mod">
          <ac:chgData name="Eva Jandíková" userId="7ef427b1455032d3" providerId="LiveId" clId="{7BA32931-8A94-4DEF-BC25-B87816711B4C}" dt="2025-05-23T13:30:25.937" v="5376" actId="207"/>
          <ac:spMkLst>
            <pc:docMk/>
            <pc:sldMk cId="152397572" sldId="2946"/>
            <ac:spMk id="12" creationId="{87423E97-D8FA-E556-BD86-29BFC085C148}"/>
          </ac:spMkLst>
        </pc:spChg>
        <pc:picChg chg="add mod">
          <ac:chgData name="Eva Jandíková" userId="7ef427b1455032d3" providerId="LiveId" clId="{7BA32931-8A94-4DEF-BC25-B87816711B4C}" dt="2025-05-23T13:30:09.052" v="5370" actId="14100"/>
          <ac:picMkLst>
            <pc:docMk/>
            <pc:sldMk cId="152397572" sldId="2946"/>
            <ac:picMk id="5" creationId="{995F25CA-E179-B6C0-F076-92FBFCA0F311}"/>
          </ac:picMkLst>
        </pc:picChg>
      </pc:sldChg>
      <pc:sldChg chg="addSp modSp add mod">
        <pc:chgData name="Eva Jandíková" userId="7ef427b1455032d3" providerId="LiveId" clId="{7BA32931-8A94-4DEF-BC25-B87816711B4C}" dt="2025-05-23T13:33:34.092" v="5485" actId="113"/>
        <pc:sldMkLst>
          <pc:docMk/>
          <pc:sldMk cId="3239840533" sldId="2947"/>
        </pc:sldMkLst>
        <pc:spChg chg="mod">
          <ac:chgData name="Eva Jandíková" userId="7ef427b1455032d3" providerId="LiveId" clId="{7BA32931-8A94-4DEF-BC25-B87816711B4C}" dt="2025-05-23T13:31:14.224" v="5377"/>
          <ac:spMkLst>
            <pc:docMk/>
            <pc:sldMk cId="3239840533" sldId="2947"/>
            <ac:spMk id="7" creationId="{065B3461-15D0-F09F-C387-D1A8CC7D1FDF}"/>
          </ac:spMkLst>
        </pc:spChg>
        <pc:spChg chg="mod">
          <ac:chgData name="Eva Jandíková" userId="7ef427b1455032d3" providerId="LiveId" clId="{7BA32931-8A94-4DEF-BC25-B87816711B4C}" dt="2025-05-23T13:33:34.092" v="5485" actId="113"/>
          <ac:spMkLst>
            <pc:docMk/>
            <pc:sldMk cId="3239840533" sldId="2947"/>
            <ac:spMk id="12" creationId="{E0BB053C-62B4-7944-D2F7-742CDBC24CD3}"/>
          </ac:spMkLst>
        </pc:spChg>
        <pc:picChg chg="add mod">
          <ac:chgData name="Eva Jandíková" userId="7ef427b1455032d3" providerId="LiveId" clId="{7BA32931-8A94-4DEF-BC25-B87816711B4C}" dt="2025-05-23T13:33:13.109" v="5462" actId="14100"/>
          <ac:picMkLst>
            <pc:docMk/>
            <pc:sldMk cId="3239840533" sldId="2947"/>
            <ac:picMk id="5" creationId="{08F74967-6D2C-E607-CEE4-FCE646F66D6A}"/>
          </ac:picMkLst>
        </pc:picChg>
      </pc:sldChg>
      <pc:sldChg chg="addSp delSp modSp add mod">
        <pc:chgData name="Eva Jandíková" userId="7ef427b1455032d3" providerId="LiveId" clId="{7BA32931-8A94-4DEF-BC25-B87816711B4C}" dt="2025-05-23T13:36:16.292" v="5623" actId="113"/>
        <pc:sldMkLst>
          <pc:docMk/>
          <pc:sldMk cId="1917859508" sldId="2948"/>
        </pc:sldMkLst>
        <pc:spChg chg="mod">
          <ac:chgData name="Eva Jandíková" userId="7ef427b1455032d3" providerId="LiveId" clId="{7BA32931-8A94-4DEF-BC25-B87816711B4C}" dt="2025-05-23T13:36:16.292" v="5623" actId="113"/>
          <ac:spMkLst>
            <pc:docMk/>
            <pc:sldMk cId="1917859508" sldId="2948"/>
            <ac:spMk id="12" creationId="{EFA0DC8D-920F-672C-451B-B1B3C41E32A2}"/>
          </ac:spMkLst>
        </pc:spChg>
        <pc:picChg chg="add mod">
          <ac:chgData name="Eva Jandíková" userId="7ef427b1455032d3" providerId="LiveId" clId="{7BA32931-8A94-4DEF-BC25-B87816711B4C}" dt="2025-05-23T13:35:30.592" v="5503" actId="14100"/>
          <ac:picMkLst>
            <pc:docMk/>
            <pc:sldMk cId="1917859508" sldId="2948"/>
            <ac:picMk id="6" creationId="{0B88E838-24E2-2EFB-37F7-110B67808B1A}"/>
          </ac:picMkLst>
        </pc:picChg>
      </pc:sldChg>
      <pc:sldChg chg="addSp modSp add mod">
        <pc:chgData name="Eva Jandíková" userId="7ef427b1455032d3" providerId="LiveId" clId="{7BA32931-8A94-4DEF-BC25-B87816711B4C}" dt="2025-05-23T13:39:39.601" v="5930" actId="207"/>
        <pc:sldMkLst>
          <pc:docMk/>
          <pc:sldMk cId="3249758015" sldId="2949"/>
        </pc:sldMkLst>
        <pc:spChg chg="mod">
          <ac:chgData name="Eva Jandíková" userId="7ef427b1455032d3" providerId="LiveId" clId="{7BA32931-8A94-4DEF-BC25-B87816711B4C}" dt="2025-05-23T13:38:31.038" v="5763" actId="20577"/>
          <ac:spMkLst>
            <pc:docMk/>
            <pc:sldMk cId="3249758015" sldId="2949"/>
            <ac:spMk id="7" creationId="{618CB770-6C2C-D0F1-F0B7-83FE6F1A6C94}"/>
          </ac:spMkLst>
        </pc:spChg>
        <pc:spChg chg="mod">
          <ac:chgData name="Eva Jandíková" userId="7ef427b1455032d3" providerId="LiveId" clId="{7BA32931-8A94-4DEF-BC25-B87816711B4C}" dt="2025-05-23T13:39:39.601" v="5930" actId="207"/>
          <ac:spMkLst>
            <pc:docMk/>
            <pc:sldMk cId="3249758015" sldId="2949"/>
            <ac:spMk id="12" creationId="{71E6577A-6E3B-A202-2D38-D8F72C2245CA}"/>
          </ac:spMkLst>
        </pc:spChg>
        <pc:picChg chg="add mod">
          <ac:chgData name="Eva Jandíková" userId="7ef427b1455032d3" providerId="LiveId" clId="{7BA32931-8A94-4DEF-BC25-B87816711B4C}" dt="2025-05-23T13:39:21.127" v="5924" actId="14100"/>
          <ac:picMkLst>
            <pc:docMk/>
            <pc:sldMk cId="3249758015" sldId="2949"/>
            <ac:picMk id="5" creationId="{0447FB86-DAAC-803D-541F-D7BD8779B11F}"/>
          </ac:picMkLst>
        </pc:picChg>
      </pc:sldChg>
      <pc:sldChg chg="addSp modSp add mod">
        <pc:chgData name="Eva Jandíková" userId="7ef427b1455032d3" providerId="LiveId" clId="{7BA32931-8A94-4DEF-BC25-B87816711B4C}" dt="2025-05-23T13:41:17.664" v="6139" actId="207"/>
        <pc:sldMkLst>
          <pc:docMk/>
          <pc:sldMk cId="1208948742" sldId="2950"/>
        </pc:sldMkLst>
        <pc:spChg chg="mod">
          <ac:chgData name="Eva Jandíková" userId="7ef427b1455032d3" providerId="LiveId" clId="{7BA32931-8A94-4DEF-BC25-B87816711B4C}" dt="2025-05-23T13:39:51.435" v="5931"/>
          <ac:spMkLst>
            <pc:docMk/>
            <pc:sldMk cId="1208948742" sldId="2950"/>
            <ac:spMk id="7" creationId="{9852445B-6A23-0C50-12AE-4C1B6A475C21}"/>
          </ac:spMkLst>
        </pc:spChg>
        <pc:spChg chg="mod">
          <ac:chgData name="Eva Jandíková" userId="7ef427b1455032d3" providerId="LiveId" clId="{7BA32931-8A94-4DEF-BC25-B87816711B4C}" dt="2025-05-23T13:41:17.664" v="6139" actId="207"/>
          <ac:spMkLst>
            <pc:docMk/>
            <pc:sldMk cId="1208948742" sldId="2950"/>
            <ac:spMk id="12" creationId="{C9B4C849-0EC5-D98C-1FEA-8EC25C655530}"/>
          </ac:spMkLst>
        </pc:spChg>
        <pc:picChg chg="add mod">
          <ac:chgData name="Eva Jandíková" userId="7ef427b1455032d3" providerId="LiveId" clId="{7BA32931-8A94-4DEF-BC25-B87816711B4C}" dt="2025-05-23T13:40:53.403" v="6132" actId="14100"/>
          <ac:picMkLst>
            <pc:docMk/>
            <pc:sldMk cId="1208948742" sldId="2950"/>
            <ac:picMk id="4" creationId="{E5B275A9-762A-6AC5-860D-8759BC447402}"/>
          </ac:picMkLst>
        </pc:picChg>
      </pc:sldChg>
      <pc:sldChg chg="addSp modSp add mod">
        <pc:chgData name="Eva Jandíková" userId="7ef427b1455032d3" providerId="LiveId" clId="{7BA32931-8A94-4DEF-BC25-B87816711B4C}" dt="2025-05-23T13:46:19.513" v="6340" actId="207"/>
        <pc:sldMkLst>
          <pc:docMk/>
          <pc:sldMk cId="1648608934" sldId="2951"/>
        </pc:sldMkLst>
        <pc:spChg chg="mod">
          <ac:chgData name="Eva Jandíková" userId="7ef427b1455032d3" providerId="LiveId" clId="{7BA32931-8A94-4DEF-BC25-B87816711B4C}" dt="2025-05-23T13:45:02.242" v="6142"/>
          <ac:spMkLst>
            <pc:docMk/>
            <pc:sldMk cId="1648608934" sldId="2951"/>
            <ac:spMk id="7" creationId="{C01B2D9D-0FEF-D8D5-38F6-C80CBB5F25AC}"/>
          </ac:spMkLst>
        </pc:spChg>
        <pc:spChg chg="mod">
          <ac:chgData name="Eva Jandíková" userId="7ef427b1455032d3" providerId="LiveId" clId="{7BA32931-8A94-4DEF-BC25-B87816711B4C}" dt="2025-05-23T13:46:19.513" v="6340" actId="207"/>
          <ac:spMkLst>
            <pc:docMk/>
            <pc:sldMk cId="1648608934" sldId="2951"/>
            <ac:spMk id="12" creationId="{767E2343-B03A-5857-F5C2-ECAD0380630B}"/>
          </ac:spMkLst>
        </pc:spChg>
        <pc:picChg chg="add mod">
          <ac:chgData name="Eva Jandíková" userId="7ef427b1455032d3" providerId="LiveId" clId="{7BA32931-8A94-4DEF-BC25-B87816711B4C}" dt="2025-05-23T13:45:56.818" v="6328" actId="14100"/>
          <ac:picMkLst>
            <pc:docMk/>
            <pc:sldMk cId="1648608934" sldId="2951"/>
            <ac:picMk id="5" creationId="{CFFA0534-B89A-8176-DEB0-73FBD1CD80D1}"/>
          </ac:picMkLst>
        </pc:picChg>
      </pc:sldChg>
      <pc:sldChg chg="addSp modSp add mod">
        <pc:chgData name="Eva Jandíková" userId="7ef427b1455032d3" providerId="LiveId" clId="{7BA32931-8A94-4DEF-BC25-B87816711B4C}" dt="2025-05-23T13:52:47.225" v="6600" actId="1076"/>
        <pc:sldMkLst>
          <pc:docMk/>
          <pc:sldMk cId="2496751771" sldId="2952"/>
        </pc:sldMkLst>
        <pc:spChg chg="mod">
          <ac:chgData name="Eva Jandíková" userId="7ef427b1455032d3" providerId="LiveId" clId="{7BA32931-8A94-4DEF-BC25-B87816711B4C}" dt="2025-05-23T13:50:48.292" v="6531" actId="20577"/>
          <ac:spMkLst>
            <pc:docMk/>
            <pc:sldMk cId="2496751771" sldId="2952"/>
            <ac:spMk id="7" creationId="{26E95D1A-00D7-2FFD-E758-267021F5F59A}"/>
          </ac:spMkLst>
        </pc:spChg>
        <pc:spChg chg="mod">
          <ac:chgData name="Eva Jandíková" userId="7ef427b1455032d3" providerId="LiveId" clId="{7BA32931-8A94-4DEF-BC25-B87816711B4C}" dt="2025-05-23T13:52:42.100" v="6599" actId="20577"/>
          <ac:spMkLst>
            <pc:docMk/>
            <pc:sldMk cId="2496751771" sldId="2952"/>
            <ac:spMk id="12" creationId="{573AA5A5-75B1-8F38-CF2B-655C8F5D0A22}"/>
          </ac:spMkLst>
        </pc:spChg>
        <pc:picChg chg="add mod">
          <ac:chgData name="Eva Jandíková" userId="7ef427b1455032d3" providerId="LiveId" clId="{7BA32931-8A94-4DEF-BC25-B87816711B4C}" dt="2025-05-23T13:52:47.225" v="6600" actId="1076"/>
          <ac:picMkLst>
            <pc:docMk/>
            <pc:sldMk cId="2496751771" sldId="2952"/>
            <ac:picMk id="4" creationId="{CC2E3A84-5F4F-B720-F021-48C9629C27FA}"/>
          </ac:picMkLst>
        </pc:picChg>
      </pc:sldChg>
      <pc:sldChg chg="addSp modSp add mod">
        <pc:chgData name="Eva Jandíková" userId="7ef427b1455032d3" providerId="LiveId" clId="{7BA32931-8A94-4DEF-BC25-B87816711B4C}" dt="2025-05-23T13:57:46.567" v="7002" actId="207"/>
        <pc:sldMkLst>
          <pc:docMk/>
          <pc:sldMk cId="1839974882" sldId="2953"/>
        </pc:sldMkLst>
        <pc:spChg chg="mod">
          <ac:chgData name="Eva Jandíková" userId="7ef427b1455032d3" providerId="LiveId" clId="{7BA32931-8A94-4DEF-BC25-B87816711B4C}" dt="2025-05-23T13:56:16.980" v="6824" actId="20577"/>
          <ac:spMkLst>
            <pc:docMk/>
            <pc:sldMk cId="1839974882" sldId="2953"/>
            <ac:spMk id="7" creationId="{A725B300-140E-2718-B042-63FA69064337}"/>
          </ac:spMkLst>
        </pc:spChg>
        <pc:spChg chg="mod">
          <ac:chgData name="Eva Jandíková" userId="7ef427b1455032d3" providerId="LiveId" clId="{7BA32931-8A94-4DEF-BC25-B87816711B4C}" dt="2025-05-23T13:57:46.567" v="7002" actId="207"/>
          <ac:spMkLst>
            <pc:docMk/>
            <pc:sldMk cId="1839974882" sldId="2953"/>
            <ac:spMk id="12" creationId="{5BD66560-B688-E408-3FDD-40F698EB6479}"/>
          </ac:spMkLst>
        </pc:spChg>
        <pc:picChg chg="add mod">
          <ac:chgData name="Eva Jandíková" userId="7ef427b1455032d3" providerId="LiveId" clId="{7BA32931-8A94-4DEF-BC25-B87816711B4C}" dt="2025-05-23T13:57:31.720" v="6997" actId="14100"/>
          <ac:picMkLst>
            <pc:docMk/>
            <pc:sldMk cId="1839974882" sldId="2953"/>
            <ac:picMk id="4" creationId="{9EA3E80E-543C-754D-DC88-334855E84F95}"/>
          </ac:picMkLst>
        </pc:picChg>
      </pc:sldChg>
      <pc:sldChg chg="addSp modSp add mod">
        <pc:chgData name="Eva Jandíková" userId="7ef427b1455032d3" providerId="LiveId" clId="{7BA32931-8A94-4DEF-BC25-B87816711B4C}" dt="2025-05-23T14:05:58.642" v="7568" actId="207"/>
        <pc:sldMkLst>
          <pc:docMk/>
          <pc:sldMk cId="4019082437" sldId="2954"/>
        </pc:sldMkLst>
        <pc:spChg chg="mod">
          <ac:chgData name="Eva Jandíková" userId="7ef427b1455032d3" providerId="LiveId" clId="{7BA32931-8A94-4DEF-BC25-B87816711B4C}" dt="2025-05-23T14:04:48.631" v="7432" actId="20577"/>
          <ac:spMkLst>
            <pc:docMk/>
            <pc:sldMk cId="4019082437" sldId="2954"/>
            <ac:spMk id="7" creationId="{BDD524F8-F45A-2844-5D56-32D31E04232C}"/>
          </ac:spMkLst>
        </pc:spChg>
        <pc:spChg chg="mod">
          <ac:chgData name="Eva Jandíková" userId="7ef427b1455032d3" providerId="LiveId" clId="{7BA32931-8A94-4DEF-BC25-B87816711B4C}" dt="2025-05-23T14:05:58.642" v="7568" actId="207"/>
          <ac:spMkLst>
            <pc:docMk/>
            <pc:sldMk cId="4019082437" sldId="2954"/>
            <ac:spMk id="12" creationId="{CD26087D-A5AA-28BE-A8D4-03CE8E60E394}"/>
          </ac:spMkLst>
        </pc:spChg>
        <pc:picChg chg="add mod">
          <ac:chgData name="Eva Jandíková" userId="7ef427b1455032d3" providerId="LiveId" clId="{7BA32931-8A94-4DEF-BC25-B87816711B4C}" dt="2025-05-23T14:05:41.245" v="7559" actId="14100"/>
          <ac:picMkLst>
            <pc:docMk/>
            <pc:sldMk cId="4019082437" sldId="2954"/>
            <ac:picMk id="4" creationId="{63097199-96DE-091A-9F36-9B7FC1047260}"/>
          </ac:picMkLst>
        </pc:picChg>
      </pc:sldChg>
      <pc:sldChg chg="addSp modSp add mod">
        <pc:chgData name="Eva Jandíková" userId="7ef427b1455032d3" providerId="LiveId" clId="{7BA32931-8A94-4DEF-BC25-B87816711B4C}" dt="2025-05-23T14:09:23.922" v="7651"/>
        <pc:sldMkLst>
          <pc:docMk/>
          <pc:sldMk cId="2521178581" sldId="2955"/>
        </pc:sldMkLst>
        <pc:spChg chg="mod">
          <ac:chgData name="Eva Jandíková" userId="7ef427b1455032d3" providerId="LiveId" clId="{7BA32931-8A94-4DEF-BC25-B87816711B4C}" dt="2025-05-23T14:09:23.922" v="7651"/>
          <ac:spMkLst>
            <pc:docMk/>
            <pc:sldMk cId="2521178581" sldId="2955"/>
            <ac:spMk id="7" creationId="{EEE444F4-BD8C-C620-02C2-4A1906228200}"/>
          </ac:spMkLst>
        </pc:spChg>
        <pc:spChg chg="mod">
          <ac:chgData name="Eva Jandíková" userId="7ef427b1455032d3" providerId="LiveId" clId="{7BA32931-8A94-4DEF-BC25-B87816711B4C}" dt="2025-05-23T14:07:57.465" v="7645" actId="113"/>
          <ac:spMkLst>
            <pc:docMk/>
            <pc:sldMk cId="2521178581" sldId="2955"/>
            <ac:spMk id="12" creationId="{939C0DBB-2A5A-031B-8232-C6890CBE96CE}"/>
          </ac:spMkLst>
        </pc:spChg>
        <pc:picChg chg="add mod">
          <ac:chgData name="Eva Jandíková" userId="7ef427b1455032d3" providerId="LiveId" clId="{7BA32931-8A94-4DEF-BC25-B87816711B4C}" dt="2025-05-23T14:08:16.845" v="7648" actId="14100"/>
          <ac:picMkLst>
            <pc:docMk/>
            <pc:sldMk cId="2521178581" sldId="2955"/>
            <ac:picMk id="4" creationId="{3F286BDE-975D-FF11-C976-8F801EB169B7}"/>
          </ac:picMkLst>
        </pc:picChg>
      </pc:sldChg>
      <pc:sldChg chg="addSp modSp add mod">
        <pc:chgData name="Eva Jandíková" userId="7ef427b1455032d3" providerId="LiveId" clId="{7BA32931-8A94-4DEF-BC25-B87816711B4C}" dt="2025-05-23T14:10:19.434" v="7791" actId="20577"/>
        <pc:sldMkLst>
          <pc:docMk/>
          <pc:sldMk cId="3180561471" sldId="2956"/>
        </pc:sldMkLst>
        <pc:spChg chg="mod">
          <ac:chgData name="Eva Jandíková" userId="7ef427b1455032d3" providerId="LiveId" clId="{7BA32931-8A94-4DEF-BC25-B87816711B4C}" dt="2025-05-23T14:09:28.598" v="7660" actId="20577"/>
          <ac:spMkLst>
            <pc:docMk/>
            <pc:sldMk cId="3180561471" sldId="2956"/>
            <ac:spMk id="7" creationId="{164A23A8-E4C3-7E19-4765-C48F13488C10}"/>
          </ac:spMkLst>
        </pc:spChg>
        <pc:spChg chg="mod">
          <ac:chgData name="Eva Jandíková" userId="7ef427b1455032d3" providerId="LiveId" clId="{7BA32931-8A94-4DEF-BC25-B87816711B4C}" dt="2025-05-23T14:10:19.434" v="7791" actId="20577"/>
          <ac:spMkLst>
            <pc:docMk/>
            <pc:sldMk cId="3180561471" sldId="2956"/>
            <ac:spMk id="12" creationId="{06496A93-1A55-D0FA-30F4-418D7C9F9FF3}"/>
          </ac:spMkLst>
        </pc:spChg>
        <pc:picChg chg="add mod">
          <ac:chgData name="Eva Jandíková" userId="7ef427b1455032d3" providerId="LiveId" clId="{7BA32931-8A94-4DEF-BC25-B87816711B4C}" dt="2025-05-23T14:10:07.851" v="7750" actId="14100"/>
          <ac:picMkLst>
            <pc:docMk/>
            <pc:sldMk cId="3180561471" sldId="2956"/>
            <ac:picMk id="5" creationId="{3B52ADF2-7E55-201C-A3C8-16FF8D85D7FE}"/>
          </ac:picMkLst>
        </pc:picChg>
      </pc:sldChg>
      <pc:sldChg chg="addSp modSp add mod">
        <pc:chgData name="Eva Jandíková" userId="7ef427b1455032d3" providerId="LiveId" clId="{7BA32931-8A94-4DEF-BC25-B87816711B4C}" dt="2025-05-23T14:12:36.916" v="7884" actId="14100"/>
        <pc:sldMkLst>
          <pc:docMk/>
          <pc:sldMk cId="1970878654" sldId="2957"/>
        </pc:sldMkLst>
        <pc:spChg chg="mod">
          <ac:chgData name="Eva Jandíková" userId="7ef427b1455032d3" providerId="LiveId" clId="{7BA32931-8A94-4DEF-BC25-B87816711B4C}" dt="2025-05-23T14:10:47.965" v="7801"/>
          <ac:spMkLst>
            <pc:docMk/>
            <pc:sldMk cId="1970878654" sldId="2957"/>
            <ac:spMk id="7" creationId="{782F8717-BE8B-D47B-A07D-CC6A316F7139}"/>
          </ac:spMkLst>
        </pc:spChg>
        <pc:spChg chg="mod">
          <ac:chgData name="Eva Jandíková" userId="7ef427b1455032d3" providerId="LiveId" clId="{7BA32931-8A94-4DEF-BC25-B87816711B4C}" dt="2025-05-23T14:12:27.607" v="7881" actId="6549"/>
          <ac:spMkLst>
            <pc:docMk/>
            <pc:sldMk cId="1970878654" sldId="2957"/>
            <ac:spMk id="12" creationId="{7EE7F0F3-E915-2BE4-E7FB-4AD7F6E8C69B}"/>
          </ac:spMkLst>
        </pc:spChg>
        <pc:picChg chg="add mod">
          <ac:chgData name="Eva Jandíková" userId="7ef427b1455032d3" providerId="LiveId" clId="{7BA32931-8A94-4DEF-BC25-B87816711B4C}" dt="2025-05-23T14:12:36.916" v="7884" actId="14100"/>
          <ac:picMkLst>
            <pc:docMk/>
            <pc:sldMk cId="1970878654" sldId="2957"/>
            <ac:picMk id="4" creationId="{4299B28E-0DC2-47F6-7E9B-DE246187E856}"/>
          </ac:picMkLst>
        </pc:picChg>
      </pc:sldChg>
      <pc:sldChg chg="addSp modSp add mod">
        <pc:chgData name="Eva Jandíková" userId="7ef427b1455032d3" providerId="LiveId" clId="{7BA32931-8A94-4DEF-BC25-B87816711B4C}" dt="2025-05-23T14:14:17.389" v="7903" actId="13926"/>
        <pc:sldMkLst>
          <pc:docMk/>
          <pc:sldMk cId="1782719560" sldId="2958"/>
        </pc:sldMkLst>
        <pc:spChg chg="mod">
          <ac:chgData name="Eva Jandíková" userId="7ef427b1455032d3" providerId="LiveId" clId="{7BA32931-8A94-4DEF-BC25-B87816711B4C}" dt="2025-05-23T14:12:52.430" v="7885"/>
          <ac:spMkLst>
            <pc:docMk/>
            <pc:sldMk cId="1782719560" sldId="2958"/>
            <ac:spMk id="7" creationId="{618313D0-E4C5-BB5E-A6DD-3784600E38E7}"/>
          </ac:spMkLst>
        </pc:spChg>
        <pc:spChg chg="mod">
          <ac:chgData name="Eva Jandíková" userId="7ef427b1455032d3" providerId="LiveId" clId="{7BA32931-8A94-4DEF-BC25-B87816711B4C}" dt="2025-05-23T14:14:17.389" v="7903" actId="13926"/>
          <ac:spMkLst>
            <pc:docMk/>
            <pc:sldMk cId="1782719560" sldId="2958"/>
            <ac:spMk id="12" creationId="{9DE35E33-72A5-504A-A8BD-2458FF77CF5C}"/>
          </ac:spMkLst>
        </pc:spChg>
        <pc:picChg chg="add mod">
          <ac:chgData name="Eva Jandíková" userId="7ef427b1455032d3" providerId="LiveId" clId="{7BA32931-8A94-4DEF-BC25-B87816711B4C}" dt="2025-05-23T14:13:36.653" v="7902" actId="14100"/>
          <ac:picMkLst>
            <pc:docMk/>
            <pc:sldMk cId="1782719560" sldId="2958"/>
            <ac:picMk id="4" creationId="{A2169685-2797-AA2C-57E4-63F880F017B2}"/>
          </ac:picMkLst>
        </pc:picChg>
      </pc:sldChg>
      <pc:sldChg chg="modSp add mod">
        <pc:chgData name="Eva Jandíková" userId="7ef427b1455032d3" providerId="LiveId" clId="{7BA32931-8A94-4DEF-BC25-B87816711B4C}" dt="2025-05-23T14:18:08.925" v="8025" actId="20577"/>
        <pc:sldMkLst>
          <pc:docMk/>
          <pc:sldMk cId="2767390325" sldId="2959"/>
        </pc:sldMkLst>
        <pc:spChg chg="mod">
          <ac:chgData name="Eva Jandíková" userId="7ef427b1455032d3" providerId="LiveId" clId="{7BA32931-8A94-4DEF-BC25-B87816711B4C}" dt="2025-05-23T14:14:44.799" v="7904"/>
          <ac:spMkLst>
            <pc:docMk/>
            <pc:sldMk cId="2767390325" sldId="2959"/>
            <ac:spMk id="7" creationId="{C1BD4A1C-008E-3320-E173-997D0806F362}"/>
          </ac:spMkLst>
        </pc:spChg>
        <pc:spChg chg="mod">
          <ac:chgData name="Eva Jandíková" userId="7ef427b1455032d3" providerId="LiveId" clId="{7BA32931-8A94-4DEF-BC25-B87816711B4C}" dt="2025-05-23T14:18:08.925" v="8025" actId="20577"/>
          <ac:spMkLst>
            <pc:docMk/>
            <pc:sldMk cId="2767390325" sldId="2959"/>
            <ac:spMk id="12" creationId="{11702224-DDD3-C9E6-1D26-E2739945AB04}"/>
          </ac:spMkLst>
        </pc:spChg>
      </pc:sldChg>
      <pc:sldChg chg="addSp modSp add mod">
        <pc:chgData name="Eva Jandíková" userId="7ef427b1455032d3" providerId="LiveId" clId="{7BA32931-8A94-4DEF-BC25-B87816711B4C}" dt="2025-05-23T14:17:30.526" v="7987" actId="1582"/>
        <pc:sldMkLst>
          <pc:docMk/>
          <pc:sldMk cId="3550256425" sldId="2960"/>
        </pc:sldMkLst>
        <pc:spChg chg="add mod">
          <ac:chgData name="Eva Jandíková" userId="7ef427b1455032d3" providerId="LiveId" clId="{7BA32931-8A94-4DEF-BC25-B87816711B4C}" dt="2025-05-23T14:17:07.631" v="7980" actId="1076"/>
          <ac:spMkLst>
            <pc:docMk/>
            <pc:sldMk cId="3550256425" sldId="2960"/>
            <ac:spMk id="6" creationId="{F85E371E-49BB-3A4D-010F-60CF5E336E46}"/>
          </ac:spMkLst>
        </pc:spChg>
        <pc:spChg chg="mod">
          <ac:chgData name="Eva Jandíková" userId="7ef427b1455032d3" providerId="LiveId" clId="{7BA32931-8A94-4DEF-BC25-B87816711B4C}" dt="2025-05-23T14:16:38.396" v="7974"/>
          <ac:spMkLst>
            <pc:docMk/>
            <pc:sldMk cId="3550256425" sldId="2960"/>
            <ac:spMk id="7" creationId="{CFF34364-AA6B-AE1D-1C64-E0FDA6E79ED2}"/>
          </ac:spMkLst>
        </pc:spChg>
        <pc:spChg chg="add mod">
          <ac:chgData name="Eva Jandíková" userId="7ef427b1455032d3" providerId="LiveId" clId="{7BA32931-8A94-4DEF-BC25-B87816711B4C}" dt="2025-05-23T14:17:30.526" v="7987" actId="1582"/>
          <ac:spMkLst>
            <pc:docMk/>
            <pc:sldMk cId="3550256425" sldId="2960"/>
            <ac:spMk id="8" creationId="{F763F507-A9FE-7C0D-6318-7E870FF4E622}"/>
          </ac:spMkLst>
        </pc:spChg>
        <pc:spChg chg="mod">
          <ac:chgData name="Eva Jandíková" userId="7ef427b1455032d3" providerId="LiveId" clId="{7BA32931-8A94-4DEF-BC25-B87816711B4C}" dt="2025-05-23T14:16:48.776" v="7975" actId="20577"/>
          <ac:spMkLst>
            <pc:docMk/>
            <pc:sldMk cId="3550256425" sldId="2960"/>
            <ac:spMk id="12" creationId="{B4BF1593-BAC8-5830-ADDF-9FF3251ED8C7}"/>
          </ac:spMkLst>
        </pc:spChg>
        <pc:picChg chg="add mod">
          <ac:chgData name="Eva Jandíková" userId="7ef427b1455032d3" providerId="LiveId" clId="{7BA32931-8A94-4DEF-BC25-B87816711B4C}" dt="2025-05-23T14:16:59.258" v="7979" actId="14100"/>
          <ac:picMkLst>
            <pc:docMk/>
            <pc:sldMk cId="3550256425" sldId="2960"/>
            <ac:picMk id="4" creationId="{7CE9F0C3-EEC3-F219-ACCE-F834D8D98CCA}"/>
          </ac:picMkLst>
        </pc:picChg>
        <pc:picChg chg="add mod">
          <ac:chgData name="Eva Jandíková" userId="7ef427b1455032d3" providerId="LiveId" clId="{7BA32931-8A94-4DEF-BC25-B87816711B4C}" dt="2025-05-23T14:17:07.631" v="7980" actId="1076"/>
          <ac:picMkLst>
            <pc:docMk/>
            <pc:sldMk cId="3550256425" sldId="2960"/>
            <ac:picMk id="5" creationId="{5D63B5AA-B037-D127-6405-C0603DC24F72}"/>
          </ac:picMkLst>
        </pc:picChg>
      </pc:sldChg>
      <pc:sldChg chg="addSp delSp modSp add mod">
        <pc:chgData name="Eva Jandíková" userId="7ef427b1455032d3" providerId="LiveId" clId="{7BA32931-8A94-4DEF-BC25-B87816711B4C}" dt="2025-05-23T14:18:32.661" v="8029" actId="1076"/>
        <pc:sldMkLst>
          <pc:docMk/>
          <pc:sldMk cId="2053348524" sldId="2961"/>
        </pc:sldMkLst>
        <pc:spChg chg="mod">
          <ac:chgData name="Eva Jandíková" userId="7ef427b1455032d3" providerId="LiveId" clId="{7BA32931-8A94-4DEF-BC25-B87816711B4C}" dt="2025-05-23T14:18:17.826" v="8026"/>
          <ac:spMkLst>
            <pc:docMk/>
            <pc:sldMk cId="2053348524" sldId="2961"/>
            <ac:spMk id="7" creationId="{BC548F25-0ECC-4E78-1ECD-711180156BD6}"/>
          </ac:spMkLst>
        </pc:spChg>
        <pc:picChg chg="add mod">
          <ac:chgData name="Eva Jandíková" userId="7ef427b1455032d3" providerId="LiveId" clId="{7BA32931-8A94-4DEF-BC25-B87816711B4C}" dt="2025-05-23T14:18:32.661" v="8029" actId="1076"/>
          <ac:picMkLst>
            <pc:docMk/>
            <pc:sldMk cId="2053348524" sldId="2961"/>
            <ac:picMk id="4" creationId="{14FBC9E3-FEFB-FAA1-F973-949BA5F46225}"/>
          </ac:picMkLst>
        </pc:picChg>
      </pc:sldChg>
      <pc:sldChg chg="modSp add mod">
        <pc:chgData name="Eva Jandíková" userId="7ef427b1455032d3" providerId="LiveId" clId="{7BA32931-8A94-4DEF-BC25-B87816711B4C}" dt="2025-05-23T13:06:44.309" v="4403" actId="20577"/>
        <pc:sldMkLst>
          <pc:docMk/>
          <pc:sldMk cId="988112705" sldId="2962"/>
        </pc:sldMkLst>
        <pc:spChg chg="mod">
          <ac:chgData name="Eva Jandíková" userId="7ef427b1455032d3" providerId="LiveId" clId="{7BA32931-8A94-4DEF-BC25-B87816711B4C}" dt="2025-05-23T13:06:44.309" v="4403" actId="20577"/>
          <ac:spMkLst>
            <pc:docMk/>
            <pc:sldMk cId="988112705" sldId="2962"/>
            <ac:spMk id="4" creationId="{B3F9E55B-A0BA-7724-6209-319B4AF5078C}"/>
          </ac:spMkLst>
        </pc:spChg>
      </pc:sldChg>
      <pc:sldChg chg="modSp add mod">
        <pc:chgData name="Eva Jandíková" userId="7ef427b1455032d3" providerId="LiveId" clId="{7BA32931-8A94-4DEF-BC25-B87816711B4C}" dt="2025-05-23T13:27:30.926" v="5205" actId="20577"/>
        <pc:sldMkLst>
          <pc:docMk/>
          <pc:sldMk cId="182569554" sldId="2963"/>
        </pc:sldMkLst>
        <pc:spChg chg="mod">
          <ac:chgData name="Eva Jandíková" userId="7ef427b1455032d3" providerId="LiveId" clId="{7BA32931-8A94-4DEF-BC25-B87816711B4C}" dt="2025-05-23T13:27:30.926" v="5205" actId="20577"/>
          <ac:spMkLst>
            <pc:docMk/>
            <pc:sldMk cId="182569554" sldId="2963"/>
            <ac:spMk id="4" creationId="{19091673-2782-DA5F-D2A5-5429FD202A0C}"/>
          </ac:spMkLst>
        </pc:spChg>
      </pc:sldChg>
      <pc:sldChg chg="modSp add del mod">
        <pc:chgData name="Eva Jandíková" userId="7ef427b1455032d3" providerId="LiveId" clId="{7BA32931-8A94-4DEF-BC25-B87816711B4C}" dt="2025-05-23T13:24:25.228" v="4884" actId="47"/>
        <pc:sldMkLst>
          <pc:docMk/>
          <pc:sldMk cId="1804732137" sldId="2963"/>
        </pc:sldMkLst>
      </pc:sldChg>
      <pc:sldChg chg="modSp add mod">
        <pc:chgData name="Eva Jandíková" userId="7ef427b1455032d3" providerId="LiveId" clId="{7BA32931-8A94-4DEF-BC25-B87816711B4C}" dt="2025-05-23T13:36:49.195" v="5644" actId="20577"/>
        <pc:sldMkLst>
          <pc:docMk/>
          <pc:sldMk cId="1101507833" sldId="2964"/>
        </pc:sldMkLst>
        <pc:spChg chg="mod">
          <ac:chgData name="Eva Jandíková" userId="7ef427b1455032d3" providerId="LiveId" clId="{7BA32931-8A94-4DEF-BC25-B87816711B4C}" dt="2025-05-23T13:36:49.195" v="5644" actId="20577"/>
          <ac:spMkLst>
            <pc:docMk/>
            <pc:sldMk cId="1101507833" sldId="2964"/>
            <ac:spMk id="4" creationId="{D86AC582-E3CD-4E91-43E9-EA1DA4D51EBD}"/>
          </ac:spMkLst>
        </pc:spChg>
      </pc:sldChg>
      <pc:sldChg chg="modSp add mod">
        <pc:chgData name="Eva Jandíková" userId="7ef427b1455032d3" providerId="LiveId" clId="{7BA32931-8A94-4DEF-BC25-B87816711B4C}" dt="2025-05-23T13:37:26.755" v="5721" actId="20577"/>
        <pc:sldMkLst>
          <pc:docMk/>
          <pc:sldMk cId="2877401485" sldId="2965"/>
        </pc:sldMkLst>
        <pc:spChg chg="mod">
          <ac:chgData name="Eva Jandíková" userId="7ef427b1455032d3" providerId="LiveId" clId="{7BA32931-8A94-4DEF-BC25-B87816711B4C}" dt="2025-05-23T13:37:26.755" v="5721" actId="20577"/>
          <ac:spMkLst>
            <pc:docMk/>
            <pc:sldMk cId="2877401485" sldId="2965"/>
            <ac:spMk id="4" creationId="{E5D0F043-C72A-12CE-80D1-32A7776E5F79}"/>
          </ac:spMkLst>
        </pc:spChg>
      </pc:sldChg>
      <pc:sldChg chg="modSp add mod">
        <pc:chgData name="Eva Jandíková" userId="7ef427b1455032d3" providerId="LiveId" clId="{7BA32931-8A94-4DEF-BC25-B87816711B4C}" dt="2025-05-23T13:50:41.110" v="6505" actId="404"/>
        <pc:sldMkLst>
          <pc:docMk/>
          <pc:sldMk cId="3402622385" sldId="2966"/>
        </pc:sldMkLst>
        <pc:spChg chg="mod">
          <ac:chgData name="Eva Jandíková" userId="7ef427b1455032d3" providerId="LiveId" clId="{7BA32931-8A94-4DEF-BC25-B87816711B4C}" dt="2025-05-23T13:50:41.110" v="6505" actId="404"/>
          <ac:spMkLst>
            <pc:docMk/>
            <pc:sldMk cId="3402622385" sldId="2966"/>
            <ac:spMk id="4" creationId="{AABDF66A-78BC-FF9C-55C3-41F7F66114CA}"/>
          </ac:spMkLst>
        </pc:spChg>
      </pc:sldChg>
      <pc:sldChg chg="addSp delSp modSp add mod">
        <pc:chgData name="Eva Jandíková" userId="7ef427b1455032d3" providerId="LiveId" clId="{7BA32931-8A94-4DEF-BC25-B87816711B4C}" dt="2025-05-23T13:50:18.079" v="6504" actId="14100"/>
        <pc:sldMkLst>
          <pc:docMk/>
          <pc:sldMk cId="1931612139" sldId="2967"/>
        </pc:sldMkLst>
        <pc:spChg chg="mod">
          <ac:chgData name="Eva Jandíková" userId="7ef427b1455032d3" providerId="LiveId" clId="{7BA32931-8A94-4DEF-BC25-B87816711B4C}" dt="2025-05-23T13:50:13.453" v="6502" actId="113"/>
          <ac:spMkLst>
            <pc:docMk/>
            <pc:sldMk cId="1931612139" sldId="2967"/>
            <ac:spMk id="12" creationId="{BBD896D5-D900-7220-A474-D1588BE229F1}"/>
          </ac:spMkLst>
        </pc:spChg>
        <pc:picChg chg="add mod">
          <ac:chgData name="Eva Jandíková" userId="7ef427b1455032d3" providerId="LiveId" clId="{7BA32931-8A94-4DEF-BC25-B87816711B4C}" dt="2025-05-23T13:50:18.079" v="6504" actId="14100"/>
          <ac:picMkLst>
            <pc:docMk/>
            <pc:sldMk cId="1931612139" sldId="2967"/>
            <ac:picMk id="6" creationId="{355FBD3A-2084-1222-DCCC-9616F974A5B3}"/>
          </ac:picMkLst>
        </pc:picChg>
      </pc:sldChg>
      <pc:sldChg chg="addSp delSp modSp add mod">
        <pc:chgData name="Eva Jandíková" userId="7ef427b1455032d3" providerId="LiveId" clId="{7BA32931-8A94-4DEF-BC25-B87816711B4C}" dt="2025-05-23T13:55:55.368" v="6790" actId="1076"/>
        <pc:sldMkLst>
          <pc:docMk/>
          <pc:sldMk cId="2706445472" sldId="2968"/>
        </pc:sldMkLst>
        <pc:spChg chg="mod">
          <ac:chgData name="Eva Jandíková" userId="7ef427b1455032d3" providerId="LiveId" clId="{7BA32931-8A94-4DEF-BC25-B87816711B4C}" dt="2025-05-23T13:55:50.248" v="6788" actId="113"/>
          <ac:spMkLst>
            <pc:docMk/>
            <pc:sldMk cId="2706445472" sldId="2968"/>
            <ac:spMk id="12" creationId="{53074244-AD0E-C612-EB53-E6221772997F}"/>
          </ac:spMkLst>
        </pc:spChg>
        <pc:picChg chg="add mod">
          <ac:chgData name="Eva Jandíková" userId="7ef427b1455032d3" providerId="LiveId" clId="{7BA32931-8A94-4DEF-BC25-B87816711B4C}" dt="2025-05-23T13:55:55.368" v="6790" actId="1076"/>
          <ac:picMkLst>
            <pc:docMk/>
            <pc:sldMk cId="2706445472" sldId="2968"/>
            <ac:picMk id="6" creationId="{A83EAD85-0A89-0E72-C543-0BCDAC935D2B}"/>
          </ac:picMkLst>
        </pc:picChg>
      </pc:sldChg>
      <pc:sldChg chg="addSp delSp modSp add mod">
        <pc:chgData name="Eva Jandíková" userId="7ef427b1455032d3" providerId="LiveId" clId="{7BA32931-8A94-4DEF-BC25-B87816711B4C}" dt="2025-05-23T14:03:45.331" v="7401" actId="14100"/>
        <pc:sldMkLst>
          <pc:docMk/>
          <pc:sldMk cId="4108691869" sldId="2969"/>
        </pc:sldMkLst>
        <pc:spChg chg="mod">
          <ac:chgData name="Eva Jandíková" userId="7ef427b1455032d3" providerId="LiveId" clId="{7BA32931-8A94-4DEF-BC25-B87816711B4C}" dt="2025-05-23T14:03:39.790" v="7400" actId="14100"/>
          <ac:spMkLst>
            <pc:docMk/>
            <pc:sldMk cId="4108691869" sldId="2969"/>
            <ac:spMk id="12" creationId="{9BBB8719-DAF9-36B3-B65B-48E68949A5C9}"/>
          </ac:spMkLst>
        </pc:spChg>
        <pc:picChg chg="add mod">
          <ac:chgData name="Eva Jandíková" userId="7ef427b1455032d3" providerId="LiveId" clId="{7BA32931-8A94-4DEF-BC25-B87816711B4C}" dt="2025-05-23T14:03:45.331" v="7401" actId="14100"/>
          <ac:picMkLst>
            <pc:docMk/>
            <pc:sldMk cId="4108691869" sldId="2969"/>
            <ac:picMk id="10" creationId="{13029D92-9C3A-74B3-304C-509D68940E6B}"/>
          </ac:picMkLst>
        </pc:picChg>
      </pc:sldChg>
      <pc:sldChg chg="addSp delSp modSp add del mod">
        <pc:chgData name="Eva Jandíková" userId="7ef427b1455032d3" providerId="LiveId" clId="{7BA32931-8A94-4DEF-BC25-B87816711B4C}" dt="2025-05-23T14:03:47.118" v="7402" actId="47"/>
        <pc:sldMkLst>
          <pc:docMk/>
          <pc:sldMk cId="2930920612" sldId="2970"/>
        </pc:sldMkLst>
      </pc:sldChg>
      <pc:sldChg chg="addSp delSp modSp add del mod">
        <pc:chgData name="Eva Jandíková" userId="7ef427b1455032d3" providerId="LiveId" clId="{7BA32931-8A94-4DEF-BC25-B87816711B4C}" dt="2025-05-23T14:18:59.653" v="8033" actId="47"/>
        <pc:sldMkLst>
          <pc:docMk/>
          <pc:sldMk cId="3397234065" sldId="2970"/>
        </pc:sldMkLst>
      </pc:sldChg>
      <pc:sldChg chg="modSp add mod">
        <pc:chgData name="Eva Jandíková" userId="7ef427b1455032d3" providerId="LiveId" clId="{7BA32931-8A94-4DEF-BC25-B87816711B4C}" dt="2025-05-23T14:21:19.528" v="8118" actId="15"/>
        <pc:sldMkLst>
          <pc:docMk/>
          <pc:sldMk cId="3041607130" sldId="2971"/>
        </pc:sldMkLst>
        <pc:spChg chg="mod">
          <ac:chgData name="Eva Jandíková" userId="7ef427b1455032d3" providerId="LiveId" clId="{7BA32931-8A94-4DEF-BC25-B87816711B4C}" dt="2025-05-23T14:19:35.272" v="8047"/>
          <ac:spMkLst>
            <pc:docMk/>
            <pc:sldMk cId="3041607130" sldId="2971"/>
            <ac:spMk id="7" creationId="{C544894B-D765-4DD3-EA2C-CA670D3EE7D0}"/>
          </ac:spMkLst>
        </pc:spChg>
        <pc:spChg chg="mod">
          <ac:chgData name="Eva Jandíková" userId="7ef427b1455032d3" providerId="LiveId" clId="{7BA32931-8A94-4DEF-BC25-B87816711B4C}" dt="2025-05-23T14:21:19.528" v="8118" actId="15"/>
          <ac:spMkLst>
            <pc:docMk/>
            <pc:sldMk cId="3041607130" sldId="2971"/>
            <ac:spMk id="12" creationId="{D7BF44A9-68EF-24C1-E645-29EA9B6DB101}"/>
          </ac:spMkLst>
        </pc:spChg>
      </pc:sldChg>
      <pc:sldChg chg="addSp delSp modSp add mod">
        <pc:chgData name="Eva Jandíková" userId="7ef427b1455032d3" providerId="LiveId" clId="{7BA32931-8A94-4DEF-BC25-B87816711B4C}" dt="2025-05-23T14:22:52.482" v="8124"/>
        <pc:sldMkLst>
          <pc:docMk/>
          <pc:sldMk cId="3945073716" sldId="2972"/>
        </pc:sldMkLst>
        <pc:spChg chg="mod">
          <ac:chgData name="Eva Jandíková" userId="7ef427b1455032d3" providerId="LiveId" clId="{7BA32931-8A94-4DEF-BC25-B87816711B4C}" dt="2025-05-23T14:22:52.482" v="8124"/>
          <ac:spMkLst>
            <pc:docMk/>
            <pc:sldMk cId="3945073716" sldId="2972"/>
            <ac:spMk id="7" creationId="{81F09AF1-A2BC-9EB6-D84F-6601237D0676}"/>
          </ac:spMkLst>
        </pc:spChg>
        <pc:picChg chg="add mod">
          <ac:chgData name="Eva Jandíková" userId="7ef427b1455032d3" providerId="LiveId" clId="{7BA32931-8A94-4DEF-BC25-B87816711B4C}" dt="2025-05-23T14:21:41.548" v="8122" actId="14100"/>
          <ac:picMkLst>
            <pc:docMk/>
            <pc:sldMk cId="3945073716" sldId="2972"/>
            <ac:picMk id="4" creationId="{AFEB9397-860F-FBAC-3A78-867B8408D3EB}"/>
          </ac:picMkLst>
        </pc:picChg>
      </pc:sldChg>
      <pc:sldChg chg="addSp delSp modSp add mod">
        <pc:chgData name="Eva Jandíková" userId="7ef427b1455032d3" providerId="LiveId" clId="{7BA32931-8A94-4DEF-BC25-B87816711B4C}" dt="2025-05-23T14:24:18.252" v="8133" actId="14100"/>
        <pc:sldMkLst>
          <pc:docMk/>
          <pc:sldMk cId="494410938" sldId="2973"/>
        </pc:sldMkLst>
        <pc:spChg chg="add mod">
          <ac:chgData name="Eva Jandíková" userId="7ef427b1455032d3" providerId="LiveId" clId="{7BA32931-8A94-4DEF-BC25-B87816711B4C}" dt="2025-05-23T14:23:37.612" v="8130" actId="478"/>
          <ac:spMkLst>
            <pc:docMk/>
            <pc:sldMk cId="494410938" sldId="2973"/>
            <ac:spMk id="6" creationId="{A01EAFC2-5627-A13F-E76A-96A8A23D6313}"/>
          </ac:spMkLst>
        </pc:spChg>
        <pc:spChg chg="mod">
          <ac:chgData name="Eva Jandíková" userId="7ef427b1455032d3" providerId="LiveId" clId="{7BA32931-8A94-4DEF-BC25-B87816711B4C}" dt="2025-05-23T14:21:46.341" v="8123"/>
          <ac:spMkLst>
            <pc:docMk/>
            <pc:sldMk cId="494410938" sldId="2973"/>
            <ac:spMk id="7" creationId="{CF4B65E5-02D9-9FDF-4153-D575CB326DA9}"/>
          </ac:spMkLst>
        </pc:spChg>
        <pc:picChg chg="add mod">
          <ac:chgData name="Eva Jandíková" userId="7ef427b1455032d3" providerId="LiveId" clId="{7BA32931-8A94-4DEF-BC25-B87816711B4C}" dt="2025-05-23T14:24:18.252" v="8133" actId="14100"/>
          <ac:picMkLst>
            <pc:docMk/>
            <pc:sldMk cId="494410938" sldId="2973"/>
            <ac:picMk id="9" creationId="{6C84B442-C26B-BEE1-541C-7CE7B74C77C6}"/>
          </ac:picMkLst>
        </pc:picChg>
      </pc:sldChg>
      <pc:sldChg chg="modSp add mod">
        <pc:chgData name="Eva Jandíková" userId="7ef427b1455032d3" providerId="LiveId" clId="{7BA32931-8A94-4DEF-BC25-B87816711B4C}" dt="2025-05-23T14:28:50.690" v="8366" actId="114"/>
        <pc:sldMkLst>
          <pc:docMk/>
          <pc:sldMk cId="554863958" sldId="2974"/>
        </pc:sldMkLst>
        <pc:spChg chg="mod">
          <ac:chgData name="Eva Jandíková" userId="7ef427b1455032d3" providerId="LiveId" clId="{7BA32931-8A94-4DEF-BC25-B87816711B4C}" dt="2025-05-23T14:24:31.343" v="8134"/>
          <ac:spMkLst>
            <pc:docMk/>
            <pc:sldMk cId="554863958" sldId="2974"/>
            <ac:spMk id="7" creationId="{BA82D748-7C31-9F33-02FE-728F1E5CBF76}"/>
          </ac:spMkLst>
        </pc:spChg>
        <pc:spChg chg="mod">
          <ac:chgData name="Eva Jandíková" userId="7ef427b1455032d3" providerId="LiveId" clId="{7BA32931-8A94-4DEF-BC25-B87816711B4C}" dt="2025-05-23T14:28:50.690" v="8366" actId="114"/>
          <ac:spMkLst>
            <pc:docMk/>
            <pc:sldMk cId="554863958" sldId="2974"/>
            <ac:spMk id="12" creationId="{5A946DA8-046D-83D7-05C8-3C53EB454CB4}"/>
          </ac:spMkLst>
        </pc:spChg>
      </pc:sldChg>
      <pc:sldChg chg="addSp delSp modSp add mod">
        <pc:chgData name="Eva Jandíková" userId="7ef427b1455032d3" providerId="LiveId" clId="{7BA32931-8A94-4DEF-BC25-B87816711B4C}" dt="2025-05-23T14:29:12.708" v="8371"/>
        <pc:sldMkLst>
          <pc:docMk/>
          <pc:sldMk cId="1565897466" sldId="2975"/>
        </pc:sldMkLst>
        <pc:spChg chg="mod">
          <ac:chgData name="Eva Jandíková" userId="7ef427b1455032d3" providerId="LiveId" clId="{7BA32931-8A94-4DEF-BC25-B87816711B4C}" dt="2025-05-23T14:29:12.708" v="8371"/>
          <ac:spMkLst>
            <pc:docMk/>
            <pc:sldMk cId="1565897466" sldId="2975"/>
            <ac:spMk id="7" creationId="{25B83CB3-F80B-BF8C-E9B5-8F13A3897A13}"/>
          </ac:spMkLst>
        </pc:spChg>
        <pc:picChg chg="add mod">
          <ac:chgData name="Eva Jandíková" userId="7ef427b1455032d3" providerId="LiveId" clId="{7BA32931-8A94-4DEF-BC25-B87816711B4C}" dt="2025-05-23T14:29:07.985" v="8370" actId="14100"/>
          <ac:picMkLst>
            <pc:docMk/>
            <pc:sldMk cId="1565897466" sldId="2975"/>
            <ac:picMk id="4" creationId="{802EB2E2-7B5C-CF31-4E84-819361D31037}"/>
          </ac:picMkLst>
        </pc:picChg>
      </pc:sldChg>
      <pc:sldChg chg="addSp modSp add mod">
        <pc:chgData name="Eva Jandíková" userId="7ef427b1455032d3" providerId="LiveId" clId="{7BA32931-8A94-4DEF-BC25-B87816711B4C}" dt="2025-05-23T14:31:08.531" v="8404" actId="1076"/>
        <pc:sldMkLst>
          <pc:docMk/>
          <pc:sldMk cId="1813583569" sldId="2976"/>
        </pc:sldMkLst>
        <pc:spChg chg="mod">
          <ac:chgData name="Eva Jandíková" userId="7ef427b1455032d3" providerId="LiveId" clId="{7BA32931-8A94-4DEF-BC25-B87816711B4C}" dt="2025-05-23T14:29:41.193" v="8377"/>
          <ac:spMkLst>
            <pc:docMk/>
            <pc:sldMk cId="1813583569" sldId="2976"/>
            <ac:spMk id="7" creationId="{CF75BA29-0E39-D567-3D73-367302CBEE4E}"/>
          </ac:spMkLst>
        </pc:spChg>
        <pc:spChg chg="mod">
          <ac:chgData name="Eva Jandíková" userId="7ef427b1455032d3" providerId="LiveId" clId="{7BA32931-8A94-4DEF-BC25-B87816711B4C}" dt="2025-05-23T14:30:59.735" v="8402" actId="15"/>
          <ac:spMkLst>
            <pc:docMk/>
            <pc:sldMk cId="1813583569" sldId="2976"/>
            <ac:spMk id="12" creationId="{3DB20A7C-75EA-1E42-3B6C-31A111CA8393}"/>
          </ac:spMkLst>
        </pc:spChg>
        <pc:picChg chg="add mod">
          <ac:chgData name="Eva Jandíková" userId="7ef427b1455032d3" providerId="LiveId" clId="{7BA32931-8A94-4DEF-BC25-B87816711B4C}" dt="2025-05-23T14:31:08.531" v="8404" actId="1076"/>
          <ac:picMkLst>
            <pc:docMk/>
            <pc:sldMk cId="1813583569" sldId="2976"/>
            <ac:picMk id="4" creationId="{2CE35512-6515-F2A6-EC75-98D7B391A4B8}"/>
          </ac:picMkLst>
        </pc:picChg>
      </pc:sldChg>
      <pc:sldChg chg="addSp delSp modSp add mod">
        <pc:chgData name="Eva Jandíková" userId="7ef427b1455032d3" providerId="LiveId" clId="{7BA32931-8A94-4DEF-BC25-B87816711B4C}" dt="2025-05-23T14:31:47.176" v="8408"/>
        <pc:sldMkLst>
          <pc:docMk/>
          <pc:sldMk cId="179867527" sldId="2977"/>
        </pc:sldMkLst>
        <pc:spChg chg="mod">
          <ac:chgData name="Eva Jandíková" userId="7ef427b1455032d3" providerId="LiveId" clId="{7BA32931-8A94-4DEF-BC25-B87816711B4C}" dt="2025-05-23T14:31:47.176" v="8408"/>
          <ac:spMkLst>
            <pc:docMk/>
            <pc:sldMk cId="179867527" sldId="2977"/>
            <ac:spMk id="7" creationId="{CFB5881B-C061-7ED8-3712-2C55B9085957}"/>
          </ac:spMkLst>
        </pc:spChg>
        <pc:picChg chg="add mod">
          <ac:chgData name="Eva Jandíková" userId="7ef427b1455032d3" providerId="LiveId" clId="{7BA32931-8A94-4DEF-BC25-B87816711B4C}" dt="2025-05-23T14:31:41.741" v="8407" actId="1076"/>
          <ac:picMkLst>
            <pc:docMk/>
            <pc:sldMk cId="179867527" sldId="2977"/>
            <ac:picMk id="4" creationId="{1D4A4C2A-6F26-A434-BDA4-FA29E743D5C9}"/>
          </ac:picMkLst>
        </pc:picChg>
      </pc:sldChg>
      <pc:sldChg chg="modSp add mod ord">
        <pc:chgData name="Eva Jandíková" userId="7ef427b1455032d3" providerId="LiveId" clId="{7BA32931-8A94-4DEF-BC25-B87816711B4C}" dt="2025-05-23T14:35:04.013" v="8643" actId="20577"/>
        <pc:sldMkLst>
          <pc:docMk/>
          <pc:sldMk cId="572306878" sldId="2978"/>
        </pc:sldMkLst>
        <pc:spChg chg="mod">
          <ac:chgData name="Eva Jandíková" userId="7ef427b1455032d3" providerId="LiveId" clId="{7BA32931-8A94-4DEF-BC25-B87816711B4C}" dt="2025-05-23T14:32:08.606" v="8431" actId="20577"/>
          <ac:spMkLst>
            <pc:docMk/>
            <pc:sldMk cId="572306878" sldId="2978"/>
            <ac:spMk id="7" creationId="{144B9FAB-D95D-AE9E-E3B0-4C6C9F9ADC45}"/>
          </ac:spMkLst>
        </pc:spChg>
        <pc:spChg chg="mod">
          <ac:chgData name="Eva Jandíková" userId="7ef427b1455032d3" providerId="LiveId" clId="{7BA32931-8A94-4DEF-BC25-B87816711B4C}" dt="2025-05-23T14:35:04.013" v="8643" actId="20577"/>
          <ac:spMkLst>
            <pc:docMk/>
            <pc:sldMk cId="572306878" sldId="2978"/>
            <ac:spMk id="12" creationId="{E514C36A-8B4F-1BCB-8A14-C13F213EF2B8}"/>
          </ac:spMkLst>
        </pc:spChg>
      </pc:sldChg>
      <pc:sldChg chg="add del">
        <pc:chgData name="Eva Jandíková" userId="7ef427b1455032d3" providerId="LiveId" clId="{7BA32931-8A94-4DEF-BC25-B87816711B4C}" dt="2025-05-23T15:01:51.606" v="9440" actId="47"/>
        <pc:sldMkLst>
          <pc:docMk/>
          <pc:sldMk cId="1428919451" sldId="2979"/>
        </pc:sldMkLst>
      </pc:sldChg>
      <pc:sldChg chg="add del">
        <pc:chgData name="Eva Jandíková" userId="7ef427b1455032d3" providerId="LiveId" clId="{7BA32931-8A94-4DEF-BC25-B87816711B4C}" dt="2025-05-23T15:01:51.606" v="9440" actId="47"/>
        <pc:sldMkLst>
          <pc:docMk/>
          <pc:sldMk cId="4080014402" sldId="2980"/>
        </pc:sldMkLst>
      </pc:sldChg>
      <pc:sldChg chg="add del">
        <pc:chgData name="Eva Jandíková" userId="7ef427b1455032d3" providerId="LiveId" clId="{7BA32931-8A94-4DEF-BC25-B87816711B4C}" dt="2025-05-23T14:39:13.087" v="8652" actId="47"/>
        <pc:sldMkLst>
          <pc:docMk/>
          <pc:sldMk cId="2545100841" sldId="2981"/>
        </pc:sldMkLst>
      </pc:sldChg>
      <pc:sldChg chg="add">
        <pc:chgData name="Eva Jandíková" userId="7ef427b1455032d3" providerId="LiveId" clId="{7BA32931-8A94-4DEF-BC25-B87816711B4C}" dt="2025-05-23T14:35:48.997" v="8644"/>
        <pc:sldMkLst>
          <pc:docMk/>
          <pc:sldMk cId="2157597868" sldId="2982"/>
        </pc:sldMkLst>
      </pc:sldChg>
      <pc:sldChg chg="addSp delSp modSp add mod">
        <pc:chgData name="Eva Jandíková" userId="7ef427b1455032d3" providerId="LiveId" clId="{7BA32931-8A94-4DEF-BC25-B87816711B4C}" dt="2025-05-23T14:36:20.107" v="8649" actId="113"/>
        <pc:sldMkLst>
          <pc:docMk/>
          <pc:sldMk cId="1497799412" sldId="2983"/>
        </pc:sldMkLst>
        <pc:spChg chg="mod">
          <ac:chgData name="Eva Jandíková" userId="7ef427b1455032d3" providerId="LiveId" clId="{7BA32931-8A94-4DEF-BC25-B87816711B4C}" dt="2025-05-23T14:36:20.107" v="8649" actId="113"/>
          <ac:spMkLst>
            <pc:docMk/>
            <pc:sldMk cId="1497799412" sldId="2983"/>
            <ac:spMk id="4" creationId="{5504386D-5ACD-4C70-0BA5-7619971C8DD1}"/>
          </ac:spMkLst>
        </pc:spChg>
        <pc:picChg chg="add mod">
          <ac:chgData name="Eva Jandíková" userId="7ef427b1455032d3" providerId="LiveId" clId="{7BA32931-8A94-4DEF-BC25-B87816711B4C}" dt="2025-05-23T14:36:18.157" v="8648" actId="14100"/>
          <ac:picMkLst>
            <pc:docMk/>
            <pc:sldMk cId="1497799412" sldId="2983"/>
            <ac:picMk id="7" creationId="{B6853B28-CECA-2410-E460-620ED5FCC501}"/>
          </ac:picMkLst>
        </pc:picChg>
      </pc:sldChg>
      <pc:sldChg chg="add">
        <pc:chgData name="Eva Jandíková" userId="7ef427b1455032d3" providerId="LiveId" clId="{7BA32931-8A94-4DEF-BC25-B87816711B4C}" dt="2025-05-23T14:35:48.997" v="8644"/>
        <pc:sldMkLst>
          <pc:docMk/>
          <pc:sldMk cId="387092224" sldId="2984"/>
        </pc:sldMkLst>
      </pc:sldChg>
      <pc:sldChg chg="modSp add mod">
        <pc:chgData name="Eva Jandíková" userId="7ef427b1455032d3" providerId="LiveId" clId="{7BA32931-8A94-4DEF-BC25-B87816711B4C}" dt="2025-05-23T14:52:08.173" v="9024" actId="20577"/>
        <pc:sldMkLst>
          <pc:docMk/>
          <pc:sldMk cId="3709062630" sldId="2985"/>
        </pc:sldMkLst>
        <pc:spChg chg="mod">
          <ac:chgData name="Eva Jandíková" userId="7ef427b1455032d3" providerId="LiveId" clId="{7BA32931-8A94-4DEF-BC25-B87816711B4C}" dt="2025-05-23T14:52:08.173" v="9024" actId="20577"/>
          <ac:spMkLst>
            <pc:docMk/>
            <pc:sldMk cId="3709062630" sldId="2985"/>
            <ac:spMk id="4" creationId="{31A2BF67-4E32-04F6-7CB5-E6030D4B4179}"/>
          </ac:spMkLst>
        </pc:spChg>
      </pc:sldChg>
      <pc:sldChg chg="addSp delSp modSp add mod">
        <pc:chgData name="Eva Jandíková" userId="7ef427b1455032d3" providerId="LiveId" clId="{7BA32931-8A94-4DEF-BC25-B87816711B4C}" dt="2025-05-23T14:46:27.124" v="8909" actId="20577"/>
        <pc:sldMkLst>
          <pc:docMk/>
          <pc:sldMk cId="680478113" sldId="2986"/>
        </pc:sldMkLst>
        <pc:spChg chg="mod">
          <ac:chgData name="Eva Jandíková" userId="7ef427b1455032d3" providerId="LiveId" clId="{7BA32931-8A94-4DEF-BC25-B87816711B4C}" dt="2025-05-23T14:46:27.124" v="8909" actId="20577"/>
          <ac:spMkLst>
            <pc:docMk/>
            <pc:sldMk cId="680478113" sldId="2986"/>
            <ac:spMk id="4" creationId="{7DF2BB97-8BFE-7773-923F-7AAE16B1A7DA}"/>
          </ac:spMkLst>
        </pc:spChg>
        <pc:spChg chg="mod">
          <ac:chgData name="Eva Jandíková" userId="7ef427b1455032d3" providerId="LiveId" clId="{7BA32931-8A94-4DEF-BC25-B87816711B4C}" dt="2025-05-23T14:40:12.791" v="8666" actId="20577"/>
          <ac:spMkLst>
            <pc:docMk/>
            <pc:sldMk cId="680478113" sldId="2986"/>
            <ac:spMk id="5" creationId="{8CCB3E81-2D48-718F-5B3E-E63F2EFCED4B}"/>
          </ac:spMkLst>
        </pc:spChg>
        <pc:spChg chg="add mod">
          <ac:chgData name="Eva Jandíková" userId="7ef427b1455032d3" providerId="LiveId" clId="{7BA32931-8A94-4DEF-BC25-B87816711B4C}" dt="2025-05-23T14:45:36.932" v="8889" actId="1076"/>
          <ac:spMkLst>
            <pc:docMk/>
            <pc:sldMk cId="680478113" sldId="2986"/>
            <ac:spMk id="15" creationId="{17AA1095-799E-278A-9D3B-FAC422364BE3}"/>
          </ac:spMkLst>
        </pc:spChg>
        <pc:spChg chg="add mod">
          <ac:chgData name="Eva Jandíková" userId="7ef427b1455032d3" providerId="LiveId" clId="{7BA32931-8A94-4DEF-BC25-B87816711B4C}" dt="2025-05-23T14:45:59.417" v="8895" actId="14100"/>
          <ac:spMkLst>
            <pc:docMk/>
            <pc:sldMk cId="680478113" sldId="2986"/>
            <ac:spMk id="16" creationId="{5C736D0D-03AF-D41B-AAC3-06312A05C9F3}"/>
          </ac:spMkLst>
        </pc:spChg>
        <pc:picChg chg="add mod">
          <ac:chgData name="Eva Jandíková" userId="7ef427b1455032d3" providerId="LiveId" clId="{7BA32931-8A94-4DEF-BC25-B87816711B4C}" dt="2025-05-23T14:43:07.083" v="8729" actId="1076"/>
          <ac:picMkLst>
            <pc:docMk/>
            <pc:sldMk cId="680478113" sldId="2986"/>
            <ac:picMk id="7" creationId="{7F9F18A5-1948-A432-BB49-5EAC16509867}"/>
          </ac:picMkLst>
        </pc:picChg>
        <pc:picChg chg="add mod">
          <ac:chgData name="Eva Jandíková" userId="7ef427b1455032d3" providerId="LiveId" clId="{7BA32931-8A94-4DEF-BC25-B87816711B4C}" dt="2025-05-23T14:45:17.272" v="8884" actId="14100"/>
          <ac:picMkLst>
            <pc:docMk/>
            <pc:sldMk cId="680478113" sldId="2986"/>
            <ac:picMk id="14" creationId="{AA4AF26A-1FE8-858C-95A6-55AEC28F4AED}"/>
          </ac:picMkLst>
        </pc:picChg>
      </pc:sldChg>
      <pc:sldChg chg="addSp delSp modSp add mod">
        <pc:chgData name="Eva Jandíková" userId="7ef427b1455032d3" providerId="LiveId" clId="{7BA32931-8A94-4DEF-BC25-B87816711B4C}" dt="2025-05-23T14:48:43.081" v="8975" actId="14100"/>
        <pc:sldMkLst>
          <pc:docMk/>
          <pc:sldMk cId="343888063" sldId="2987"/>
        </pc:sldMkLst>
        <pc:spChg chg="mod">
          <ac:chgData name="Eva Jandíková" userId="7ef427b1455032d3" providerId="LiveId" clId="{7BA32931-8A94-4DEF-BC25-B87816711B4C}" dt="2025-05-23T14:48:39.416" v="8974" actId="113"/>
          <ac:spMkLst>
            <pc:docMk/>
            <pc:sldMk cId="343888063" sldId="2987"/>
            <ac:spMk id="4" creationId="{69FBAFD6-3252-77AB-E77B-76E23518CE14}"/>
          </ac:spMkLst>
        </pc:spChg>
        <pc:spChg chg="mod">
          <ac:chgData name="Eva Jandíková" userId="7ef427b1455032d3" providerId="LiveId" clId="{7BA32931-8A94-4DEF-BC25-B87816711B4C}" dt="2025-05-23T14:47:13.740" v="8911" actId="20577"/>
          <ac:spMkLst>
            <pc:docMk/>
            <pc:sldMk cId="343888063" sldId="2987"/>
            <ac:spMk id="5" creationId="{98EC5476-2077-56F5-F36E-1C14DC054AEC}"/>
          </ac:spMkLst>
        </pc:spChg>
        <pc:picChg chg="add mod">
          <ac:chgData name="Eva Jandíková" userId="7ef427b1455032d3" providerId="LiveId" clId="{7BA32931-8A94-4DEF-BC25-B87816711B4C}" dt="2025-05-23T14:48:43.081" v="8975" actId="14100"/>
          <ac:picMkLst>
            <pc:docMk/>
            <pc:sldMk cId="343888063" sldId="2987"/>
            <ac:picMk id="10" creationId="{5ABCFADB-5B0E-382F-DF6E-E7ABA8D30EFB}"/>
          </ac:picMkLst>
        </pc:picChg>
      </pc:sldChg>
      <pc:sldChg chg="addSp delSp modSp add mod">
        <pc:chgData name="Eva Jandíková" userId="7ef427b1455032d3" providerId="LiveId" clId="{7BA32931-8A94-4DEF-BC25-B87816711B4C}" dt="2025-05-23T14:50:36.666" v="8985" actId="20577"/>
        <pc:sldMkLst>
          <pc:docMk/>
          <pc:sldMk cId="2579034379" sldId="2988"/>
        </pc:sldMkLst>
        <pc:spChg chg="mod">
          <ac:chgData name="Eva Jandíková" userId="7ef427b1455032d3" providerId="LiveId" clId="{7BA32931-8A94-4DEF-BC25-B87816711B4C}" dt="2025-05-23T14:50:36.666" v="8985" actId="20577"/>
          <ac:spMkLst>
            <pc:docMk/>
            <pc:sldMk cId="2579034379" sldId="2988"/>
            <ac:spMk id="4" creationId="{600B6EC2-F1A8-0315-5704-CE21A755B34F}"/>
          </ac:spMkLst>
        </pc:spChg>
        <pc:spChg chg="mod">
          <ac:chgData name="Eva Jandíková" userId="7ef427b1455032d3" providerId="LiveId" clId="{7BA32931-8A94-4DEF-BC25-B87816711B4C}" dt="2025-05-23T14:50:34.490" v="8983" actId="20577"/>
          <ac:spMkLst>
            <pc:docMk/>
            <pc:sldMk cId="2579034379" sldId="2988"/>
            <ac:spMk id="5" creationId="{4BD3DE3E-EAE0-AC86-1AFC-FF360F420DAD}"/>
          </ac:spMkLst>
        </pc:spChg>
        <pc:picChg chg="add mod">
          <ac:chgData name="Eva Jandíková" userId="7ef427b1455032d3" providerId="LiveId" clId="{7BA32931-8A94-4DEF-BC25-B87816711B4C}" dt="2025-05-23T14:50:32.861" v="8981" actId="14100"/>
          <ac:picMkLst>
            <pc:docMk/>
            <pc:sldMk cId="2579034379" sldId="2988"/>
            <ac:picMk id="7" creationId="{4551DAAF-3A6A-C4F4-4A7E-EA2292E84B80}"/>
          </ac:picMkLst>
        </pc:picChg>
      </pc:sldChg>
      <pc:sldChg chg="addSp delSp modSp add mod">
        <pc:chgData name="Eva Jandíková" userId="7ef427b1455032d3" providerId="LiveId" clId="{7BA32931-8A94-4DEF-BC25-B87816711B4C}" dt="2025-05-23T14:51:58.667" v="9019" actId="14100"/>
        <pc:sldMkLst>
          <pc:docMk/>
          <pc:sldMk cId="2511858096" sldId="2989"/>
        </pc:sldMkLst>
        <pc:spChg chg="mod">
          <ac:chgData name="Eva Jandíková" userId="7ef427b1455032d3" providerId="LiveId" clId="{7BA32931-8A94-4DEF-BC25-B87816711B4C}" dt="2025-05-23T14:51:28.318" v="9014" actId="20577"/>
          <ac:spMkLst>
            <pc:docMk/>
            <pc:sldMk cId="2511858096" sldId="2989"/>
            <ac:spMk id="4" creationId="{9A40EF65-304A-B6EC-C1ED-483CB1B2DD25}"/>
          </ac:spMkLst>
        </pc:spChg>
        <pc:spChg chg="mod">
          <ac:chgData name="Eva Jandíková" userId="7ef427b1455032d3" providerId="LiveId" clId="{7BA32931-8A94-4DEF-BC25-B87816711B4C}" dt="2025-05-23T14:51:12.924" v="8987" actId="20577"/>
          <ac:spMkLst>
            <pc:docMk/>
            <pc:sldMk cId="2511858096" sldId="2989"/>
            <ac:spMk id="5" creationId="{3D0A162B-84B1-4D96-90D1-89E40180240D}"/>
          </ac:spMkLst>
        </pc:spChg>
        <pc:picChg chg="add mod">
          <ac:chgData name="Eva Jandíková" userId="7ef427b1455032d3" providerId="LiveId" clId="{7BA32931-8A94-4DEF-BC25-B87816711B4C}" dt="2025-05-23T14:51:58.667" v="9019" actId="14100"/>
          <ac:picMkLst>
            <pc:docMk/>
            <pc:sldMk cId="2511858096" sldId="2989"/>
            <ac:picMk id="8" creationId="{4898F70D-5C91-D581-673F-E37FCD842602}"/>
          </ac:picMkLst>
        </pc:picChg>
      </pc:sldChg>
      <pc:sldChg chg="modSp add mod">
        <pc:chgData name="Eva Jandíková" userId="7ef427b1455032d3" providerId="LiveId" clId="{7BA32931-8A94-4DEF-BC25-B87816711B4C}" dt="2025-05-23T14:52:02.014" v="9021" actId="20577"/>
        <pc:sldMkLst>
          <pc:docMk/>
          <pc:sldMk cId="2304993472" sldId="2990"/>
        </pc:sldMkLst>
        <pc:spChg chg="mod">
          <ac:chgData name="Eva Jandíková" userId="7ef427b1455032d3" providerId="LiveId" clId="{7BA32931-8A94-4DEF-BC25-B87816711B4C}" dt="2025-05-23T14:52:02.014" v="9021" actId="20577"/>
          <ac:spMkLst>
            <pc:docMk/>
            <pc:sldMk cId="2304993472" sldId="2990"/>
            <ac:spMk id="4" creationId="{B1F851BE-6E02-EBAF-19F7-306A28E4DD4B}"/>
          </ac:spMkLst>
        </pc:spChg>
      </pc:sldChg>
      <pc:sldChg chg="addSp delSp modSp add mod">
        <pc:chgData name="Eva Jandíková" userId="7ef427b1455032d3" providerId="LiveId" clId="{7BA32931-8A94-4DEF-BC25-B87816711B4C}" dt="2025-05-23T14:55:33.020" v="9192" actId="14100"/>
        <pc:sldMkLst>
          <pc:docMk/>
          <pc:sldMk cId="2783444430" sldId="2991"/>
        </pc:sldMkLst>
        <pc:spChg chg="mod">
          <ac:chgData name="Eva Jandíková" userId="7ef427b1455032d3" providerId="LiveId" clId="{7BA32931-8A94-4DEF-BC25-B87816711B4C}" dt="2025-05-23T14:52:15.399" v="9026" actId="20577"/>
          <ac:spMkLst>
            <pc:docMk/>
            <pc:sldMk cId="2783444430" sldId="2991"/>
            <ac:spMk id="7" creationId="{271F70A2-36AB-752A-9979-9CDD76917DCA}"/>
          </ac:spMkLst>
        </pc:spChg>
        <pc:spChg chg="add mod">
          <ac:chgData name="Eva Jandíková" userId="7ef427b1455032d3" providerId="LiveId" clId="{7BA32931-8A94-4DEF-BC25-B87816711B4C}" dt="2025-05-23T14:55:33.020" v="9192" actId="14100"/>
          <ac:spMkLst>
            <pc:docMk/>
            <pc:sldMk cId="2783444430" sldId="2991"/>
            <ac:spMk id="9" creationId="{2A690C08-82D7-B9E5-26FF-873D647B9A36}"/>
          </ac:spMkLst>
        </pc:spChg>
        <pc:spChg chg="mod">
          <ac:chgData name="Eva Jandíková" userId="7ef427b1455032d3" providerId="LiveId" clId="{7BA32931-8A94-4DEF-BC25-B87816711B4C}" dt="2025-05-23T14:54:31.005" v="9185" actId="113"/>
          <ac:spMkLst>
            <pc:docMk/>
            <pc:sldMk cId="2783444430" sldId="2991"/>
            <ac:spMk id="12" creationId="{AE706901-ADE6-2EED-A689-20D3E605E001}"/>
          </ac:spMkLst>
        </pc:spChg>
        <pc:picChg chg="add mod">
          <ac:chgData name="Eva Jandíková" userId="7ef427b1455032d3" providerId="LiveId" clId="{7BA32931-8A94-4DEF-BC25-B87816711B4C}" dt="2025-05-23T14:54:34.578" v="9186" actId="14100"/>
          <ac:picMkLst>
            <pc:docMk/>
            <pc:sldMk cId="2783444430" sldId="2991"/>
            <ac:picMk id="8" creationId="{B704A81E-658E-711F-A209-D1E1EBA4105F}"/>
          </ac:picMkLst>
        </pc:picChg>
      </pc:sldChg>
      <pc:sldChg chg="add del">
        <pc:chgData name="Eva Jandíková" userId="7ef427b1455032d3" providerId="LiveId" clId="{7BA32931-8A94-4DEF-BC25-B87816711B4C}" dt="2025-05-23T14:55:07.760" v="9187" actId="47"/>
        <pc:sldMkLst>
          <pc:docMk/>
          <pc:sldMk cId="2127590192" sldId="2992"/>
        </pc:sldMkLst>
      </pc:sldChg>
      <pc:sldChg chg="add del">
        <pc:chgData name="Eva Jandíková" userId="7ef427b1455032d3" providerId="LiveId" clId="{7BA32931-8A94-4DEF-BC25-B87816711B4C}" dt="2025-05-23T15:00:36.934" v="9410" actId="47"/>
        <pc:sldMkLst>
          <pc:docMk/>
          <pc:sldMk cId="1225060276" sldId="2993"/>
        </pc:sldMkLst>
      </pc:sldChg>
      <pc:sldChg chg="add del">
        <pc:chgData name="Eva Jandíková" userId="7ef427b1455032d3" providerId="LiveId" clId="{7BA32931-8A94-4DEF-BC25-B87816711B4C}" dt="2025-05-23T15:00:36.934" v="9410" actId="47"/>
        <pc:sldMkLst>
          <pc:docMk/>
          <pc:sldMk cId="2626311777" sldId="2994"/>
        </pc:sldMkLst>
      </pc:sldChg>
      <pc:sldChg chg="add del">
        <pc:chgData name="Eva Jandíková" userId="7ef427b1455032d3" providerId="LiveId" clId="{7BA32931-8A94-4DEF-BC25-B87816711B4C}" dt="2025-05-23T15:00:36.934" v="9410" actId="47"/>
        <pc:sldMkLst>
          <pc:docMk/>
          <pc:sldMk cId="2658677962" sldId="2995"/>
        </pc:sldMkLst>
      </pc:sldChg>
      <pc:sldChg chg="add del">
        <pc:chgData name="Eva Jandíková" userId="7ef427b1455032d3" providerId="LiveId" clId="{7BA32931-8A94-4DEF-BC25-B87816711B4C}" dt="2025-05-23T15:00:36.934" v="9410" actId="47"/>
        <pc:sldMkLst>
          <pc:docMk/>
          <pc:sldMk cId="35618543" sldId="2996"/>
        </pc:sldMkLst>
      </pc:sldChg>
      <pc:sldChg chg="add del">
        <pc:chgData name="Eva Jandíková" userId="7ef427b1455032d3" providerId="LiveId" clId="{7BA32931-8A94-4DEF-BC25-B87816711B4C}" dt="2025-05-23T15:00:36.934" v="9410" actId="47"/>
        <pc:sldMkLst>
          <pc:docMk/>
          <pc:sldMk cId="1846481968" sldId="2997"/>
        </pc:sldMkLst>
      </pc:sldChg>
      <pc:sldChg chg="addSp delSp modSp add mod">
        <pc:chgData name="Eva Jandíková" userId="7ef427b1455032d3" providerId="LiveId" clId="{7BA32931-8A94-4DEF-BC25-B87816711B4C}" dt="2025-05-23T15:09:56.745" v="9445" actId="14100"/>
        <pc:sldMkLst>
          <pc:docMk/>
          <pc:sldMk cId="3281497088" sldId="2998"/>
        </pc:sldMkLst>
        <pc:spChg chg="mod">
          <ac:chgData name="Eva Jandíková" userId="7ef427b1455032d3" providerId="LiveId" clId="{7BA32931-8A94-4DEF-BC25-B87816711B4C}" dt="2025-05-23T15:01:07.652" v="9436" actId="20577"/>
          <ac:spMkLst>
            <pc:docMk/>
            <pc:sldMk cId="3281497088" sldId="2998"/>
            <ac:spMk id="12" creationId="{8CB83E26-3D5F-A583-5EC8-0D45C0A36D74}"/>
          </ac:spMkLst>
        </pc:spChg>
        <pc:picChg chg="add mod">
          <ac:chgData name="Eva Jandíková" userId="7ef427b1455032d3" providerId="LiveId" clId="{7BA32931-8A94-4DEF-BC25-B87816711B4C}" dt="2025-05-23T15:09:56.745" v="9445" actId="14100"/>
          <ac:picMkLst>
            <pc:docMk/>
            <pc:sldMk cId="3281497088" sldId="2998"/>
            <ac:picMk id="6" creationId="{BB6F892D-4D6E-EF77-F877-A223799CF33D}"/>
          </ac:picMkLst>
        </pc:picChg>
      </pc:sldChg>
      <pc:sldChg chg="addSp delSp modSp add mod">
        <pc:chgData name="Eva Jandíková" userId="7ef427b1455032d3" providerId="LiveId" clId="{7BA32931-8A94-4DEF-BC25-B87816711B4C}" dt="2025-05-23T14:56:46.953" v="9295" actId="113"/>
        <pc:sldMkLst>
          <pc:docMk/>
          <pc:sldMk cId="62910733" sldId="2999"/>
        </pc:sldMkLst>
        <pc:spChg chg="mod">
          <ac:chgData name="Eva Jandíková" userId="7ef427b1455032d3" providerId="LiveId" clId="{7BA32931-8A94-4DEF-BC25-B87816711B4C}" dt="2025-05-23T14:56:46.953" v="9295" actId="113"/>
          <ac:spMkLst>
            <pc:docMk/>
            <pc:sldMk cId="62910733" sldId="2999"/>
            <ac:spMk id="12" creationId="{06FE8429-DD10-65BC-89F5-D95574C41F89}"/>
          </ac:spMkLst>
        </pc:spChg>
        <pc:picChg chg="add mod">
          <ac:chgData name="Eva Jandíková" userId="7ef427b1455032d3" providerId="LiveId" clId="{7BA32931-8A94-4DEF-BC25-B87816711B4C}" dt="2025-05-23T14:56:14.459" v="9199" actId="14100"/>
          <ac:picMkLst>
            <pc:docMk/>
            <pc:sldMk cId="62910733" sldId="2999"/>
            <ac:picMk id="5" creationId="{7FF72991-902D-A2C8-E9E6-DEB39FEB285E}"/>
          </ac:picMkLst>
        </pc:picChg>
      </pc:sldChg>
      <pc:sldChg chg="addSp delSp modSp add mod">
        <pc:chgData name="Eva Jandíková" userId="7ef427b1455032d3" providerId="LiveId" clId="{7BA32931-8A94-4DEF-BC25-B87816711B4C}" dt="2025-05-23T15:00:02.926" v="9409" actId="14100"/>
        <pc:sldMkLst>
          <pc:docMk/>
          <pc:sldMk cId="2040894996" sldId="3000"/>
        </pc:sldMkLst>
        <pc:spChg chg="mod">
          <ac:chgData name="Eva Jandíková" userId="7ef427b1455032d3" providerId="LiveId" clId="{7BA32931-8A94-4DEF-BC25-B87816711B4C}" dt="2025-05-23T14:57:15.041" v="9343" actId="20577"/>
          <ac:spMkLst>
            <pc:docMk/>
            <pc:sldMk cId="2040894996" sldId="3000"/>
            <ac:spMk id="7" creationId="{7E6B6141-60B4-F95A-7580-C1F17DC7D07D}"/>
          </ac:spMkLst>
        </pc:spChg>
        <pc:spChg chg="mod">
          <ac:chgData name="Eva Jandíková" userId="7ef427b1455032d3" providerId="LiveId" clId="{7BA32931-8A94-4DEF-BC25-B87816711B4C}" dt="2025-05-23T15:00:02.926" v="9409" actId="14100"/>
          <ac:spMkLst>
            <pc:docMk/>
            <pc:sldMk cId="2040894996" sldId="3000"/>
            <ac:spMk id="12" creationId="{5FC40898-D850-19C6-37FC-64BC1A47BF46}"/>
          </ac:spMkLst>
        </pc:spChg>
        <pc:picChg chg="add mod">
          <ac:chgData name="Eva Jandíková" userId="7ef427b1455032d3" providerId="LiveId" clId="{7BA32931-8A94-4DEF-BC25-B87816711B4C}" dt="2025-05-23T14:59:57.916" v="9408" actId="1076"/>
          <ac:picMkLst>
            <pc:docMk/>
            <pc:sldMk cId="2040894996" sldId="3000"/>
            <ac:picMk id="6" creationId="{FBC05DB1-8440-A647-8748-699234349BEE}"/>
          </ac:picMkLst>
        </pc:picChg>
      </pc:sldChg>
    </pc:docChg>
  </pc:docChgLst>
  <pc:docChgLst>
    <pc:chgData name="Eva Jandíková" userId="7ef427b1455032d3" providerId="LiveId" clId="{5254D2C2-3B90-4990-8513-389BF24FE993}"/>
    <pc:docChg chg="custSel addSld delSld modSld sldOrd">
      <pc:chgData name="Eva Jandíková" userId="7ef427b1455032d3" providerId="LiveId" clId="{5254D2C2-3B90-4990-8513-389BF24FE993}" dt="2025-02-21T13:46:04.761" v="77" actId="20577"/>
      <pc:docMkLst>
        <pc:docMk/>
      </pc:docMkLst>
      <pc:sldChg chg="add">
        <pc:chgData name="Eva Jandíková" userId="7ef427b1455032d3" providerId="LiveId" clId="{5254D2C2-3B90-4990-8513-389BF24FE993}" dt="2025-02-21T13:30:52.064" v="20"/>
        <pc:sldMkLst>
          <pc:docMk/>
          <pc:sldMk cId="393909992" sldId="127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686245914" sldId="1318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971981454" sldId="132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509121374" sldId="1322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2313189173" sldId="1323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427376469" sldId="1327"/>
        </pc:sldMkLst>
      </pc:sldChg>
      <pc:sldChg chg="add">
        <pc:chgData name="Eva Jandíková" userId="7ef427b1455032d3" providerId="LiveId" clId="{5254D2C2-3B90-4990-8513-389BF24FE993}" dt="2025-02-18T16:34:32.257" v="2"/>
        <pc:sldMkLst>
          <pc:docMk/>
          <pc:sldMk cId="397178770" sldId="1425"/>
        </pc:sldMkLst>
      </pc:sldChg>
      <pc:sldChg chg="modSp mod">
        <pc:chgData name="Eva Jandíková" userId="7ef427b1455032d3" providerId="LiveId" clId="{5254D2C2-3B90-4990-8513-389BF24FE993}" dt="2025-02-21T13:27:44.246" v="19" actId="20577"/>
        <pc:sldMkLst>
          <pc:docMk/>
          <pc:sldMk cId="830849435" sldId="1507"/>
        </pc:sldMkLst>
      </pc:sldChg>
      <pc:sldChg chg="del">
        <pc:chgData name="Eva Jandíková" userId="7ef427b1455032d3" providerId="LiveId" clId="{5254D2C2-3B90-4990-8513-389BF24FE993}" dt="2025-02-18T16:17:38.487" v="1" actId="47"/>
        <pc:sldMkLst>
          <pc:docMk/>
          <pc:sldMk cId="1508650280" sldId="1829"/>
        </pc:sldMkLst>
      </pc:sldChg>
      <pc:sldChg chg="modSp mod">
        <pc:chgData name="Eva Jandíková" userId="7ef427b1455032d3" providerId="LiveId" clId="{5254D2C2-3B90-4990-8513-389BF24FE993}" dt="2025-02-21T13:46:04.761" v="77" actId="20577"/>
        <pc:sldMkLst>
          <pc:docMk/>
          <pc:sldMk cId="3123042123" sldId="1832"/>
        </pc:sldMkLst>
      </pc:sldChg>
      <pc:sldChg chg="del">
        <pc:chgData name="Eva Jandíková" userId="7ef427b1455032d3" providerId="LiveId" clId="{5254D2C2-3B90-4990-8513-389BF24FE993}" dt="2025-02-18T16:34:33.912" v="3" actId="47"/>
        <pc:sldMkLst>
          <pc:docMk/>
          <pc:sldMk cId="4231352319" sldId="2224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105683861" sldId="2250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417227073" sldId="225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4273909937" sldId="2274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220593266" sldId="230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264491758" sldId="2319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906644247" sldId="2322"/>
        </pc:sldMkLst>
      </pc:sldChg>
      <pc:sldChg chg="add">
        <pc:chgData name="Eva Jandíková" userId="7ef427b1455032d3" providerId="LiveId" clId="{5254D2C2-3B90-4990-8513-389BF24FE993}" dt="2025-02-21T13:31:46.042" v="31"/>
        <pc:sldMkLst>
          <pc:docMk/>
          <pc:sldMk cId="1012888258" sldId="2331"/>
        </pc:sldMkLst>
      </pc:sldChg>
      <pc:sldChg chg="add">
        <pc:chgData name="Eva Jandíková" userId="7ef427b1455032d3" providerId="LiveId" clId="{5254D2C2-3B90-4990-8513-389BF24FE993}" dt="2025-02-21T13:31:46.042" v="31"/>
        <pc:sldMkLst>
          <pc:docMk/>
          <pc:sldMk cId="349557723" sldId="2332"/>
        </pc:sldMkLst>
      </pc:sldChg>
      <pc:sldChg chg="modSp mod ord">
        <pc:chgData name="Eva Jandíková" userId="7ef427b1455032d3" providerId="LiveId" clId="{5254D2C2-3B90-4990-8513-389BF24FE993}" dt="2025-02-21T13:39:40.594" v="60" actId="20577"/>
        <pc:sldMkLst>
          <pc:docMk/>
          <pc:sldMk cId="272247007" sldId="2362"/>
        </pc:sldMkLst>
      </pc:sldChg>
      <pc:sldChg chg="modSp mod">
        <pc:chgData name="Eva Jandíková" userId="7ef427b1455032d3" providerId="LiveId" clId="{5254D2C2-3B90-4990-8513-389BF24FE993}" dt="2025-02-21T13:45:55.541" v="69" actId="20577"/>
        <pc:sldMkLst>
          <pc:docMk/>
          <pc:sldMk cId="419535379" sldId="2367"/>
        </pc:sldMkLst>
      </pc:sldChg>
      <pc:sldChg chg="modSp mod">
        <pc:chgData name="Eva Jandíková" userId="7ef427b1455032d3" providerId="LiveId" clId="{5254D2C2-3B90-4990-8513-389BF24FE993}" dt="2025-02-21T13:31:01.098" v="23" actId="27636"/>
        <pc:sldMkLst>
          <pc:docMk/>
          <pc:sldMk cId="3030303802" sldId="2393"/>
        </pc:sldMkLst>
      </pc:sldChg>
      <pc:sldChg chg="add">
        <pc:chgData name="Eva Jandíková" userId="7ef427b1455032d3" providerId="LiveId" clId="{5254D2C2-3B90-4990-8513-389BF24FE993}" dt="2025-02-18T16:17:36.269" v="0"/>
        <pc:sldMkLst>
          <pc:docMk/>
          <pc:sldMk cId="313849335" sldId="2474"/>
        </pc:sldMkLst>
      </pc:sldChg>
      <pc:sldChg chg="modSp add mod">
        <pc:chgData name="Eva Jandíková" userId="7ef427b1455032d3" providerId="LiveId" clId="{5254D2C2-3B90-4990-8513-389BF24FE993}" dt="2025-02-21T13:31:01.885" v="30" actId="20577"/>
        <pc:sldMkLst>
          <pc:docMk/>
          <pc:sldMk cId="3102536992" sldId="2489"/>
        </pc:sldMkLst>
      </pc:sldChg>
    </pc:docChg>
  </pc:docChgLst>
  <pc:docChgLst>
    <pc:chgData name="KLOCOVÁ Martina" userId="4d8686c2-3dda-479e-9ce8-c6458e154709" providerId="ADAL" clId="{6FD41C5D-95FF-47BF-B29D-E3F5E41C1685}"/>
    <pc:docChg chg="undo redo custSel addSld delSld modSld sldOrd">
      <pc:chgData name="KLOCOVÁ Martina" userId="4d8686c2-3dda-479e-9ce8-c6458e154709" providerId="ADAL" clId="{6FD41C5D-95FF-47BF-B29D-E3F5E41C1685}" dt="2025-04-01T18:02:44.130" v="6222" actId="1036"/>
      <pc:docMkLst>
        <pc:docMk/>
      </pc:docMkLst>
      <pc:sldChg chg="add del">
        <pc:chgData name="KLOCOVÁ Martina" userId="4d8686c2-3dda-479e-9ce8-c6458e154709" providerId="ADAL" clId="{6FD41C5D-95FF-47BF-B29D-E3F5E41C1685}" dt="2025-03-18T08:15:13.739" v="3820" actId="47"/>
        <pc:sldMkLst>
          <pc:docMk/>
          <pc:sldMk cId="1255772815" sldId="286"/>
        </pc:sldMkLst>
      </pc:sldChg>
      <pc:sldChg chg="add del">
        <pc:chgData name="KLOCOVÁ Martina" userId="4d8686c2-3dda-479e-9ce8-c6458e154709" providerId="ADAL" clId="{6FD41C5D-95FF-47BF-B29D-E3F5E41C1685}" dt="2025-03-18T08:15:13.213" v="3819" actId="47"/>
        <pc:sldMkLst>
          <pc:docMk/>
          <pc:sldMk cId="2247465972" sldId="325"/>
        </pc:sldMkLst>
      </pc:sldChg>
      <pc:sldChg chg="addSp delSp modSp mod">
        <pc:chgData name="KLOCOVÁ Martina" userId="4d8686c2-3dda-479e-9ce8-c6458e154709" providerId="ADAL" clId="{6FD41C5D-95FF-47BF-B29D-E3F5E41C1685}" dt="2025-03-25T15:17:14.844" v="3928" actId="255"/>
        <pc:sldMkLst>
          <pc:docMk/>
          <pc:sldMk cId="3971981454" sldId="1321"/>
        </pc:sldMkLst>
      </pc:sldChg>
      <pc:sldChg chg="addSp delSp modSp add del mod">
        <pc:chgData name="KLOCOVÁ Martina" userId="4d8686c2-3dda-479e-9ce8-c6458e154709" providerId="ADAL" clId="{6FD41C5D-95FF-47BF-B29D-E3F5E41C1685}" dt="2025-03-26T12:46:00.368" v="4101" actId="20577"/>
        <pc:sldMkLst>
          <pc:docMk/>
          <pc:sldMk cId="509121374" sldId="1322"/>
        </pc:sldMkLst>
      </pc:sldChg>
      <pc:sldChg chg="addSp delSp modSp mod">
        <pc:chgData name="KLOCOVÁ Martina" userId="4d8686c2-3dda-479e-9ce8-c6458e154709" providerId="ADAL" clId="{6FD41C5D-95FF-47BF-B29D-E3F5E41C1685}" dt="2025-03-26T12:54:56.452" v="4114" actId="20577"/>
        <pc:sldMkLst>
          <pc:docMk/>
          <pc:sldMk cId="2313189173" sldId="1323"/>
        </pc:sldMkLst>
      </pc:sldChg>
      <pc:sldChg chg="addSp delSp modSp mod">
        <pc:chgData name="KLOCOVÁ Martina" userId="4d8686c2-3dda-479e-9ce8-c6458e154709" providerId="ADAL" clId="{6FD41C5D-95FF-47BF-B29D-E3F5E41C1685}" dt="2025-03-26T12:55:07.199" v="4117" actId="27636"/>
        <pc:sldMkLst>
          <pc:docMk/>
          <pc:sldMk cId="3427376469" sldId="1327"/>
        </pc:sldMkLst>
      </pc:sldChg>
      <pc:sldChg chg="del modNotesTx">
        <pc:chgData name="KLOCOVÁ Martina" userId="4d8686c2-3dda-479e-9ce8-c6458e154709" providerId="ADAL" clId="{6FD41C5D-95FF-47BF-B29D-E3F5E41C1685}" dt="2025-03-18T08:17:46.146" v="3825" actId="47"/>
        <pc:sldMkLst>
          <pc:docMk/>
          <pc:sldMk cId="3473808276" sldId="1418"/>
        </pc:sldMkLst>
      </pc:sldChg>
      <pc:sldChg chg="addSp delSp modSp mod">
        <pc:chgData name="KLOCOVÁ Martina" userId="4d8686c2-3dda-479e-9ce8-c6458e154709" providerId="ADAL" clId="{6FD41C5D-95FF-47BF-B29D-E3F5E41C1685}" dt="2025-03-25T15:21:54.313" v="3984" actId="14100"/>
        <pc:sldMkLst>
          <pc:docMk/>
          <pc:sldMk cId="1635105207" sldId="1539"/>
        </pc:sldMkLst>
      </pc:sldChg>
      <pc:sldChg chg="addSp delSp modSp mod">
        <pc:chgData name="KLOCOVÁ Martina" userId="4d8686c2-3dda-479e-9ce8-c6458e154709" providerId="ADAL" clId="{6FD41C5D-95FF-47BF-B29D-E3F5E41C1685}" dt="2025-03-25T15:23:22.993" v="4043" actId="14100"/>
        <pc:sldMkLst>
          <pc:docMk/>
          <pc:sldMk cId="1384086943" sldId="1540"/>
        </pc:sldMkLst>
      </pc:sldChg>
      <pc:sldChg chg="addSp delSp modSp mod">
        <pc:chgData name="KLOCOVÁ Martina" userId="4d8686c2-3dda-479e-9ce8-c6458e154709" providerId="ADAL" clId="{6FD41C5D-95FF-47BF-B29D-E3F5E41C1685}" dt="2025-04-01T18:02:44.130" v="6222" actId="1036"/>
        <pc:sldMkLst>
          <pc:docMk/>
          <pc:sldMk cId="3278003767" sldId="1541"/>
        </pc:sldMkLst>
      </pc:sldChg>
      <pc:sldChg chg="delSp modSp mod">
        <pc:chgData name="KLOCOVÁ Martina" userId="4d8686c2-3dda-479e-9ce8-c6458e154709" providerId="ADAL" clId="{6FD41C5D-95FF-47BF-B29D-E3F5E41C1685}" dt="2025-03-25T14:33:43.755" v="3877" actId="20577"/>
        <pc:sldMkLst>
          <pc:docMk/>
          <pc:sldMk cId="2143098384" sldId="1602"/>
        </pc:sldMkLst>
      </pc:sldChg>
      <pc:sldChg chg="addSp delSp modSp mod">
        <pc:chgData name="KLOCOVÁ Martina" userId="4d8686c2-3dda-479e-9ce8-c6458e154709" providerId="ADAL" clId="{6FD41C5D-95FF-47BF-B29D-E3F5E41C1685}" dt="2025-03-28T12:29:20.969" v="4361" actId="20577"/>
        <pc:sldMkLst>
          <pc:docMk/>
          <pc:sldMk cId="2682109150" sldId="1769"/>
        </pc:sldMkLst>
      </pc:sldChg>
      <pc:sldChg chg="addSp delSp modSp add del mod">
        <pc:chgData name="KLOCOVÁ Martina" userId="4d8686c2-3dda-479e-9ce8-c6458e154709" providerId="ADAL" clId="{6FD41C5D-95FF-47BF-B29D-E3F5E41C1685}" dt="2025-04-01T17:53:05.965" v="6076" actId="1076"/>
        <pc:sldMkLst>
          <pc:docMk/>
          <pc:sldMk cId="2172963076" sldId="1772"/>
        </pc:sldMkLst>
      </pc:sldChg>
      <pc:sldChg chg="addSp delSp modSp mod">
        <pc:chgData name="KLOCOVÁ Martina" userId="4d8686c2-3dda-479e-9ce8-c6458e154709" providerId="ADAL" clId="{6FD41C5D-95FF-47BF-B29D-E3F5E41C1685}" dt="2025-04-01T07:08:46.379" v="5678" actId="1076"/>
        <pc:sldMkLst>
          <pc:docMk/>
          <pc:sldMk cId="2774443208" sldId="1800"/>
        </pc:sldMkLst>
      </pc:sldChg>
      <pc:sldChg chg="addSp delSp modSp mod">
        <pc:chgData name="KLOCOVÁ Martina" userId="4d8686c2-3dda-479e-9ce8-c6458e154709" providerId="ADAL" clId="{6FD41C5D-95FF-47BF-B29D-E3F5E41C1685}" dt="2025-04-01T17:42:16.065" v="6047" actId="20577"/>
        <pc:sldMkLst>
          <pc:docMk/>
          <pc:sldMk cId="3658794195" sldId="1801"/>
        </pc:sldMkLst>
      </pc:sldChg>
      <pc:sldChg chg="addSp delSp modSp mod">
        <pc:chgData name="KLOCOVÁ Martina" userId="4d8686c2-3dda-479e-9ce8-c6458e154709" providerId="ADAL" clId="{6FD41C5D-95FF-47BF-B29D-E3F5E41C1685}" dt="2025-03-25T15:43:44.993" v="4054" actId="1036"/>
        <pc:sldMkLst>
          <pc:docMk/>
          <pc:sldMk cId="1919476943" sldId="1802"/>
        </pc:sldMkLst>
      </pc:sldChg>
      <pc:sldChg chg="addSp delSp modSp mod">
        <pc:chgData name="KLOCOVÁ Martina" userId="4d8686c2-3dda-479e-9ce8-c6458e154709" providerId="ADAL" clId="{6FD41C5D-95FF-47BF-B29D-E3F5E41C1685}" dt="2025-04-01T07:40:08.391" v="5898" actId="1076"/>
        <pc:sldMkLst>
          <pc:docMk/>
          <pc:sldMk cId="1794080344" sldId="1803"/>
        </pc:sldMkLst>
      </pc:sldChg>
      <pc:sldChg chg="addSp delSp modSp mod">
        <pc:chgData name="KLOCOVÁ Martina" userId="4d8686c2-3dda-479e-9ce8-c6458e154709" providerId="ADAL" clId="{6FD41C5D-95FF-47BF-B29D-E3F5E41C1685}" dt="2025-04-01T07:54:59.467" v="5907" actId="14100"/>
        <pc:sldMkLst>
          <pc:docMk/>
          <pc:sldMk cId="1460463" sldId="1804"/>
        </pc:sldMkLst>
      </pc:sldChg>
      <pc:sldChg chg="addSp delSp modSp mod">
        <pc:chgData name="KLOCOVÁ Martina" userId="4d8686c2-3dda-479e-9ce8-c6458e154709" providerId="ADAL" clId="{6FD41C5D-95FF-47BF-B29D-E3F5E41C1685}" dt="2025-04-01T17:43:16.753" v="6052" actId="1076"/>
        <pc:sldMkLst>
          <pc:docMk/>
          <pc:sldMk cId="957718190" sldId="1806"/>
        </pc:sldMkLst>
      </pc:sldChg>
      <pc:sldChg chg="addSp delSp modSp mod">
        <pc:chgData name="KLOCOVÁ Martina" userId="4d8686c2-3dda-479e-9ce8-c6458e154709" providerId="ADAL" clId="{6FD41C5D-95FF-47BF-B29D-E3F5E41C1685}" dt="2025-03-28T08:09:59.476" v="4270" actId="5793"/>
        <pc:sldMkLst>
          <pc:docMk/>
          <pc:sldMk cId="1383273120" sldId="1808"/>
        </pc:sldMkLst>
      </pc:sldChg>
      <pc:sldChg chg="ord">
        <pc:chgData name="KLOCOVÁ Martina" userId="4d8686c2-3dda-479e-9ce8-c6458e154709" providerId="ADAL" clId="{6FD41C5D-95FF-47BF-B29D-E3F5E41C1685}" dt="2025-02-18T09:08:00.973" v="3"/>
        <pc:sldMkLst>
          <pc:docMk/>
          <pc:sldMk cId="2181867890" sldId="1817"/>
        </pc:sldMkLst>
      </pc:sldChg>
      <pc:sldChg chg="modSp mod">
        <pc:chgData name="KLOCOVÁ Martina" userId="4d8686c2-3dda-479e-9ce8-c6458e154709" providerId="ADAL" clId="{6FD41C5D-95FF-47BF-B29D-E3F5E41C1685}" dt="2025-02-18T09:07:53.921" v="1" actId="20577"/>
        <pc:sldMkLst>
          <pc:docMk/>
          <pc:sldMk cId="4214161330" sldId="1827"/>
        </pc:sldMkLst>
      </pc:sldChg>
      <pc:sldChg chg="addSp delSp modSp mod ord modNotesTx">
        <pc:chgData name="KLOCOVÁ Martina" userId="4d8686c2-3dda-479e-9ce8-c6458e154709" providerId="ADAL" clId="{6FD41C5D-95FF-47BF-B29D-E3F5E41C1685}" dt="2025-03-25T15:05:36.848" v="3916" actId="1076"/>
        <pc:sldMkLst>
          <pc:docMk/>
          <pc:sldMk cId="1902240005" sldId="1830"/>
        </pc:sldMkLst>
      </pc:sldChg>
      <pc:sldChg chg="addSp delSp modSp mod modNotesTx">
        <pc:chgData name="KLOCOVÁ Martina" userId="4d8686c2-3dda-479e-9ce8-c6458e154709" providerId="ADAL" clId="{6FD41C5D-95FF-47BF-B29D-E3F5E41C1685}" dt="2025-03-17T21:28:39.567" v="2182" actId="478"/>
        <pc:sldMkLst>
          <pc:docMk/>
          <pc:sldMk cId="3702756127" sldId="1841"/>
        </pc:sldMkLst>
      </pc:sldChg>
      <pc:sldChg chg="addSp delSp modSp mod">
        <pc:chgData name="KLOCOVÁ Martina" userId="4d8686c2-3dda-479e-9ce8-c6458e154709" providerId="ADAL" clId="{6FD41C5D-95FF-47BF-B29D-E3F5E41C1685}" dt="2025-03-28T11:50:25.611" v="4273" actId="255"/>
        <pc:sldMkLst>
          <pc:docMk/>
          <pc:sldMk cId="2337773378" sldId="1853"/>
        </pc:sldMkLst>
      </pc:sldChg>
      <pc:sldChg chg="delSp modSp mod">
        <pc:chgData name="KLOCOVÁ Martina" userId="4d8686c2-3dda-479e-9ce8-c6458e154709" providerId="ADAL" clId="{6FD41C5D-95FF-47BF-B29D-E3F5E41C1685}" dt="2025-03-28T11:56:46.761" v="4286" actId="20577"/>
        <pc:sldMkLst>
          <pc:docMk/>
          <pc:sldMk cId="1708588347" sldId="1854"/>
        </pc:sldMkLst>
      </pc:sldChg>
      <pc:sldChg chg="modSp mod">
        <pc:chgData name="KLOCOVÁ Martina" userId="4d8686c2-3dda-479e-9ce8-c6458e154709" providerId="ADAL" clId="{6FD41C5D-95FF-47BF-B29D-E3F5E41C1685}" dt="2025-04-01T12:14:14.488" v="5964" actId="1037"/>
        <pc:sldMkLst>
          <pc:docMk/>
          <pc:sldMk cId="1225748338" sldId="1878"/>
        </pc:sldMkLst>
      </pc:sldChg>
      <pc:sldChg chg="delSp mod">
        <pc:chgData name="KLOCOVÁ Martina" userId="4d8686c2-3dda-479e-9ce8-c6458e154709" providerId="ADAL" clId="{6FD41C5D-95FF-47BF-B29D-E3F5E41C1685}" dt="2025-03-17T22:01:10.176" v="2502" actId="478"/>
        <pc:sldMkLst>
          <pc:docMk/>
          <pc:sldMk cId="2561282260" sldId="1885"/>
        </pc:sldMkLst>
      </pc:sldChg>
      <pc:sldChg chg="addSp delSp modSp mod">
        <pc:chgData name="KLOCOVÁ Martina" userId="4d8686c2-3dda-479e-9ce8-c6458e154709" providerId="ADAL" clId="{6FD41C5D-95FF-47BF-B29D-E3F5E41C1685}" dt="2025-03-28T12:15:00.176" v="4327" actId="6549"/>
        <pc:sldMkLst>
          <pc:docMk/>
          <pc:sldMk cId="2148273094" sldId="2032"/>
        </pc:sldMkLst>
      </pc:sldChg>
      <pc:sldChg chg="addSp delSp modSp mod">
        <pc:chgData name="KLOCOVÁ Martina" userId="4d8686c2-3dda-479e-9ce8-c6458e154709" providerId="ADAL" clId="{6FD41C5D-95FF-47BF-B29D-E3F5E41C1685}" dt="2025-04-01T17:52:43.353" v="6058" actId="14100"/>
        <pc:sldMkLst>
          <pc:docMk/>
          <pc:sldMk cId="3909914410" sldId="2033"/>
        </pc:sldMkLst>
      </pc:sldChg>
      <pc:sldChg chg="addSp delSp modSp mod">
        <pc:chgData name="KLOCOVÁ Martina" userId="4d8686c2-3dda-479e-9ce8-c6458e154709" providerId="ADAL" clId="{6FD41C5D-95FF-47BF-B29D-E3F5E41C1685}" dt="2025-04-01T17:53:23.643" v="6126" actId="6549"/>
        <pc:sldMkLst>
          <pc:docMk/>
          <pc:sldMk cId="3231191082" sldId="2034"/>
        </pc:sldMkLst>
      </pc:sldChg>
      <pc:sldChg chg="addSp delSp modSp mod">
        <pc:chgData name="KLOCOVÁ Martina" userId="4d8686c2-3dda-479e-9ce8-c6458e154709" providerId="ADAL" clId="{6FD41C5D-95FF-47BF-B29D-E3F5E41C1685}" dt="2025-04-01T17:58:51.968" v="6208" actId="20577"/>
        <pc:sldMkLst>
          <pc:docMk/>
          <pc:sldMk cId="1336978189" sldId="2036"/>
        </pc:sldMkLst>
      </pc:sldChg>
      <pc:sldChg chg="addSp delSp modSp mod">
        <pc:chgData name="KLOCOVÁ Martina" userId="4d8686c2-3dda-479e-9ce8-c6458e154709" providerId="ADAL" clId="{6FD41C5D-95FF-47BF-B29D-E3F5E41C1685}" dt="2025-04-01T17:52:53.708" v="6060" actId="6549"/>
        <pc:sldMkLst>
          <pc:docMk/>
          <pc:sldMk cId="45209561" sldId="2041"/>
        </pc:sldMkLst>
      </pc:sldChg>
      <pc:sldChg chg="addSp delSp modSp mod">
        <pc:chgData name="KLOCOVÁ Martina" userId="4d8686c2-3dda-479e-9ce8-c6458e154709" providerId="ADAL" clId="{6FD41C5D-95FF-47BF-B29D-E3F5E41C1685}" dt="2025-03-18T07:41:11.736" v="3066" actId="1076"/>
        <pc:sldMkLst>
          <pc:docMk/>
          <pc:sldMk cId="647701914" sldId="2154"/>
        </pc:sldMkLst>
      </pc:sldChg>
      <pc:sldChg chg="addSp delSp modSp mod">
        <pc:chgData name="KLOCOVÁ Martina" userId="4d8686c2-3dda-479e-9ce8-c6458e154709" providerId="ADAL" clId="{6FD41C5D-95FF-47BF-B29D-E3F5E41C1685}" dt="2025-03-18T07:48:45.187" v="3157" actId="14100"/>
        <pc:sldMkLst>
          <pc:docMk/>
          <pc:sldMk cId="646804568" sldId="2155"/>
        </pc:sldMkLst>
      </pc:sldChg>
      <pc:sldChg chg="modSp mod modNotesTx">
        <pc:chgData name="KLOCOVÁ Martina" userId="4d8686c2-3dda-479e-9ce8-c6458e154709" providerId="ADAL" clId="{6FD41C5D-95FF-47BF-B29D-E3F5E41C1685}" dt="2025-03-28T11:57:27.618" v="4315" actId="6549"/>
        <pc:sldMkLst>
          <pc:docMk/>
          <pc:sldMk cId="3729773846" sldId="2195"/>
        </pc:sldMkLst>
      </pc:sldChg>
      <pc:sldChg chg="addSp delSp modSp mod modNotesTx">
        <pc:chgData name="KLOCOVÁ Martina" userId="4d8686c2-3dda-479e-9ce8-c6458e154709" providerId="ADAL" clId="{6FD41C5D-95FF-47BF-B29D-E3F5E41C1685}" dt="2025-03-28T12:06:10.892" v="4319" actId="1076"/>
        <pc:sldMkLst>
          <pc:docMk/>
          <pc:sldMk cId="4287419278" sldId="2196"/>
        </pc:sldMkLst>
      </pc:sldChg>
      <pc:sldChg chg="delSp modSp mod">
        <pc:chgData name="KLOCOVÁ Martina" userId="4d8686c2-3dda-479e-9ce8-c6458e154709" providerId="ADAL" clId="{6FD41C5D-95FF-47BF-B29D-E3F5E41C1685}" dt="2025-03-18T07:44:55.768" v="3129" actId="14100"/>
        <pc:sldMkLst>
          <pc:docMk/>
          <pc:sldMk cId="519916786" sldId="2197"/>
        </pc:sldMkLst>
      </pc:sldChg>
      <pc:sldChg chg="addSp delSp modSp mod">
        <pc:chgData name="KLOCOVÁ Martina" userId="4d8686c2-3dda-479e-9ce8-c6458e154709" providerId="ADAL" clId="{6FD41C5D-95FF-47BF-B29D-E3F5E41C1685}" dt="2025-03-28T12:32:15.161" v="4400" actId="14100"/>
        <pc:sldMkLst>
          <pc:docMk/>
          <pc:sldMk cId="1595247520" sldId="2199"/>
        </pc:sldMkLst>
      </pc:sldChg>
      <pc:sldChg chg="modSp mod">
        <pc:chgData name="KLOCOVÁ Martina" userId="4d8686c2-3dda-479e-9ce8-c6458e154709" providerId="ADAL" clId="{6FD41C5D-95FF-47BF-B29D-E3F5E41C1685}" dt="2025-03-26T13:55:42.724" v="4140"/>
        <pc:sldMkLst>
          <pc:docMk/>
          <pc:sldMk cId="3794098012" sldId="2223"/>
        </pc:sldMkLst>
      </pc:sldChg>
      <pc:sldChg chg="modSp mod">
        <pc:chgData name="KLOCOVÁ Martina" userId="4d8686c2-3dda-479e-9ce8-c6458e154709" providerId="ADAL" clId="{6FD41C5D-95FF-47BF-B29D-E3F5E41C1685}" dt="2025-03-24T12:56:05.409" v="3833" actId="6549"/>
        <pc:sldMkLst>
          <pc:docMk/>
          <pc:sldMk cId="1017966344" sldId="2241"/>
        </pc:sldMkLst>
      </pc:sldChg>
      <pc:sldChg chg="addSp modSp del mod">
        <pc:chgData name="KLOCOVÁ Martina" userId="4d8686c2-3dda-479e-9ce8-c6458e154709" providerId="ADAL" clId="{6FD41C5D-95FF-47BF-B29D-E3F5E41C1685}" dt="2025-03-17T11:31:41.031" v="1372" actId="47"/>
        <pc:sldMkLst>
          <pc:docMk/>
          <pc:sldMk cId="870202360" sldId="2243"/>
        </pc:sldMkLst>
      </pc:sldChg>
      <pc:sldChg chg="modSp mod">
        <pc:chgData name="KLOCOVÁ Martina" userId="4d8686c2-3dda-479e-9ce8-c6458e154709" providerId="ADAL" clId="{6FD41C5D-95FF-47BF-B29D-E3F5E41C1685}" dt="2025-04-01T06:28:24.171" v="5493" actId="255"/>
        <pc:sldMkLst>
          <pc:docMk/>
          <pc:sldMk cId="3105683861" sldId="2250"/>
        </pc:sldMkLst>
      </pc:sldChg>
      <pc:sldChg chg="addSp delSp modSp add del mod modNotesTx">
        <pc:chgData name="KLOCOVÁ Martina" userId="4d8686c2-3dda-479e-9ce8-c6458e154709" providerId="ADAL" clId="{6FD41C5D-95FF-47BF-B29D-E3F5E41C1685}" dt="2025-03-26T14:42:49.801" v="4219" actId="1076"/>
        <pc:sldMkLst>
          <pc:docMk/>
          <pc:sldMk cId="2738133061" sldId="2286"/>
        </pc:sldMkLst>
      </pc:sldChg>
      <pc:sldChg chg="addSp delSp modSp mod">
        <pc:chgData name="KLOCOVÁ Martina" userId="4d8686c2-3dda-479e-9ce8-c6458e154709" providerId="ADAL" clId="{6FD41C5D-95FF-47BF-B29D-E3F5E41C1685}" dt="2025-03-26T14:35:09.578" v="4212" actId="20577"/>
        <pc:sldMkLst>
          <pc:docMk/>
          <pc:sldMk cId="445541252" sldId="2287"/>
        </pc:sldMkLst>
      </pc:sldChg>
      <pc:sldChg chg="addSp delSp modSp mod">
        <pc:chgData name="KLOCOVÁ Martina" userId="4d8686c2-3dda-479e-9ce8-c6458e154709" providerId="ADAL" clId="{6FD41C5D-95FF-47BF-B29D-E3F5E41C1685}" dt="2025-03-26T14:33:52.264" v="4197" actId="1076"/>
        <pc:sldMkLst>
          <pc:docMk/>
          <pc:sldMk cId="2914436045" sldId="2288"/>
        </pc:sldMkLst>
      </pc:sldChg>
      <pc:sldChg chg="addSp delSp modSp mod">
        <pc:chgData name="KLOCOVÁ Martina" userId="4d8686c2-3dda-479e-9ce8-c6458e154709" providerId="ADAL" clId="{6FD41C5D-95FF-47BF-B29D-E3F5E41C1685}" dt="2025-03-26T14:34:20.679" v="4201" actId="1076"/>
        <pc:sldMkLst>
          <pc:docMk/>
          <pc:sldMk cId="3149492988" sldId="2289"/>
        </pc:sldMkLst>
      </pc:sldChg>
      <pc:sldChg chg="del">
        <pc:chgData name="KLOCOVÁ Martina" userId="4d8686c2-3dda-479e-9ce8-c6458e154709" providerId="ADAL" clId="{6FD41C5D-95FF-47BF-B29D-E3F5E41C1685}" dt="2025-03-18T06:43:47.613" v="2688" actId="47"/>
        <pc:sldMkLst>
          <pc:docMk/>
          <pc:sldMk cId="2256438942" sldId="2292"/>
        </pc:sldMkLst>
      </pc:sldChg>
      <pc:sldChg chg="addSp delSp modSp mod modNotesTx">
        <pc:chgData name="KLOCOVÁ Martina" userId="4d8686c2-3dda-479e-9ce8-c6458e154709" providerId="ADAL" clId="{6FD41C5D-95FF-47BF-B29D-E3F5E41C1685}" dt="2025-04-01T07:00:48.298" v="5647" actId="1037"/>
        <pc:sldMkLst>
          <pc:docMk/>
          <pc:sldMk cId="2798452565" sldId="2293"/>
        </pc:sldMkLst>
      </pc:sldChg>
      <pc:sldChg chg="addSp modSp mod">
        <pc:chgData name="KLOCOVÁ Martina" userId="4d8686c2-3dda-479e-9ce8-c6458e154709" providerId="ADAL" clId="{6FD41C5D-95FF-47BF-B29D-E3F5E41C1685}" dt="2025-03-26T12:45:46.221" v="4082" actId="255"/>
        <pc:sldMkLst>
          <pc:docMk/>
          <pc:sldMk cId="3906644247" sldId="2322"/>
        </pc:sldMkLst>
      </pc:sldChg>
      <pc:sldChg chg="addSp delSp modSp mod">
        <pc:chgData name="KLOCOVÁ Martina" userId="4d8686c2-3dda-479e-9ce8-c6458e154709" providerId="ADAL" clId="{6FD41C5D-95FF-47BF-B29D-E3F5E41C1685}" dt="2025-04-01T06:54:24.121" v="5574" actId="478"/>
        <pc:sldMkLst>
          <pc:docMk/>
          <pc:sldMk cId="1012888258" sldId="2331"/>
        </pc:sldMkLst>
      </pc:sldChg>
      <pc:sldChg chg="addSp delSp modSp mod">
        <pc:chgData name="KLOCOVÁ Martina" userId="4d8686c2-3dda-479e-9ce8-c6458e154709" providerId="ADAL" clId="{6FD41C5D-95FF-47BF-B29D-E3F5E41C1685}" dt="2025-04-01T06:56:46.170" v="5577" actId="1076"/>
        <pc:sldMkLst>
          <pc:docMk/>
          <pc:sldMk cId="349557723" sldId="2332"/>
        </pc:sldMkLst>
      </pc:sldChg>
      <pc:sldChg chg="modSp add mod">
        <pc:chgData name="KLOCOVÁ Martina" userId="4d8686c2-3dda-479e-9ce8-c6458e154709" providerId="ADAL" clId="{6FD41C5D-95FF-47BF-B29D-E3F5E41C1685}" dt="2025-03-26T14:43:01.337" v="4225" actId="20577"/>
        <pc:sldMkLst>
          <pc:docMk/>
          <pc:sldMk cId="3937683034" sldId="2345"/>
        </pc:sldMkLst>
      </pc:sldChg>
      <pc:sldChg chg="del">
        <pc:chgData name="KLOCOVÁ Martina" userId="4d8686c2-3dda-479e-9ce8-c6458e154709" providerId="ADAL" clId="{6FD41C5D-95FF-47BF-B29D-E3F5E41C1685}" dt="2025-03-17T21:27:58.573" v="2178" actId="47"/>
        <pc:sldMkLst>
          <pc:docMk/>
          <pc:sldMk cId="175491104" sldId="2352"/>
        </pc:sldMkLst>
      </pc:sldChg>
      <pc:sldChg chg="addSp delSp modSp mod">
        <pc:chgData name="KLOCOVÁ Martina" userId="4d8686c2-3dda-479e-9ce8-c6458e154709" providerId="ADAL" clId="{6FD41C5D-95FF-47BF-B29D-E3F5E41C1685}" dt="2025-03-24T12:56:40.140" v="3849" actId="6549"/>
        <pc:sldMkLst>
          <pc:docMk/>
          <pc:sldMk cId="3104101823" sldId="2354"/>
        </pc:sldMkLst>
      </pc:sldChg>
      <pc:sldChg chg="addSp delSp modSp mod modNotesTx">
        <pc:chgData name="KLOCOVÁ Martina" userId="4d8686c2-3dda-479e-9ce8-c6458e154709" providerId="ADAL" clId="{6FD41C5D-95FF-47BF-B29D-E3F5E41C1685}" dt="2025-04-01T07:00:35.474" v="5618" actId="1037"/>
        <pc:sldMkLst>
          <pc:docMk/>
          <pc:sldMk cId="2604786981" sldId="2355"/>
        </pc:sldMkLst>
      </pc:sldChg>
      <pc:sldChg chg="addSp delSp modSp add del mod modClrScheme chgLayout modNotesTx">
        <pc:chgData name="KLOCOVÁ Martina" userId="4d8686c2-3dda-479e-9ce8-c6458e154709" providerId="ADAL" clId="{6FD41C5D-95FF-47BF-B29D-E3F5E41C1685}" dt="2025-03-26T13:56:30.897" v="4150" actId="20577"/>
        <pc:sldMkLst>
          <pc:docMk/>
          <pc:sldMk cId="676348689" sldId="2357"/>
        </pc:sldMkLst>
      </pc:sldChg>
      <pc:sldChg chg="addSp delSp modSp mod">
        <pc:chgData name="KLOCOVÁ Martina" userId="4d8686c2-3dda-479e-9ce8-c6458e154709" providerId="ADAL" clId="{6FD41C5D-95FF-47BF-B29D-E3F5E41C1685}" dt="2025-03-26T13:56:53.380" v="4153" actId="478"/>
        <pc:sldMkLst>
          <pc:docMk/>
          <pc:sldMk cId="62365016" sldId="2358"/>
        </pc:sldMkLst>
      </pc:sldChg>
      <pc:sldChg chg="addSp delSp modSp mod">
        <pc:chgData name="KLOCOVÁ Martina" userId="4d8686c2-3dda-479e-9ce8-c6458e154709" providerId="ADAL" clId="{6FD41C5D-95FF-47BF-B29D-E3F5E41C1685}" dt="2025-04-01T06:57:31.482" v="5578" actId="1076"/>
        <pc:sldMkLst>
          <pc:docMk/>
          <pc:sldMk cId="775644936" sldId="2361"/>
        </pc:sldMkLst>
      </pc:sldChg>
      <pc:sldChg chg="addSp delSp modSp mod">
        <pc:chgData name="KLOCOVÁ Martina" userId="4d8686c2-3dda-479e-9ce8-c6458e154709" providerId="ADAL" clId="{6FD41C5D-95FF-47BF-B29D-E3F5E41C1685}" dt="2025-03-25T15:01:57.895" v="3895" actId="1076"/>
        <pc:sldMkLst>
          <pc:docMk/>
          <pc:sldMk cId="272247007" sldId="2362"/>
        </pc:sldMkLst>
      </pc:sldChg>
      <pc:sldChg chg="modSp mod">
        <pc:chgData name="KLOCOVÁ Martina" userId="4d8686c2-3dda-479e-9ce8-c6458e154709" providerId="ADAL" clId="{6FD41C5D-95FF-47BF-B29D-E3F5E41C1685}" dt="2025-03-17T22:00:08.431" v="2501" actId="1076"/>
        <pc:sldMkLst>
          <pc:docMk/>
          <pc:sldMk cId="2436438834" sldId="2363"/>
        </pc:sldMkLst>
      </pc:sldChg>
      <pc:sldChg chg="addSp delSp modSp mod ord">
        <pc:chgData name="KLOCOVÁ Martina" userId="4d8686c2-3dda-479e-9ce8-c6458e154709" providerId="ADAL" clId="{6FD41C5D-95FF-47BF-B29D-E3F5E41C1685}" dt="2025-03-26T14:51:41.085" v="4245" actId="1076"/>
        <pc:sldMkLst>
          <pc:docMk/>
          <pc:sldMk cId="1479227999" sldId="2364"/>
        </pc:sldMkLst>
      </pc:sldChg>
      <pc:sldChg chg="addSp delSp modSp mod">
        <pc:chgData name="KLOCOVÁ Martina" userId="4d8686c2-3dda-479e-9ce8-c6458e154709" providerId="ADAL" clId="{6FD41C5D-95FF-47BF-B29D-E3F5E41C1685}" dt="2025-04-01T07:06:22.035" v="5662" actId="1076"/>
        <pc:sldMkLst>
          <pc:docMk/>
          <pc:sldMk cId="911994759" sldId="2380"/>
        </pc:sldMkLst>
      </pc:sldChg>
      <pc:sldChg chg="addSp delSp modSp mod">
        <pc:chgData name="KLOCOVÁ Martina" userId="4d8686c2-3dda-479e-9ce8-c6458e154709" providerId="ADAL" clId="{6FD41C5D-95FF-47BF-B29D-E3F5E41C1685}" dt="2025-04-01T07:13:15.741" v="5796" actId="20577"/>
        <pc:sldMkLst>
          <pc:docMk/>
          <pc:sldMk cId="39548582" sldId="2381"/>
        </pc:sldMkLst>
      </pc:sldChg>
      <pc:sldChg chg="modSp mod">
        <pc:chgData name="KLOCOVÁ Martina" userId="4d8686c2-3dda-479e-9ce8-c6458e154709" providerId="ADAL" clId="{6FD41C5D-95FF-47BF-B29D-E3F5E41C1685}" dt="2025-02-18T10:32:50.108" v="53" actId="27636"/>
        <pc:sldMkLst>
          <pc:docMk/>
          <pc:sldMk cId="3030303802" sldId="2393"/>
        </pc:sldMkLst>
      </pc:sldChg>
      <pc:sldChg chg="addSp delSp modSp add del mod">
        <pc:chgData name="KLOCOVÁ Martina" userId="4d8686c2-3dda-479e-9ce8-c6458e154709" providerId="ADAL" clId="{6FD41C5D-95FF-47BF-B29D-E3F5E41C1685}" dt="2025-03-18T06:34:20.081" v="2529" actId="1076"/>
        <pc:sldMkLst>
          <pc:docMk/>
          <pc:sldMk cId="401129409" sldId="2449"/>
        </pc:sldMkLst>
      </pc:sldChg>
      <pc:sldChg chg="addSp delSp modSp mod">
        <pc:chgData name="KLOCOVÁ Martina" userId="4d8686c2-3dda-479e-9ce8-c6458e154709" providerId="ADAL" clId="{6FD41C5D-95FF-47BF-B29D-E3F5E41C1685}" dt="2025-04-01T13:36:56.476" v="5965" actId="6549"/>
        <pc:sldMkLst>
          <pc:docMk/>
          <pc:sldMk cId="2747713657" sldId="2450"/>
        </pc:sldMkLst>
      </pc:sldChg>
      <pc:sldChg chg="addSp delSp modSp mod">
        <pc:chgData name="KLOCOVÁ Martina" userId="4d8686c2-3dda-479e-9ce8-c6458e154709" providerId="ADAL" clId="{6FD41C5D-95FF-47BF-B29D-E3F5E41C1685}" dt="2025-03-18T07:08:23.629" v="3055" actId="255"/>
        <pc:sldMkLst>
          <pc:docMk/>
          <pc:sldMk cId="4189467761" sldId="2451"/>
        </pc:sldMkLst>
      </pc:sldChg>
      <pc:sldChg chg="modSp mod">
        <pc:chgData name="KLOCOVÁ Martina" userId="4d8686c2-3dda-479e-9ce8-c6458e154709" providerId="ADAL" clId="{6FD41C5D-95FF-47BF-B29D-E3F5E41C1685}" dt="2025-03-28T12:06:29.631" v="4324" actId="20577"/>
        <pc:sldMkLst>
          <pc:docMk/>
          <pc:sldMk cId="2117544273" sldId="2452"/>
        </pc:sldMkLst>
      </pc:sldChg>
      <pc:sldChg chg="addSp delSp modSp mod">
        <pc:chgData name="KLOCOVÁ Martina" userId="4d8686c2-3dda-479e-9ce8-c6458e154709" providerId="ADAL" clId="{6FD41C5D-95FF-47BF-B29D-E3F5E41C1685}" dt="2025-03-18T08:03:02.586" v="3274" actId="478"/>
        <pc:sldMkLst>
          <pc:docMk/>
          <pc:sldMk cId="2186643705" sldId="2463"/>
        </pc:sldMkLst>
      </pc:sldChg>
      <pc:sldChg chg="delSp mod">
        <pc:chgData name="KLOCOVÁ Martina" userId="4d8686c2-3dda-479e-9ce8-c6458e154709" providerId="ADAL" clId="{6FD41C5D-95FF-47BF-B29D-E3F5E41C1685}" dt="2025-03-18T08:17:28.356" v="3822" actId="478"/>
        <pc:sldMkLst>
          <pc:docMk/>
          <pc:sldMk cId="1127940214" sldId="2464"/>
        </pc:sldMkLst>
      </pc:sldChg>
      <pc:sldChg chg="del modNotesTx">
        <pc:chgData name="KLOCOVÁ Martina" userId="4d8686c2-3dda-479e-9ce8-c6458e154709" providerId="ADAL" clId="{6FD41C5D-95FF-47BF-B29D-E3F5E41C1685}" dt="2025-03-17T14:20:27.768" v="1944" actId="47"/>
        <pc:sldMkLst>
          <pc:docMk/>
          <pc:sldMk cId="1880403183" sldId="2467"/>
        </pc:sldMkLst>
      </pc:sldChg>
      <pc:sldChg chg="del">
        <pc:chgData name="KLOCOVÁ Martina" userId="4d8686c2-3dda-479e-9ce8-c6458e154709" providerId="ADAL" clId="{6FD41C5D-95FF-47BF-B29D-E3F5E41C1685}" dt="2025-02-21T09:49:40.925" v="328" actId="47"/>
        <pc:sldMkLst>
          <pc:docMk/>
          <pc:sldMk cId="106200480" sldId="2468"/>
        </pc:sldMkLst>
      </pc:sldChg>
      <pc:sldChg chg="del">
        <pc:chgData name="KLOCOVÁ Martina" userId="4d8686c2-3dda-479e-9ce8-c6458e154709" providerId="ADAL" clId="{6FD41C5D-95FF-47BF-B29D-E3F5E41C1685}" dt="2025-02-21T09:49:42.312" v="329" actId="47"/>
        <pc:sldMkLst>
          <pc:docMk/>
          <pc:sldMk cId="4049157619" sldId="2469"/>
        </pc:sldMkLst>
      </pc:sldChg>
      <pc:sldChg chg="del">
        <pc:chgData name="KLOCOVÁ Martina" userId="4d8686c2-3dda-479e-9ce8-c6458e154709" providerId="ADAL" clId="{6FD41C5D-95FF-47BF-B29D-E3F5E41C1685}" dt="2025-02-21T09:49:43.402" v="330" actId="47"/>
        <pc:sldMkLst>
          <pc:docMk/>
          <pc:sldMk cId="564060809" sldId="2470"/>
        </pc:sldMkLst>
      </pc:sldChg>
      <pc:sldChg chg="add del">
        <pc:chgData name="KLOCOVÁ Martina" userId="4d8686c2-3dda-479e-9ce8-c6458e154709" providerId="ADAL" clId="{6FD41C5D-95FF-47BF-B29D-E3F5E41C1685}" dt="2025-03-28T09:18:22.167" v="4271" actId="47"/>
        <pc:sldMkLst>
          <pc:docMk/>
          <pc:sldMk cId="2048897308" sldId="2471"/>
        </pc:sldMkLst>
      </pc:sldChg>
      <pc:sldChg chg="addSp modSp del mod ord">
        <pc:chgData name="KLOCOVÁ Martina" userId="4d8686c2-3dda-479e-9ce8-c6458e154709" providerId="ADAL" clId="{6FD41C5D-95FF-47BF-B29D-E3F5E41C1685}" dt="2025-03-18T08:14:37.434" v="3649" actId="47"/>
        <pc:sldMkLst>
          <pc:docMk/>
          <pc:sldMk cId="3580778487" sldId="2472"/>
        </pc:sldMkLst>
      </pc:sldChg>
      <pc:sldChg chg="addSp delSp modSp del mod">
        <pc:chgData name="KLOCOVÁ Martina" userId="4d8686c2-3dda-479e-9ce8-c6458e154709" providerId="ADAL" clId="{6FD41C5D-95FF-47BF-B29D-E3F5E41C1685}" dt="2025-03-18T08:15:11.262" v="3815" actId="47"/>
        <pc:sldMkLst>
          <pc:docMk/>
          <pc:sldMk cId="1785113094" sldId="2473"/>
        </pc:sldMkLst>
      </pc:sldChg>
      <pc:sldChg chg="addSp delSp modSp add del mod">
        <pc:chgData name="KLOCOVÁ Martina" userId="4d8686c2-3dda-479e-9ce8-c6458e154709" providerId="ADAL" clId="{6FD41C5D-95FF-47BF-B29D-E3F5E41C1685}" dt="2025-03-25T15:04:50.312" v="3909" actId="1076"/>
        <pc:sldMkLst>
          <pc:docMk/>
          <pc:sldMk cId="313849335" sldId="2474"/>
        </pc:sldMkLst>
      </pc:sldChg>
      <pc:sldChg chg="addSp modSp new">
        <pc:chgData name="KLOCOVÁ Martina" userId="4d8686c2-3dda-479e-9ce8-c6458e154709" providerId="ADAL" clId="{6FD41C5D-95FF-47BF-B29D-E3F5E41C1685}" dt="2025-02-21T09:48:22.771" v="326"/>
        <pc:sldMkLst>
          <pc:docMk/>
          <pc:sldMk cId="2920537511" sldId="2474"/>
        </pc:sldMkLst>
      </pc:sldChg>
      <pc:sldChg chg="add del">
        <pc:chgData name="KLOCOVÁ Martina" userId="4d8686c2-3dda-479e-9ce8-c6458e154709" providerId="ADAL" clId="{6FD41C5D-95FF-47BF-B29D-E3F5E41C1685}" dt="2025-03-17T22:03:14.876" v="2503" actId="47"/>
        <pc:sldMkLst>
          <pc:docMk/>
          <pc:sldMk cId="1282729565" sldId="2475"/>
        </pc:sldMkLst>
      </pc:sldChg>
      <pc:sldChg chg="add del">
        <pc:chgData name="KLOCOVÁ Martina" userId="4d8686c2-3dda-479e-9ce8-c6458e154709" providerId="ADAL" clId="{6FD41C5D-95FF-47BF-B29D-E3F5E41C1685}" dt="2025-03-17T22:03:18.812" v="2505" actId="47"/>
        <pc:sldMkLst>
          <pc:docMk/>
          <pc:sldMk cId="1384093566" sldId="2476"/>
        </pc:sldMkLst>
      </pc:sldChg>
      <pc:sldChg chg="add del">
        <pc:chgData name="KLOCOVÁ Martina" userId="4d8686c2-3dda-479e-9ce8-c6458e154709" providerId="ADAL" clId="{6FD41C5D-95FF-47BF-B29D-E3F5E41C1685}" dt="2025-03-17T22:03:20.314" v="2506" actId="47"/>
        <pc:sldMkLst>
          <pc:docMk/>
          <pc:sldMk cId="3694199642" sldId="2477"/>
        </pc:sldMkLst>
      </pc:sldChg>
      <pc:sldChg chg="add del">
        <pc:chgData name="KLOCOVÁ Martina" userId="4d8686c2-3dda-479e-9ce8-c6458e154709" providerId="ADAL" clId="{6FD41C5D-95FF-47BF-B29D-E3F5E41C1685}" dt="2025-03-17T22:03:22.827" v="2507" actId="47"/>
        <pc:sldMkLst>
          <pc:docMk/>
          <pc:sldMk cId="932816950" sldId="2478"/>
        </pc:sldMkLst>
      </pc:sldChg>
      <pc:sldChg chg="modSp add del mod">
        <pc:chgData name="KLOCOVÁ Martina" userId="4d8686c2-3dda-479e-9ce8-c6458e154709" providerId="ADAL" clId="{6FD41C5D-95FF-47BF-B29D-E3F5E41C1685}" dt="2025-03-17T22:03:24.362" v="2508" actId="47"/>
        <pc:sldMkLst>
          <pc:docMk/>
          <pc:sldMk cId="93712247" sldId="2479"/>
        </pc:sldMkLst>
      </pc:sldChg>
      <pc:sldChg chg="add del">
        <pc:chgData name="KLOCOVÁ Martina" userId="4d8686c2-3dda-479e-9ce8-c6458e154709" providerId="ADAL" clId="{6FD41C5D-95FF-47BF-B29D-E3F5E41C1685}" dt="2025-02-21T09:50:48.195" v="334" actId="47"/>
        <pc:sldMkLst>
          <pc:docMk/>
          <pc:sldMk cId="240101394" sldId="2480"/>
        </pc:sldMkLst>
      </pc:sldChg>
      <pc:sldChg chg="addSp delSp modSp new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2647927073" sldId="2480"/>
        </pc:sldMkLst>
      </pc:sldChg>
      <pc:sldChg chg="addSp delSp modSp new del mod modNotesTx">
        <pc:chgData name="KLOCOVÁ Martina" userId="4d8686c2-3dda-479e-9ce8-c6458e154709" providerId="ADAL" clId="{6FD41C5D-95FF-47BF-B29D-E3F5E41C1685}" dt="2025-03-17T22:03:34.021" v="2509" actId="47"/>
        <pc:sldMkLst>
          <pc:docMk/>
          <pc:sldMk cId="1369465983" sldId="2481"/>
        </pc:sldMkLst>
      </pc:sldChg>
      <pc:sldChg chg="del">
        <pc:chgData name="KLOCOVÁ Martina" userId="4d8686c2-3dda-479e-9ce8-c6458e154709" providerId="ADAL" clId="{6FD41C5D-95FF-47BF-B29D-E3F5E41C1685}" dt="2025-03-17T22:03:16.334" v="2504" actId="47"/>
        <pc:sldMkLst>
          <pc:docMk/>
          <pc:sldMk cId="2920537511" sldId="2482"/>
        </pc:sldMkLst>
      </pc:sldChg>
      <pc:sldChg chg="addSp delSp modSp new del mod">
        <pc:chgData name="KLOCOVÁ Martina" userId="4d8686c2-3dda-479e-9ce8-c6458e154709" providerId="ADAL" clId="{6FD41C5D-95FF-47BF-B29D-E3F5E41C1685}" dt="2025-03-17T22:03:35.474" v="2510" actId="47"/>
        <pc:sldMkLst>
          <pc:docMk/>
          <pc:sldMk cId="2028922099" sldId="2483"/>
        </pc:sldMkLst>
      </pc:sldChg>
      <pc:sldChg chg="addSp delSp modSp new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2712087804" sldId="2484"/>
        </pc:sldMkLst>
      </pc:sldChg>
      <pc:sldChg chg="addSp delSp modSp new del mod">
        <pc:chgData name="KLOCOVÁ Martina" userId="4d8686c2-3dda-479e-9ce8-c6458e154709" providerId="ADAL" clId="{6FD41C5D-95FF-47BF-B29D-E3F5E41C1685}" dt="2025-03-17T22:03:42.123" v="2511" actId="47"/>
        <pc:sldMkLst>
          <pc:docMk/>
          <pc:sldMk cId="1758810863" sldId="2485"/>
        </pc:sldMkLst>
      </pc:sldChg>
      <pc:sldChg chg="addSp delSp modSp new del mod">
        <pc:chgData name="KLOCOVÁ Martina" userId="4d8686c2-3dda-479e-9ce8-c6458e154709" providerId="ADAL" clId="{6FD41C5D-95FF-47BF-B29D-E3F5E41C1685}" dt="2025-03-17T22:03:43.701" v="2512" actId="47"/>
        <pc:sldMkLst>
          <pc:docMk/>
          <pc:sldMk cId="1140468786" sldId="2486"/>
        </pc:sldMkLst>
      </pc:sldChg>
      <pc:sldChg chg="addSp delSp modSp new del mod">
        <pc:chgData name="KLOCOVÁ Martina" userId="4d8686c2-3dda-479e-9ce8-c6458e154709" providerId="ADAL" clId="{6FD41C5D-95FF-47BF-B29D-E3F5E41C1685}" dt="2025-03-17T22:03:45.947" v="2513" actId="47"/>
        <pc:sldMkLst>
          <pc:docMk/>
          <pc:sldMk cId="3160176052" sldId="2487"/>
        </pc:sldMkLst>
      </pc:sldChg>
      <pc:sldChg chg="addSp delSp modSp new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267479172" sldId="2488"/>
        </pc:sldMkLst>
      </pc:sldChg>
      <pc:sldChg chg="addSp delSp modSp new del mod">
        <pc:chgData name="KLOCOVÁ Martina" userId="4d8686c2-3dda-479e-9ce8-c6458e154709" providerId="ADAL" clId="{6FD41C5D-95FF-47BF-B29D-E3F5E41C1685}" dt="2025-03-17T22:03:48.364" v="2514" actId="47"/>
        <pc:sldMkLst>
          <pc:docMk/>
          <pc:sldMk cId="1401927928" sldId="2490"/>
        </pc:sldMkLst>
      </pc:sldChg>
      <pc:sldChg chg="addSp delSp modSp new add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1589495755" sldId="2491"/>
        </pc:sldMkLst>
      </pc:sldChg>
      <pc:sldChg chg="addSp delSp modSp new del mod">
        <pc:chgData name="KLOCOVÁ Martina" userId="4d8686c2-3dda-479e-9ce8-c6458e154709" providerId="ADAL" clId="{6FD41C5D-95FF-47BF-B29D-E3F5E41C1685}" dt="2025-03-18T08:14:40.230" v="3650" actId="47"/>
        <pc:sldMkLst>
          <pc:docMk/>
          <pc:sldMk cId="3952572415" sldId="2492"/>
        </pc:sldMkLst>
      </pc:sldChg>
      <pc:sldChg chg="addSp delSp modSp add del mod ord">
        <pc:chgData name="KLOCOVÁ Martina" userId="4d8686c2-3dda-479e-9ce8-c6458e154709" providerId="ADAL" clId="{6FD41C5D-95FF-47BF-B29D-E3F5E41C1685}" dt="2025-03-18T08:14:37.434" v="3649" actId="47"/>
        <pc:sldMkLst>
          <pc:docMk/>
          <pc:sldMk cId="1297972736" sldId="2493"/>
        </pc:sldMkLst>
      </pc:sldChg>
      <pc:sldChg chg="addSp delSp modSp new del mod">
        <pc:chgData name="KLOCOVÁ Martina" userId="4d8686c2-3dda-479e-9ce8-c6458e154709" providerId="ADAL" clId="{6FD41C5D-95FF-47BF-B29D-E3F5E41C1685}" dt="2025-03-18T08:14:41.138" v="3651" actId="47"/>
        <pc:sldMkLst>
          <pc:docMk/>
          <pc:sldMk cId="882975818" sldId="2494"/>
        </pc:sldMkLst>
      </pc:sldChg>
      <pc:sldChg chg="addSp delSp modSp new del mod">
        <pc:chgData name="KLOCOVÁ Martina" userId="4d8686c2-3dda-479e-9ce8-c6458e154709" providerId="ADAL" clId="{6FD41C5D-95FF-47BF-B29D-E3F5E41C1685}" dt="2025-03-18T08:14:41.524" v="3652" actId="47"/>
        <pc:sldMkLst>
          <pc:docMk/>
          <pc:sldMk cId="3036677786" sldId="2495"/>
        </pc:sldMkLst>
      </pc:sldChg>
      <pc:sldChg chg="addSp delSp modSp new del mod">
        <pc:chgData name="KLOCOVÁ Martina" userId="4d8686c2-3dda-479e-9ce8-c6458e154709" providerId="ADAL" clId="{6FD41C5D-95FF-47BF-B29D-E3F5E41C1685}" dt="2025-03-18T08:14:41.748" v="3653" actId="47"/>
        <pc:sldMkLst>
          <pc:docMk/>
          <pc:sldMk cId="3258274850" sldId="2496"/>
        </pc:sldMkLst>
      </pc:sldChg>
      <pc:sldChg chg="addSp delSp modSp new del mod">
        <pc:chgData name="KLOCOVÁ Martina" userId="4d8686c2-3dda-479e-9ce8-c6458e154709" providerId="ADAL" clId="{6FD41C5D-95FF-47BF-B29D-E3F5E41C1685}" dt="2025-03-18T08:14:41.933" v="3654" actId="47"/>
        <pc:sldMkLst>
          <pc:docMk/>
          <pc:sldMk cId="293084970" sldId="2497"/>
        </pc:sldMkLst>
      </pc:sldChg>
      <pc:sldChg chg="addSp delSp modSp add del mod">
        <pc:chgData name="KLOCOVÁ Martina" userId="4d8686c2-3dda-479e-9ce8-c6458e154709" providerId="ADAL" clId="{6FD41C5D-95FF-47BF-B29D-E3F5E41C1685}" dt="2025-03-18T08:14:42.093" v="3655" actId="47"/>
        <pc:sldMkLst>
          <pc:docMk/>
          <pc:sldMk cId="457518105" sldId="2498"/>
        </pc:sldMkLst>
      </pc:sldChg>
      <pc:sldChg chg="addSp delSp modSp add del mod">
        <pc:chgData name="KLOCOVÁ Martina" userId="4d8686c2-3dda-479e-9ce8-c6458e154709" providerId="ADAL" clId="{6FD41C5D-95FF-47BF-B29D-E3F5E41C1685}" dt="2025-03-18T08:14:42.266" v="3656" actId="47"/>
        <pc:sldMkLst>
          <pc:docMk/>
          <pc:sldMk cId="3455096788" sldId="2499"/>
        </pc:sldMkLst>
      </pc:sldChg>
      <pc:sldChg chg="addSp delSp modSp add del mod">
        <pc:chgData name="KLOCOVÁ Martina" userId="4d8686c2-3dda-479e-9ce8-c6458e154709" providerId="ADAL" clId="{6FD41C5D-95FF-47BF-B29D-E3F5E41C1685}" dt="2025-03-18T08:14:42.433" v="3657" actId="47"/>
        <pc:sldMkLst>
          <pc:docMk/>
          <pc:sldMk cId="1382732744" sldId="2500"/>
        </pc:sldMkLst>
      </pc:sldChg>
      <pc:sldChg chg="addSp delSp modSp add del mod">
        <pc:chgData name="KLOCOVÁ Martina" userId="4d8686c2-3dda-479e-9ce8-c6458e154709" providerId="ADAL" clId="{6FD41C5D-95FF-47BF-B29D-E3F5E41C1685}" dt="2025-03-18T08:14:42.619" v="3658" actId="47"/>
        <pc:sldMkLst>
          <pc:docMk/>
          <pc:sldMk cId="4080945776" sldId="2501"/>
        </pc:sldMkLst>
      </pc:sldChg>
      <pc:sldChg chg="addSp delSp modSp add del mod">
        <pc:chgData name="KLOCOVÁ Martina" userId="4d8686c2-3dda-479e-9ce8-c6458e154709" providerId="ADAL" clId="{6FD41C5D-95FF-47BF-B29D-E3F5E41C1685}" dt="2025-03-18T08:14:42.807" v="3659" actId="47"/>
        <pc:sldMkLst>
          <pc:docMk/>
          <pc:sldMk cId="2749798705" sldId="2502"/>
        </pc:sldMkLst>
      </pc:sldChg>
      <pc:sldChg chg="addSp delSp modSp add del mod">
        <pc:chgData name="KLOCOVÁ Martina" userId="4d8686c2-3dda-479e-9ce8-c6458e154709" providerId="ADAL" clId="{6FD41C5D-95FF-47BF-B29D-E3F5E41C1685}" dt="2025-03-18T08:14:42.965" v="3660" actId="47"/>
        <pc:sldMkLst>
          <pc:docMk/>
          <pc:sldMk cId="1469341440" sldId="2503"/>
        </pc:sldMkLst>
      </pc:sldChg>
      <pc:sldChg chg="addSp delSp modSp add del mod">
        <pc:chgData name="KLOCOVÁ Martina" userId="4d8686c2-3dda-479e-9ce8-c6458e154709" providerId="ADAL" clId="{6FD41C5D-95FF-47BF-B29D-E3F5E41C1685}" dt="2025-03-18T08:14:43.122" v="3661" actId="47"/>
        <pc:sldMkLst>
          <pc:docMk/>
          <pc:sldMk cId="1090685905" sldId="2504"/>
        </pc:sldMkLst>
      </pc:sldChg>
      <pc:sldChg chg="addSp delSp modSp add del mod">
        <pc:chgData name="KLOCOVÁ Martina" userId="4d8686c2-3dda-479e-9ce8-c6458e154709" providerId="ADAL" clId="{6FD41C5D-95FF-47BF-B29D-E3F5E41C1685}" dt="2025-03-18T08:14:43.290" v="3662" actId="47"/>
        <pc:sldMkLst>
          <pc:docMk/>
          <pc:sldMk cId="2276663645" sldId="2505"/>
        </pc:sldMkLst>
      </pc:sldChg>
      <pc:sldChg chg="addSp delSp modSp add del mod">
        <pc:chgData name="KLOCOVÁ Martina" userId="4d8686c2-3dda-479e-9ce8-c6458e154709" providerId="ADAL" clId="{6FD41C5D-95FF-47BF-B29D-E3F5E41C1685}" dt="2025-03-18T08:14:43.434" v="3663" actId="47"/>
        <pc:sldMkLst>
          <pc:docMk/>
          <pc:sldMk cId="1986424711" sldId="2506"/>
        </pc:sldMkLst>
      </pc:sldChg>
      <pc:sldChg chg="addSp delSp modSp add del mod">
        <pc:chgData name="KLOCOVÁ Martina" userId="4d8686c2-3dda-479e-9ce8-c6458e154709" providerId="ADAL" clId="{6FD41C5D-95FF-47BF-B29D-E3F5E41C1685}" dt="2025-03-18T08:14:43.578" v="3664" actId="47"/>
        <pc:sldMkLst>
          <pc:docMk/>
          <pc:sldMk cId="3769336674" sldId="2507"/>
        </pc:sldMkLst>
      </pc:sldChg>
      <pc:sldChg chg="addSp delSp modSp add del mod">
        <pc:chgData name="KLOCOVÁ Martina" userId="4d8686c2-3dda-479e-9ce8-c6458e154709" providerId="ADAL" clId="{6FD41C5D-95FF-47BF-B29D-E3F5E41C1685}" dt="2025-03-18T08:14:43.738" v="3665" actId="47"/>
        <pc:sldMkLst>
          <pc:docMk/>
          <pc:sldMk cId="2331127345" sldId="2508"/>
        </pc:sldMkLst>
      </pc:sldChg>
      <pc:sldChg chg="addSp delSp modSp add del mod">
        <pc:chgData name="KLOCOVÁ Martina" userId="4d8686c2-3dda-479e-9ce8-c6458e154709" providerId="ADAL" clId="{6FD41C5D-95FF-47BF-B29D-E3F5E41C1685}" dt="2025-03-18T08:14:43.905" v="3666" actId="47"/>
        <pc:sldMkLst>
          <pc:docMk/>
          <pc:sldMk cId="1439907563" sldId="2509"/>
        </pc:sldMkLst>
      </pc:sldChg>
      <pc:sldChg chg="addSp delSp modSp add del mod">
        <pc:chgData name="KLOCOVÁ Martina" userId="4d8686c2-3dda-479e-9ce8-c6458e154709" providerId="ADAL" clId="{6FD41C5D-95FF-47BF-B29D-E3F5E41C1685}" dt="2025-03-18T08:14:44.090" v="3667" actId="47"/>
        <pc:sldMkLst>
          <pc:docMk/>
          <pc:sldMk cId="134929384" sldId="2510"/>
        </pc:sldMkLst>
      </pc:sldChg>
      <pc:sldChg chg="addSp delSp modSp add del mod">
        <pc:chgData name="KLOCOVÁ Martina" userId="4d8686c2-3dda-479e-9ce8-c6458e154709" providerId="ADAL" clId="{6FD41C5D-95FF-47BF-B29D-E3F5E41C1685}" dt="2025-03-18T08:14:44.207" v="3668" actId="47"/>
        <pc:sldMkLst>
          <pc:docMk/>
          <pc:sldMk cId="3578131137" sldId="2511"/>
        </pc:sldMkLst>
      </pc:sldChg>
      <pc:sldChg chg="addSp delSp modSp add del mod">
        <pc:chgData name="KLOCOVÁ Martina" userId="4d8686c2-3dda-479e-9ce8-c6458e154709" providerId="ADAL" clId="{6FD41C5D-95FF-47BF-B29D-E3F5E41C1685}" dt="2025-03-18T08:14:44.366" v="3669" actId="47"/>
        <pc:sldMkLst>
          <pc:docMk/>
          <pc:sldMk cId="2998802230" sldId="2512"/>
        </pc:sldMkLst>
      </pc:sldChg>
      <pc:sldChg chg="addSp delSp modSp add del mod">
        <pc:chgData name="KLOCOVÁ Martina" userId="4d8686c2-3dda-479e-9ce8-c6458e154709" providerId="ADAL" clId="{6FD41C5D-95FF-47BF-B29D-E3F5E41C1685}" dt="2025-03-18T08:14:44.874" v="3670" actId="47"/>
        <pc:sldMkLst>
          <pc:docMk/>
          <pc:sldMk cId="3352362057" sldId="2513"/>
        </pc:sldMkLst>
      </pc:sldChg>
      <pc:sldChg chg="addSp delSp modSp add del mod">
        <pc:chgData name="KLOCOVÁ Martina" userId="4d8686c2-3dda-479e-9ce8-c6458e154709" providerId="ADAL" clId="{6FD41C5D-95FF-47BF-B29D-E3F5E41C1685}" dt="2025-03-18T08:14:44.991" v="3671" actId="47"/>
        <pc:sldMkLst>
          <pc:docMk/>
          <pc:sldMk cId="4204457388" sldId="2514"/>
        </pc:sldMkLst>
      </pc:sldChg>
      <pc:sldChg chg="addSp delSp modSp add del mod">
        <pc:chgData name="KLOCOVÁ Martina" userId="4d8686c2-3dda-479e-9ce8-c6458e154709" providerId="ADAL" clId="{6FD41C5D-95FF-47BF-B29D-E3F5E41C1685}" dt="2025-03-18T08:14:45.010" v="3672" actId="47"/>
        <pc:sldMkLst>
          <pc:docMk/>
          <pc:sldMk cId="3363356494" sldId="2515"/>
        </pc:sldMkLst>
      </pc:sldChg>
      <pc:sldChg chg="addSp delSp modSp add del mod">
        <pc:chgData name="KLOCOVÁ Martina" userId="4d8686c2-3dda-479e-9ce8-c6458e154709" providerId="ADAL" clId="{6FD41C5D-95FF-47BF-B29D-E3F5E41C1685}" dt="2025-03-18T08:14:45.030" v="3673" actId="47"/>
        <pc:sldMkLst>
          <pc:docMk/>
          <pc:sldMk cId="2203584499" sldId="2516"/>
        </pc:sldMkLst>
      </pc:sldChg>
      <pc:sldChg chg="addSp delSp modSp add del mod">
        <pc:chgData name="KLOCOVÁ Martina" userId="4d8686c2-3dda-479e-9ce8-c6458e154709" providerId="ADAL" clId="{6FD41C5D-95FF-47BF-B29D-E3F5E41C1685}" dt="2025-03-18T08:14:45.147" v="3674" actId="47"/>
        <pc:sldMkLst>
          <pc:docMk/>
          <pc:sldMk cId="323123888" sldId="2517"/>
        </pc:sldMkLst>
      </pc:sldChg>
      <pc:sldChg chg="addSp delSp modSp add del mod">
        <pc:chgData name="KLOCOVÁ Martina" userId="4d8686c2-3dda-479e-9ce8-c6458e154709" providerId="ADAL" clId="{6FD41C5D-95FF-47BF-B29D-E3F5E41C1685}" dt="2025-03-18T08:14:45.265" v="3675" actId="47"/>
        <pc:sldMkLst>
          <pc:docMk/>
          <pc:sldMk cId="19945203" sldId="2518"/>
        </pc:sldMkLst>
      </pc:sldChg>
      <pc:sldChg chg="addSp delSp modSp add del mod">
        <pc:chgData name="KLOCOVÁ Martina" userId="4d8686c2-3dda-479e-9ce8-c6458e154709" providerId="ADAL" clId="{6FD41C5D-95FF-47BF-B29D-E3F5E41C1685}" dt="2025-03-18T08:14:45.409" v="3676" actId="47"/>
        <pc:sldMkLst>
          <pc:docMk/>
          <pc:sldMk cId="3114906376" sldId="2519"/>
        </pc:sldMkLst>
      </pc:sldChg>
      <pc:sldChg chg="addSp delSp modSp add del mod">
        <pc:chgData name="KLOCOVÁ Martina" userId="4d8686c2-3dda-479e-9ce8-c6458e154709" providerId="ADAL" clId="{6FD41C5D-95FF-47BF-B29D-E3F5E41C1685}" dt="2025-03-18T08:14:45.539" v="3677" actId="47"/>
        <pc:sldMkLst>
          <pc:docMk/>
          <pc:sldMk cId="3824932023" sldId="2520"/>
        </pc:sldMkLst>
      </pc:sldChg>
      <pc:sldChg chg="addSp delSp modSp add del mod">
        <pc:chgData name="KLOCOVÁ Martina" userId="4d8686c2-3dda-479e-9ce8-c6458e154709" providerId="ADAL" clId="{6FD41C5D-95FF-47BF-B29D-E3F5E41C1685}" dt="2025-03-18T08:14:45.669" v="3678" actId="47"/>
        <pc:sldMkLst>
          <pc:docMk/>
          <pc:sldMk cId="1581498023" sldId="2521"/>
        </pc:sldMkLst>
      </pc:sldChg>
      <pc:sldChg chg="addSp delSp modSp add del mod">
        <pc:chgData name="KLOCOVÁ Martina" userId="4d8686c2-3dda-479e-9ce8-c6458e154709" providerId="ADAL" clId="{6FD41C5D-95FF-47BF-B29D-E3F5E41C1685}" dt="2025-03-18T08:14:45.835" v="3679" actId="47"/>
        <pc:sldMkLst>
          <pc:docMk/>
          <pc:sldMk cId="2207270176" sldId="2522"/>
        </pc:sldMkLst>
      </pc:sldChg>
      <pc:sldChg chg="addSp delSp modSp add del mod">
        <pc:chgData name="KLOCOVÁ Martina" userId="4d8686c2-3dda-479e-9ce8-c6458e154709" providerId="ADAL" clId="{6FD41C5D-95FF-47BF-B29D-E3F5E41C1685}" dt="2025-03-18T08:14:45.973" v="3680" actId="47"/>
        <pc:sldMkLst>
          <pc:docMk/>
          <pc:sldMk cId="2385826761" sldId="2523"/>
        </pc:sldMkLst>
      </pc:sldChg>
      <pc:sldChg chg="addSp delSp modSp add del mod">
        <pc:chgData name="KLOCOVÁ Martina" userId="4d8686c2-3dda-479e-9ce8-c6458e154709" providerId="ADAL" clId="{6FD41C5D-95FF-47BF-B29D-E3F5E41C1685}" dt="2025-03-18T08:14:46.117" v="3681" actId="47"/>
        <pc:sldMkLst>
          <pc:docMk/>
          <pc:sldMk cId="3590213045" sldId="2524"/>
        </pc:sldMkLst>
      </pc:sldChg>
      <pc:sldChg chg="addSp delSp modSp new del mod">
        <pc:chgData name="KLOCOVÁ Martina" userId="4d8686c2-3dda-479e-9ce8-c6458e154709" providerId="ADAL" clId="{6FD41C5D-95FF-47BF-B29D-E3F5E41C1685}" dt="2025-03-18T08:14:46.298" v="3682" actId="47"/>
        <pc:sldMkLst>
          <pc:docMk/>
          <pc:sldMk cId="2206828867" sldId="2525"/>
        </pc:sldMkLst>
      </pc:sldChg>
      <pc:sldChg chg="addSp delSp modSp new del mod">
        <pc:chgData name="KLOCOVÁ Martina" userId="4d8686c2-3dda-479e-9ce8-c6458e154709" providerId="ADAL" clId="{6FD41C5D-95FF-47BF-B29D-E3F5E41C1685}" dt="2025-03-18T08:14:46.390" v="3683" actId="47"/>
        <pc:sldMkLst>
          <pc:docMk/>
          <pc:sldMk cId="973232351" sldId="2526"/>
        </pc:sldMkLst>
      </pc:sldChg>
      <pc:sldChg chg="addSp delSp modSp new del mod">
        <pc:chgData name="KLOCOVÁ Martina" userId="4d8686c2-3dda-479e-9ce8-c6458e154709" providerId="ADAL" clId="{6FD41C5D-95FF-47BF-B29D-E3F5E41C1685}" dt="2025-03-18T08:14:46.605" v="3684" actId="47"/>
        <pc:sldMkLst>
          <pc:docMk/>
          <pc:sldMk cId="2660734189" sldId="2527"/>
        </pc:sldMkLst>
      </pc:sldChg>
      <pc:sldChg chg="addSp delSp modSp add del mod">
        <pc:chgData name="KLOCOVÁ Martina" userId="4d8686c2-3dda-479e-9ce8-c6458e154709" providerId="ADAL" clId="{6FD41C5D-95FF-47BF-B29D-E3F5E41C1685}" dt="2025-03-18T08:14:46.878" v="3685" actId="47"/>
        <pc:sldMkLst>
          <pc:docMk/>
          <pc:sldMk cId="311011314" sldId="2528"/>
        </pc:sldMkLst>
      </pc:sldChg>
      <pc:sldChg chg="addSp delSp modSp add del mod">
        <pc:chgData name="KLOCOVÁ Martina" userId="4d8686c2-3dda-479e-9ce8-c6458e154709" providerId="ADAL" clId="{6FD41C5D-95FF-47BF-B29D-E3F5E41C1685}" dt="2025-03-18T08:14:46.898" v="3686" actId="47"/>
        <pc:sldMkLst>
          <pc:docMk/>
          <pc:sldMk cId="1306244759" sldId="2529"/>
        </pc:sldMkLst>
      </pc:sldChg>
      <pc:sldChg chg="addSp delSp modSp add del mod">
        <pc:chgData name="KLOCOVÁ Martina" userId="4d8686c2-3dda-479e-9ce8-c6458e154709" providerId="ADAL" clId="{6FD41C5D-95FF-47BF-B29D-E3F5E41C1685}" dt="2025-03-18T08:14:47.066" v="3687" actId="47"/>
        <pc:sldMkLst>
          <pc:docMk/>
          <pc:sldMk cId="2498968317" sldId="2530"/>
        </pc:sldMkLst>
      </pc:sldChg>
      <pc:sldChg chg="addSp delSp modSp add del mod">
        <pc:chgData name="KLOCOVÁ Martina" userId="4d8686c2-3dda-479e-9ce8-c6458e154709" providerId="ADAL" clId="{6FD41C5D-95FF-47BF-B29D-E3F5E41C1685}" dt="2025-03-18T08:14:47.232" v="3688" actId="47"/>
        <pc:sldMkLst>
          <pc:docMk/>
          <pc:sldMk cId="1371000509" sldId="2531"/>
        </pc:sldMkLst>
      </pc:sldChg>
      <pc:sldChg chg="addSp delSp modSp add del mod">
        <pc:chgData name="KLOCOVÁ Martina" userId="4d8686c2-3dda-479e-9ce8-c6458e154709" providerId="ADAL" clId="{6FD41C5D-95FF-47BF-B29D-E3F5E41C1685}" dt="2025-03-18T08:14:47.403" v="3689" actId="47"/>
        <pc:sldMkLst>
          <pc:docMk/>
          <pc:sldMk cId="1753140363" sldId="2532"/>
        </pc:sldMkLst>
      </pc:sldChg>
      <pc:sldChg chg="addSp delSp modSp add del mod">
        <pc:chgData name="KLOCOVÁ Martina" userId="4d8686c2-3dda-479e-9ce8-c6458e154709" providerId="ADAL" clId="{6FD41C5D-95FF-47BF-B29D-E3F5E41C1685}" dt="2025-03-18T08:14:47.607" v="3690" actId="47"/>
        <pc:sldMkLst>
          <pc:docMk/>
          <pc:sldMk cId="736685654" sldId="2533"/>
        </pc:sldMkLst>
      </pc:sldChg>
      <pc:sldChg chg="addSp delSp modSp add del mod">
        <pc:chgData name="KLOCOVÁ Martina" userId="4d8686c2-3dda-479e-9ce8-c6458e154709" providerId="ADAL" clId="{6FD41C5D-95FF-47BF-B29D-E3F5E41C1685}" dt="2025-03-18T08:14:47.764" v="3691" actId="47"/>
        <pc:sldMkLst>
          <pc:docMk/>
          <pc:sldMk cId="1933382224" sldId="2534"/>
        </pc:sldMkLst>
      </pc:sldChg>
      <pc:sldChg chg="addSp delSp modSp add del mod">
        <pc:chgData name="KLOCOVÁ Martina" userId="4d8686c2-3dda-479e-9ce8-c6458e154709" providerId="ADAL" clId="{6FD41C5D-95FF-47BF-B29D-E3F5E41C1685}" dt="2025-03-18T08:14:47.954" v="3692" actId="47"/>
        <pc:sldMkLst>
          <pc:docMk/>
          <pc:sldMk cId="1865544952" sldId="2535"/>
        </pc:sldMkLst>
      </pc:sldChg>
      <pc:sldChg chg="addSp delSp modSp add del mod">
        <pc:chgData name="KLOCOVÁ Martina" userId="4d8686c2-3dda-479e-9ce8-c6458e154709" providerId="ADAL" clId="{6FD41C5D-95FF-47BF-B29D-E3F5E41C1685}" dt="2025-03-18T08:14:48.146" v="3693" actId="47"/>
        <pc:sldMkLst>
          <pc:docMk/>
          <pc:sldMk cId="1174522946" sldId="2536"/>
        </pc:sldMkLst>
      </pc:sldChg>
      <pc:sldChg chg="addSp delSp modSp add del mod">
        <pc:chgData name="KLOCOVÁ Martina" userId="4d8686c2-3dda-479e-9ce8-c6458e154709" providerId="ADAL" clId="{6FD41C5D-95FF-47BF-B29D-E3F5E41C1685}" dt="2025-03-18T08:14:48.337" v="3694" actId="47"/>
        <pc:sldMkLst>
          <pc:docMk/>
          <pc:sldMk cId="445465996" sldId="2537"/>
        </pc:sldMkLst>
      </pc:sldChg>
      <pc:sldChg chg="addSp delSp modSp add del mod">
        <pc:chgData name="KLOCOVÁ Martina" userId="4d8686c2-3dda-479e-9ce8-c6458e154709" providerId="ADAL" clId="{6FD41C5D-95FF-47BF-B29D-E3F5E41C1685}" dt="2025-03-18T08:14:48.551" v="3695" actId="47"/>
        <pc:sldMkLst>
          <pc:docMk/>
          <pc:sldMk cId="1515314970" sldId="2538"/>
        </pc:sldMkLst>
      </pc:sldChg>
      <pc:sldChg chg="addSp delSp modSp add del mod">
        <pc:chgData name="KLOCOVÁ Martina" userId="4d8686c2-3dda-479e-9ce8-c6458e154709" providerId="ADAL" clId="{6FD41C5D-95FF-47BF-B29D-E3F5E41C1685}" dt="2025-03-18T08:14:48.577" v="3696" actId="47"/>
        <pc:sldMkLst>
          <pc:docMk/>
          <pc:sldMk cId="3104704610" sldId="2539"/>
        </pc:sldMkLst>
      </pc:sldChg>
      <pc:sldChg chg="addSp delSp modSp new del mod">
        <pc:chgData name="KLOCOVÁ Martina" userId="4d8686c2-3dda-479e-9ce8-c6458e154709" providerId="ADAL" clId="{6FD41C5D-95FF-47BF-B29D-E3F5E41C1685}" dt="2025-03-18T08:14:48.804" v="3697" actId="47"/>
        <pc:sldMkLst>
          <pc:docMk/>
          <pc:sldMk cId="545786323" sldId="2540"/>
        </pc:sldMkLst>
      </pc:sldChg>
      <pc:sldChg chg="addSp delSp modSp new del mod">
        <pc:chgData name="KLOCOVÁ Martina" userId="4d8686c2-3dda-479e-9ce8-c6458e154709" providerId="ADAL" clId="{6FD41C5D-95FF-47BF-B29D-E3F5E41C1685}" dt="2025-03-18T08:14:49.017" v="3698" actId="47"/>
        <pc:sldMkLst>
          <pc:docMk/>
          <pc:sldMk cId="1050740340" sldId="2541"/>
        </pc:sldMkLst>
      </pc:sldChg>
      <pc:sldChg chg="addSp delSp modSp new del mod">
        <pc:chgData name="KLOCOVÁ Martina" userId="4d8686c2-3dda-479e-9ce8-c6458e154709" providerId="ADAL" clId="{6FD41C5D-95FF-47BF-B29D-E3F5E41C1685}" dt="2025-03-18T08:14:49.144" v="3699" actId="47"/>
        <pc:sldMkLst>
          <pc:docMk/>
          <pc:sldMk cId="3409337237" sldId="2542"/>
        </pc:sldMkLst>
      </pc:sldChg>
      <pc:sldChg chg="addSp delSp modSp add del mod">
        <pc:chgData name="KLOCOVÁ Martina" userId="4d8686c2-3dda-479e-9ce8-c6458e154709" providerId="ADAL" clId="{6FD41C5D-95FF-47BF-B29D-E3F5E41C1685}" dt="2025-03-18T08:14:49.386" v="3700" actId="47"/>
        <pc:sldMkLst>
          <pc:docMk/>
          <pc:sldMk cId="627318811" sldId="2543"/>
        </pc:sldMkLst>
      </pc:sldChg>
      <pc:sldChg chg="addSp delSp modSp add del mod ord">
        <pc:chgData name="KLOCOVÁ Martina" userId="4d8686c2-3dda-479e-9ce8-c6458e154709" providerId="ADAL" clId="{6FD41C5D-95FF-47BF-B29D-E3F5E41C1685}" dt="2025-03-03T13:02:07.033" v="692" actId="47"/>
        <pc:sldMkLst>
          <pc:docMk/>
          <pc:sldMk cId="111150385" sldId="2544"/>
        </pc:sldMkLst>
      </pc:sldChg>
      <pc:sldChg chg="addSp delSp modSp add del mod">
        <pc:chgData name="KLOCOVÁ Martina" userId="4d8686c2-3dda-479e-9ce8-c6458e154709" providerId="ADAL" clId="{6FD41C5D-95FF-47BF-B29D-E3F5E41C1685}" dt="2025-03-18T08:14:49.405" v="3701" actId="47"/>
        <pc:sldMkLst>
          <pc:docMk/>
          <pc:sldMk cId="2383442939" sldId="2545"/>
        </pc:sldMkLst>
      </pc:sldChg>
      <pc:sldChg chg="addSp delSp modSp add del mod">
        <pc:chgData name="KLOCOVÁ Martina" userId="4d8686c2-3dda-479e-9ce8-c6458e154709" providerId="ADAL" clId="{6FD41C5D-95FF-47BF-B29D-E3F5E41C1685}" dt="2025-03-18T08:14:49.617" v="3702" actId="47"/>
        <pc:sldMkLst>
          <pc:docMk/>
          <pc:sldMk cId="736824050" sldId="2546"/>
        </pc:sldMkLst>
      </pc:sldChg>
      <pc:sldChg chg="addSp delSp modSp add del mod">
        <pc:chgData name="KLOCOVÁ Martina" userId="4d8686c2-3dda-479e-9ce8-c6458e154709" providerId="ADAL" clId="{6FD41C5D-95FF-47BF-B29D-E3F5E41C1685}" dt="2025-03-18T08:14:49.788" v="3703" actId="47"/>
        <pc:sldMkLst>
          <pc:docMk/>
          <pc:sldMk cId="1233739483" sldId="2547"/>
        </pc:sldMkLst>
      </pc:sldChg>
      <pc:sldChg chg="addSp delSp modSp add del mod">
        <pc:chgData name="KLOCOVÁ Martina" userId="4d8686c2-3dda-479e-9ce8-c6458e154709" providerId="ADAL" clId="{6FD41C5D-95FF-47BF-B29D-E3F5E41C1685}" dt="2025-03-18T08:14:49.986" v="3704" actId="47"/>
        <pc:sldMkLst>
          <pc:docMk/>
          <pc:sldMk cId="1374093274" sldId="2548"/>
        </pc:sldMkLst>
      </pc:sldChg>
      <pc:sldChg chg="addSp delSp modSp add del mod">
        <pc:chgData name="KLOCOVÁ Martina" userId="4d8686c2-3dda-479e-9ce8-c6458e154709" providerId="ADAL" clId="{6FD41C5D-95FF-47BF-B29D-E3F5E41C1685}" dt="2025-03-18T08:14:50.170" v="3705" actId="47"/>
        <pc:sldMkLst>
          <pc:docMk/>
          <pc:sldMk cId="2916530978" sldId="2549"/>
        </pc:sldMkLst>
      </pc:sldChg>
      <pc:sldChg chg="addSp delSp modSp add del mod">
        <pc:chgData name="KLOCOVÁ Martina" userId="4d8686c2-3dda-479e-9ce8-c6458e154709" providerId="ADAL" clId="{6FD41C5D-95FF-47BF-B29D-E3F5E41C1685}" dt="2025-03-18T08:14:50.303" v="3706" actId="47"/>
        <pc:sldMkLst>
          <pc:docMk/>
          <pc:sldMk cId="3581173200" sldId="2550"/>
        </pc:sldMkLst>
      </pc:sldChg>
      <pc:sldChg chg="addSp delSp modSp add del mod">
        <pc:chgData name="KLOCOVÁ Martina" userId="4d8686c2-3dda-479e-9ce8-c6458e154709" providerId="ADAL" clId="{6FD41C5D-95FF-47BF-B29D-E3F5E41C1685}" dt="2025-03-18T08:14:50.454" v="3707" actId="47"/>
        <pc:sldMkLst>
          <pc:docMk/>
          <pc:sldMk cId="2713487239" sldId="2551"/>
        </pc:sldMkLst>
      </pc:sldChg>
      <pc:sldChg chg="addSp delSp modSp add del mod">
        <pc:chgData name="KLOCOVÁ Martina" userId="4d8686c2-3dda-479e-9ce8-c6458e154709" providerId="ADAL" clId="{6FD41C5D-95FF-47BF-B29D-E3F5E41C1685}" dt="2025-03-18T08:14:50.641" v="3708" actId="47"/>
        <pc:sldMkLst>
          <pc:docMk/>
          <pc:sldMk cId="809268322" sldId="2552"/>
        </pc:sldMkLst>
      </pc:sldChg>
      <pc:sldChg chg="addSp delSp modSp add del mod">
        <pc:chgData name="KLOCOVÁ Martina" userId="4d8686c2-3dda-479e-9ce8-c6458e154709" providerId="ADAL" clId="{6FD41C5D-95FF-47BF-B29D-E3F5E41C1685}" dt="2025-03-18T08:14:50.831" v="3709" actId="47"/>
        <pc:sldMkLst>
          <pc:docMk/>
          <pc:sldMk cId="71602942" sldId="2553"/>
        </pc:sldMkLst>
      </pc:sldChg>
      <pc:sldChg chg="addSp delSp modSp add del mod">
        <pc:chgData name="KLOCOVÁ Martina" userId="4d8686c2-3dda-479e-9ce8-c6458e154709" providerId="ADAL" clId="{6FD41C5D-95FF-47BF-B29D-E3F5E41C1685}" dt="2025-03-18T08:14:51.002" v="3710" actId="47"/>
        <pc:sldMkLst>
          <pc:docMk/>
          <pc:sldMk cId="2738216028" sldId="2554"/>
        </pc:sldMkLst>
      </pc:sldChg>
      <pc:sldChg chg="addSp delSp modSp add del mod">
        <pc:chgData name="KLOCOVÁ Martina" userId="4d8686c2-3dda-479e-9ce8-c6458e154709" providerId="ADAL" clId="{6FD41C5D-95FF-47BF-B29D-E3F5E41C1685}" dt="2025-03-18T08:14:51.192" v="3711" actId="47"/>
        <pc:sldMkLst>
          <pc:docMk/>
          <pc:sldMk cId="1506989671" sldId="2555"/>
        </pc:sldMkLst>
      </pc:sldChg>
      <pc:sldChg chg="addSp delSp modSp add del mod">
        <pc:chgData name="KLOCOVÁ Martina" userId="4d8686c2-3dda-479e-9ce8-c6458e154709" providerId="ADAL" clId="{6FD41C5D-95FF-47BF-B29D-E3F5E41C1685}" dt="2025-03-18T08:14:51.325" v="3712" actId="47"/>
        <pc:sldMkLst>
          <pc:docMk/>
          <pc:sldMk cId="1189554624" sldId="2556"/>
        </pc:sldMkLst>
      </pc:sldChg>
      <pc:sldChg chg="addSp delSp modSp add del mod">
        <pc:chgData name="KLOCOVÁ Martina" userId="4d8686c2-3dda-479e-9ce8-c6458e154709" providerId="ADAL" clId="{6FD41C5D-95FF-47BF-B29D-E3F5E41C1685}" dt="2025-03-18T08:14:51.474" v="3713" actId="47"/>
        <pc:sldMkLst>
          <pc:docMk/>
          <pc:sldMk cId="1740844540" sldId="2557"/>
        </pc:sldMkLst>
      </pc:sldChg>
      <pc:sldChg chg="addSp delSp modSp add del mod">
        <pc:chgData name="KLOCOVÁ Martina" userId="4d8686c2-3dda-479e-9ce8-c6458e154709" providerId="ADAL" clId="{6FD41C5D-95FF-47BF-B29D-E3F5E41C1685}" dt="2025-03-18T08:14:51.662" v="3714" actId="47"/>
        <pc:sldMkLst>
          <pc:docMk/>
          <pc:sldMk cId="3181980426" sldId="2558"/>
        </pc:sldMkLst>
      </pc:sldChg>
      <pc:sldChg chg="addSp delSp modSp add del mod">
        <pc:chgData name="KLOCOVÁ Martina" userId="4d8686c2-3dda-479e-9ce8-c6458e154709" providerId="ADAL" clId="{6FD41C5D-95FF-47BF-B29D-E3F5E41C1685}" dt="2025-03-18T08:14:51.826" v="3715" actId="47"/>
        <pc:sldMkLst>
          <pc:docMk/>
          <pc:sldMk cId="1821121149" sldId="2559"/>
        </pc:sldMkLst>
      </pc:sldChg>
      <pc:sldChg chg="addSp delSp modSp add del mod">
        <pc:chgData name="KLOCOVÁ Martina" userId="4d8686c2-3dda-479e-9ce8-c6458e154709" providerId="ADAL" clId="{6FD41C5D-95FF-47BF-B29D-E3F5E41C1685}" dt="2025-03-18T08:14:52.016" v="3716" actId="47"/>
        <pc:sldMkLst>
          <pc:docMk/>
          <pc:sldMk cId="805392732" sldId="2560"/>
        </pc:sldMkLst>
      </pc:sldChg>
      <pc:sldChg chg="addSp delSp modSp add del mod">
        <pc:chgData name="KLOCOVÁ Martina" userId="4d8686c2-3dda-479e-9ce8-c6458e154709" providerId="ADAL" clId="{6FD41C5D-95FF-47BF-B29D-E3F5E41C1685}" dt="2025-03-18T08:14:52.200" v="3717" actId="47"/>
        <pc:sldMkLst>
          <pc:docMk/>
          <pc:sldMk cId="1411167129" sldId="2561"/>
        </pc:sldMkLst>
      </pc:sldChg>
      <pc:sldChg chg="addSp delSp modSp add del mod">
        <pc:chgData name="KLOCOVÁ Martina" userId="4d8686c2-3dda-479e-9ce8-c6458e154709" providerId="ADAL" clId="{6FD41C5D-95FF-47BF-B29D-E3F5E41C1685}" dt="2025-03-18T08:14:52.354" v="3718" actId="47"/>
        <pc:sldMkLst>
          <pc:docMk/>
          <pc:sldMk cId="2378242553" sldId="2562"/>
        </pc:sldMkLst>
      </pc:sldChg>
      <pc:sldChg chg="addSp delSp modSp add del mod">
        <pc:chgData name="KLOCOVÁ Martina" userId="4d8686c2-3dda-479e-9ce8-c6458e154709" providerId="ADAL" clId="{6FD41C5D-95FF-47BF-B29D-E3F5E41C1685}" dt="2025-03-18T08:14:52.522" v="3719" actId="47"/>
        <pc:sldMkLst>
          <pc:docMk/>
          <pc:sldMk cId="1297149992" sldId="2563"/>
        </pc:sldMkLst>
      </pc:sldChg>
      <pc:sldChg chg="addSp delSp modSp add del mod">
        <pc:chgData name="KLOCOVÁ Martina" userId="4d8686c2-3dda-479e-9ce8-c6458e154709" providerId="ADAL" clId="{6FD41C5D-95FF-47BF-B29D-E3F5E41C1685}" dt="2025-03-18T08:14:52.671" v="3720" actId="47"/>
        <pc:sldMkLst>
          <pc:docMk/>
          <pc:sldMk cId="1504253651" sldId="2564"/>
        </pc:sldMkLst>
      </pc:sldChg>
      <pc:sldChg chg="addSp delSp modSp add del mod">
        <pc:chgData name="KLOCOVÁ Martina" userId="4d8686c2-3dda-479e-9ce8-c6458e154709" providerId="ADAL" clId="{6FD41C5D-95FF-47BF-B29D-E3F5E41C1685}" dt="2025-03-18T08:14:52.818" v="3721" actId="47"/>
        <pc:sldMkLst>
          <pc:docMk/>
          <pc:sldMk cId="766320229" sldId="2565"/>
        </pc:sldMkLst>
      </pc:sldChg>
      <pc:sldChg chg="addSp delSp modSp add del mod">
        <pc:chgData name="KLOCOVÁ Martina" userId="4d8686c2-3dda-479e-9ce8-c6458e154709" providerId="ADAL" clId="{6FD41C5D-95FF-47BF-B29D-E3F5E41C1685}" dt="2025-03-18T08:14:52.987" v="3722" actId="47"/>
        <pc:sldMkLst>
          <pc:docMk/>
          <pc:sldMk cId="49773379" sldId="2566"/>
        </pc:sldMkLst>
      </pc:sldChg>
      <pc:sldChg chg="addSp delSp modSp add del mod">
        <pc:chgData name="KLOCOVÁ Martina" userId="4d8686c2-3dda-479e-9ce8-c6458e154709" providerId="ADAL" clId="{6FD41C5D-95FF-47BF-B29D-E3F5E41C1685}" dt="2025-03-18T08:14:53.147" v="3723" actId="47"/>
        <pc:sldMkLst>
          <pc:docMk/>
          <pc:sldMk cId="2654812006" sldId="2567"/>
        </pc:sldMkLst>
      </pc:sldChg>
      <pc:sldChg chg="addSp delSp modSp add del mod">
        <pc:chgData name="KLOCOVÁ Martina" userId="4d8686c2-3dda-479e-9ce8-c6458e154709" providerId="ADAL" clId="{6FD41C5D-95FF-47BF-B29D-E3F5E41C1685}" dt="2025-03-18T08:14:53.330" v="3724" actId="47"/>
        <pc:sldMkLst>
          <pc:docMk/>
          <pc:sldMk cId="321192252" sldId="2568"/>
        </pc:sldMkLst>
      </pc:sldChg>
      <pc:sldChg chg="addSp delSp modSp add del mod">
        <pc:chgData name="KLOCOVÁ Martina" userId="4d8686c2-3dda-479e-9ce8-c6458e154709" providerId="ADAL" clId="{6FD41C5D-95FF-47BF-B29D-E3F5E41C1685}" dt="2025-03-18T08:14:53.491" v="3725" actId="47"/>
        <pc:sldMkLst>
          <pc:docMk/>
          <pc:sldMk cId="24899446" sldId="2569"/>
        </pc:sldMkLst>
      </pc:sldChg>
      <pc:sldChg chg="addSp delSp modSp add del mod">
        <pc:chgData name="KLOCOVÁ Martina" userId="4d8686c2-3dda-479e-9ce8-c6458e154709" providerId="ADAL" clId="{6FD41C5D-95FF-47BF-B29D-E3F5E41C1685}" dt="2025-03-18T08:14:53.673" v="3726" actId="47"/>
        <pc:sldMkLst>
          <pc:docMk/>
          <pc:sldMk cId="195953972" sldId="2570"/>
        </pc:sldMkLst>
      </pc:sldChg>
      <pc:sldChg chg="addSp delSp modSp add del mod">
        <pc:chgData name="KLOCOVÁ Martina" userId="4d8686c2-3dda-479e-9ce8-c6458e154709" providerId="ADAL" clId="{6FD41C5D-95FF-47BF-B29D-E3F5E41C1685}" dt="2025-03-18T08:14:53.846" v="3727" actId="47"/>
        <pc:sldMkLst>
          <pc:docMk/>
          <pc:sldMk cId="1036669815" sldId="2571"/>
        </pc:sldMkLst>
      </pc:sldChg>
      <pc:sldChg chg="addSp delSp modSp add del mod">
        <pc:chgData name="KLOCOVÁ Martina" userId="4d8686c2-3dda-479e-9ce8-c6458e154709" providerId="ADAL" clId="{6FD41C5D-95FF-47BF-B29D-E3F5E41C1685}" dt="2025-03-18T08:14:53.981" v="3728" actId="47"/>
        <pc:sldMkLst>
          <pc:docMk/>
          <pc:sldMk cId="2152504394" sldId="2572"/>
        </pc:sldMkLst>
      </pc:sldChg>
      <pc:sldChg chg="addSp delSp modSp add del mod">
        <pc:chgData name="KLOCOVÁ Martina" userId="4d8686c2-3dda-479e-9ce8-c6458e154709" providerId="ADAL" clId="{6FD41C5D-95FF-47BF-B29D-E3F5E41C1685}" dt="2025-03-18T08:14:54.141" v="3729" actId="47"/>
        <pc:sldMkLst>
          <pc:docMk/>
          <pc:sldMk cId="1695164803" sldId="2573"/>
        </pc:sldMkLst>
      </pc:sldChg>
      <pc:sldChg chg="addSp delSp modSp add del mod">
        <pc:chgData name="KLOCOVÁ Martina" userId="4d8686c2-3dda-479e-9ce8-c6458e154709" providerId="ADAL" clId="{6FD41C5D-95FF-47BF-B29D-E3F5E41C1685}" dt="2025-03-18T08:14:54.305" v="3730" actId="47"/>
        <pc:sldMkLst>
          <pc:docMk/>
          <pc:sldMk cId="3660498105" sldId="2574"/>
        </pc:sldMkLst>
      </pc:sldChg>
      <pc:sldChg chg="addSp delSp modSp add del mod">
        <pc:chgData name="KLOCOVÁ Martina" userId="4d8686c2-3dda-479e-9ce8-c6458e154709" providerId="ADAL" clId="{6FD41C5D-95FF-47BF-B29D-E3F5E41C1685}" dt="2025-03-18T08:14:54.477" v="3731" actId="47"/>
        <pc:sldMkLst>
          <pc:docMk/>
          <pc:sldMk cId="924426540" sldId="2575"/>
        </pc:sldMkLst>
      </pc:sldChg>
      <pc:sldChg chg="addSp delSp modSp add del mod">
        <pc:chgData name="KLOCOVÁ Martina" userId="4d8686c2-3dda-479e-9ce8-c6458e154709" providerId="ADAL" clId="{6FD41C5D-95FF-47BF-B29D-E3F5E41C1685}" dt="2025-03-18T08:14:54.641" v="3732" actId="47"/>
        <pc:sldMkLst>
          <pc:docMk/>
          <pc:sldMk cId="329294429" sldId="2576"/>
        </pc:sldMkLst>
      </pc:sldChg>
      <pc:sldChg chg="addSp delSp modSp add del mod">
        <pc:chgData name="KLOCOVÁ Martina" userId="4d8686c2-3dda-479e-9ce8-c6458e154709" providerId="ADAL" clId="{6FD41C5D-95FF-47BF-B29D-E3F5E41C1685}" dt="2025-03-18T08:14:54.813" v="3733" actId="47"/>
        <pc:sldMkLst>
          <pc:docMk/>
          <pc:sldMk cId="3483431606" sldId="2577"/>
        </pc:sldMkLst>
      </pc:sldChg>
      <pc:sldChg chg="addSp delSp modSp add del mod">
        <pc:chgData name="KLOCOVÁ Martina" userId="4d8686c2-3dda-479e-9ce8-c6458e154709" providerId="ADAL" clId="{6FD41C5D-95FF-47BF-B29D-E3F5E41C1685}" dt="2025-03-18T08:14:54.978" v="3734" actId="47"/>
        <pc:sldMkLst>
          <pc:docMk/>
          <pc:sldMk cId="836213827" sldId="2578"/>
        </pc:sldMkLst>
      </pc:sldChg>
      <pc:sldChg chg="modSp add del mod">
        <pc:chgData name="KLOCOVÁ Martina" userId="4d8686c2-3dda-479e-9ce8-c6458e154709" providerId="ADAL" clId="{6FD41C5D-95FF-47BF-B29D-E3F5E41C1685}" dt="2025-03-18T08:14:55.140" v="3735" actId="47"/>
        <pc:sldMkLst>
          <pc:docMk/>
          <pc:sldMk cId="3578870879" sldId="2579"/>
        </pc:sldMkLst>
      </pc:sldChg>
      <pc:sldChg chg="addSp delSp modSp add del mod">
        <pc:chgData name="KLOCOVÁ Martina" userId="4d8686c2-3dda-479e-9ce8-c6458e154709" providerId="ADAL" clId="{6FD41C5D-95FF-47BF-B29D-E3F5E41C1685}" dt="2025-03-18T08:14:55.296" v="3736" actId="47"/>
        <pc:sldMkLst>
          <pc:docMk/>
          <pc:sldMk cId="3875413163" sldId="2580"/>
        </pc:sldMkLst>
      </pc:sldChg>
      <pc:sldChg chg="addSp delSp modSp add del mod">
        <pc:chgData name="KLOCOVÁ Martina" userId="4d8686c2-3dda-479e-9ce8-c6458e154709" providerId="ADAL" clId="{6FD41C5D-95FF-47BF-B29D-E3F5E41C1685}" dt="2025-03-18T08:14:55.457" v="3737" actId="47"/>
        <pc:sldMkLst>
          <pc:docMk/>
          <pc:sldMk cId="1553664383" sldId="2581"/>
        </pc:sldMkLst>
      </pc:sldChg>
      <pc:sldChg chg="addSp delSp modSp add del mod">
        <pc:chgData name="KLOCOVÁ Martina" userId="4d8686c2-3dda-479e-9ce8-c6458e154709" providerId="ADAL" clId="{6FD41C5D-95FF-47BF-B29D-E3F5E41C1685}" dt="2025-03-18T08:14:55.690" v="3738" actId="47"/>
        <pc:sldMkLst>
          <pc:docMk/>
          <pc:sldMk cId="2190836482" sldId="2582"/>
        </pc:sldMkLst>
      </pc:sldChg>
      <pc:sldChg chg="addSp delSp modSp add del mod">
        <pc:chgData name="KLOCOVÁ Martina" userId="4d8686c2-3dda-479e-9ce8-c6458e154709" providerId="ADAL" clId="{6FD41C5D-95FF-47BF-B29D-E3F5E41C1685}" dt="2025-03-18T08:14:55.808" v="3739" actId="47"/>
        <pc:sldMkLst>
          <pc:docMk/>
          <pc:sldMk cId="1946879026" sldId="2583"/>
        </pc:sldMkLst>
      </pc:sldChg>
      <pc:sldChg chg="addSp delSp modSp add del">
        <pc:chgData name="KLOCOVÁ Martina" userId="4d8686c2-3dda-479e-9ce8-c6458e154709" providerId="ADAL" clId="{6FD41C5D-95FF-47BF-B29D-E3F5E41C1685}" dt="2025-03-18T08:14:56.048" v="3740" actId="47"/>
        <pc:sldMkLst>
          <pc:docMk/>
          <pc:sldMk cId="344193269" sldId="2584"/>
        </pc:sldMkLst>
      </pc:sldChg>
      <pc:sldChg chg="addSp delSp modSp add del mod">
        <pc:chgData name="KLOCOVÁ Martina" userId="4d8686c2-3dda-479e-9ce8-c6458e154709" providerId="ADAL" clId="{6FD41C5D-95FF-47BF-B29D-E3F5E41C1685}" dt="2025-03-18T08:14:56.293" v="3741" actId="47"/>
        <pc:sldMkLst>
          <pc:docMk/>
          <pc:sldMk cId="2397928794" sldId="2585"/>
        </pc:sldMkLst>
      </pc:sldChg>
      <pc:sldChg chg="addSp delSp modSp add del mod">
        <pc:chgData name="KLOCOVÁ Martina" userId="4d8686c2-3dda-479e-9ce8-c6458e154709" providerId="ADAL" clId="{6FD41C5D-95FF-47BF-B29D-E3F5E41C1685}" dt="2025-03-18T08:14:56.313" v="3742" actId="47"/>
        <pc:sldMkLst>
          <pc:docMk/>
          <pc:sldMk cId="2836578098" sldId="2586"/>
        </pc:sldMkLst>
      </pc:sldChg>
      <pc:sldChg chg="addSp delSp modSp add del mod">
        <pc:chgData name="KLOCOVÁ Martina" userId="4d8686c2-3dda-479e-9ce8-c6458e154709" providerId="ADAL" clId="{6FD41C5D-95FF-47BF-B29D-E3F5E41C1685}" dt="2025-03-18T08:14:56.499" v="3743" actId="47"/>
        <pc:sldMkLst>
          <pc:docMk/>
          <pc:sldMk cId="1399754552" sldId="2587"/>
        </pc:sldMkLst>
      </pc:sldChg>
      <pc:sldChg chg="addSp delSp modSp add del mod">
        <pc:chgData name="KLOCOVÁ Martina" userId="4d8686c2-3dda-479e-9ce8-c6458e154709" providerId="ADAL" clId="{6FD41C5D-95FF-47BF-B29D-E3F5E41C1685}" dt="2025-03-18T08:14:56.671" v="3744" actId="47"/>
        <pc:sldMkLst>
          <pc:docMk/>
          <pc:sldMk cId="2664294670" sldId="2588"/>
        </pc:sldMkLst>
      </pc:sldChg>
      <pc:sldChg chg="addSp delSp modSp add del mod">
        <pc:chgData name="KLOCOVÁ Martina" userId="4d8686c2-3dda-479e-9ce8-c6458e154709" providerId="ADAL" clId="{6FD41C5D-95FF-47BF-B29D-E3F5E41C1685}" dt="2025-03-18T08:14:56.835" v="3745" actId="47"/>
        <pc:sldMkLst>
          <pc:docMk/>
          <pc:sldMk cId="2519749215" sldId="2589"/>
        </pc:sldMkLst>
      </pc:sldChg>
      <pc:sldChg chg="addSp delSp modSp add del mod">
        <pc:chgData name="KLOCOVÁ Martina" userId="4d8686c2-3dda-479e-9ce8-c6458e154709" providerId="ADAL" clId="{6FD41C5D-95FF-47BF-B29D-E3F5E41C1685}" dt="2025-03-18T08:14:56.986" v="3746" actId="47"/>
        <pc:sldMkLst>
          <pc:docMk/>
          <pc:sldMk cId="965430596" sldId="2590"/>
        </pc:sldMkLst>
      </pc:sldChg>
      <pc:sldChg chg="addSp delSp modSp add del mod">
        <pc:chgData name="KLOCOVÁ Martina" userId="4d8686c2-3dda-479e-9ce8-c6458e154709" providerId="ADAL" clId="{6FD41C5D-95FF-47BF-B29D-E3F5E41C1685}" dt="2025-03-18T08:14:57.174" v="3747" actId="47"/>
        <pc:sldMkLst>
          <pc:docMk/>
          <pc:sldMk cId="1027243279" sldId="2591"/>
        </pc:sldMkLst>
      </pc:sldChg>
      <pc:sldChg chg="addSp delSp modSp add del mod">
        <pc:chgData name="KLOCOVÁ Martina" userId="4d8686c2-3dda-479e-9ce8-c6458e154709" providerId="ADAL" clId="{6FD41C5D-95FF-47BF-B29D-E3F5E41C1685}" dt="2025-03-18T08:14:57.355" v="3748" actId="47"/>
        <pc:sldMkLst>
          <pc:docMk/>
          <pc:sldMk cId="3938142263" sldId="2592"/>
        </pc:sldMkLst>
      </pc:sldChg>
      <pc:sldChg chg="addSp delSp modSp add del mod">
        <pc:chgData name="KLOCOVÁ Martina" userId="4d8686c2-3dda-479e-9ce8-c6458e154709" providerId="ADAL" clId="{6FD41C5D-95FF-47BF-B29D-E3F5E41C1685}" dt="2025-03-18T08:14:57.526" v="3749" actId="47"/>
        <pc:sldMkLst>
          <pc:docMk/>
          <pc:sldMk cId="1454547624" sldId="2593"/>
        </pc:sldMkLst>
      </pc:sldChg>
      <pc:sldChg chg="addSp delSp modSp add del mod">
        <pc:chgData name="KLOCOVÁ Martina" userId="4d8686c2-3dda-479e-9ce8-c6458e154709" providerId="ADAL" clId="{6FD41C5D-95FF-47BF-B29D-E3F5E41C1685}" dt="2025-03-18T08:14:57.708" v="3750" actId="47"/>
        <pc:sldMkLst>
          <pc:docMk/>
          <pc:sldMk cId="2226612826" sldId="2594"/>
        </pc:sldMkLst>
      </pc:sldChg>
      <pc:sldChg chg="addSp delSp modSp add del mod">
        <pc:chgData name="KLOCOVÁ Martina" userId="4d8686c2-3dda-479e-9ce8-c6458e154709" providerId="ADAL" clId="{6FD41C5D-95FF-47BF-B29D-E3F5E41C1685}" dt="2025-03-18T08:14:57.883" v="3751" actId="47"/>
        <pc:sldMkLst>
          <pc:docMk/>
          <pc:sldMk cId="963004710" sldId="2595"/>
        </pc:sldMkLst>
      </pc:sldChg>
      <pc:sldChg chg="addSp delSp modSp add del mod">
        <pc:chgData name="KLOCOVÁ Martina" userId="4d8686c2-3dda-479e-9ce8-c6458e154709" providerId="ADAL" clId="{6FD41C5D-95FF-47BF-B29D-E3F5E41C1685}" dt="2025-03-18T08:14:58.111" v="3752" actId="47"/>
        <pc:sldMkLst>
          <pc:docMk/>
          <pc:sldMk cId="232040415" sldId="2596"/>
        </pc:sldMkLst>
      </pc:sldChg>
      <pc:sldChg chg="addSp delSp modSp add del mod">
        <pc:chgData name="KLOCOVÁ Martina" userId="4d8686c2-3dda-479e-9ce8-c6458e154709" providerId="ADAL" clId="{6FD41C5D-95FF-47BF-B29D-E3F5E41C1685}" dt="2025-03-18T08:14:58.243" v="3753" actId="47"/>
        <pc:sldMkLst>
          <pc:docMk/>
          <pc:sldMk cId="4237281569" sldId="2597"/>
        </pc:sldMkLst>
      </pc:sldChg>
      <pc:sldChg chg="addSp delSp modSp add del mod">
        <pc:chgData name="KLOCOVÁ Martina" userId="4d8686c2-3dda-479e-9ce8-c6458e154709" providerId="ADAL" clId="{6FD41C5D-95FF-47BF-B29D-E3F5E41C1685}" dt="2025-03-18T08:14:58.412" v="3754" actId="47"/>
        <pc:sldMkLst>
          <pc:docMk/>
          <pc:sldMk cId="2888125848" sldId="2598"/>
        </pc:sldMkLst>
      </pc:sldChg>
      <pc:sldChg chg="addSp delSp modSp add del mod">
        <pc:chgData name="KLOCOVÁ Martina" userId="4d8686c2-3dda-479e-9ce8-c6458e154709" providerId="ADAL" clId="{6FD41C5D-95FF-47BF-B29D-E3F5E41C1685}" dt="2025-03-18T08:14:58.582" v="3755" actId="47"/>
        <pc:sldMkLst>
          <pc:docMk/>
          <pc:sldMk cId="2786322629" sldId="2599"/>
        </pc:sldMkLst>
      </pc:sldChg>
      <pc:sldChg chg="addSp delSp modSp add del mod">
        <pc:chgData name="KLOCOVÁ Martina" userId="4d8686c2-3dda-479e-9ce8-c6458e154709" providerId="ADAL" clId="{6FD41C5D-95FF-47BF-B29D-E3F5E41C1685}" dt="2025-03-18T08:14:58.747" v="3756" actId="47"/>
        <pc:sldMkLst>
          <pc:docMk/>
          <pc:sldMk cId="2129672190" sldId="2600"/>
        </pc:sldMkLst>
      </pc:sldChg>
      <pc:sldChg chg="addSp delSp modSp add del mod">
        <pc:chgData name="KLOCOVÁ Martina" userId="4d8686c2-3dda-479e-9ce8-c6458e154709" providerId="ADAL" clId="{6FD41C5D-95FF-47BF-B29D-E3F5E41C1685}" dt="2025-03-18T08:14:58.915" v="3757" actId="47"/>
        <pc:sldMkLst>
          <pc:docMk/>
          <pc:sldMk cId="4008911443" sldId="2601"/>
        </pc:sldMkLst>
      </pc:sldChg>
      <pc:sldChg chg="addSp delSp modSp add del mod">
        <pc:chgData name="KLOCOVÁ Martina" userId="4d8686c2-3dda-479e-9ce8-c6458e154709" providerId="ADAL" clId="{6FD41C5D-95FF-47BF-B29D-E3F5E41C1685}" dt="2025-03-18T08:14:59.099" v="3758" actId="47"/>
        <pc:sldMkLst>
          <pc:docMk/>
          <pc:sldMk cId="2067512349" sldId="2602"/>
        </pc:sldMkLst>
      </pc:sldChg>
      <pc:sldChg chg="addSp delSp modSp new del mod">
        <pc:chgData name="KLOCOVÁ Martina" userId="4d8686c2-3dda-479e-9ce8-c6458e154709" providerId="ADAL" clId="{6FD41C5D-95FF-47BF-B29D-E3F5E41C1685}" dt="2025-03-18T08:14:59.288" v="3759" actId="47"/>
        <pc:sldMkLst>
          <pc:docMk/>
          <pc:sldMk cId="1272963106" sldId="2603"/>
        </pc:sldMkLst>
      </pc:sldChg>
      <pc:sldChg chg="addSp delSp modSp new del mod">
        <pc:chgData name="KLOCOVÁ Martina" userId="4d8686c2-3dda-479e-9ce8-c6458e154709" providerId="ADAL" clId="{6FD41C5D-95FF-47BF-B29D-E3F5E41C1685}" dt="2025-03-18T08:14:59.471" v="3760" actId="47"/>
        <pc:sldMkLst>
          <pc:docMk/>
          <pc:sldMk cId="1914004795" sldId="2604"/>
        </pc:sldMkLst>
      </pc:sldChg>
      <pc:sldChg chg="addSp delSp modSp new del mod">
        <pc:chgData name="KLOCOVÁ Martina" userId="4d8686c2-3dda-479e-9ce8-c6458e154709" providerId="ADAL" clId="{6FD41C5D-95FF-47BF-B29D-E3F5E41C1685}" dt="2025-03-18T08:14:59.657" v="3761" actId="47"/>
        <pc:sldMkLst>
          <pc:docMk/>
          <pc:sldMk cId="2621655012" sldId="2605"/>
        </pc:sldMkLst>
      </pc:sldChg>
      <pc:sldChg chg="addSp delSp modSp add del mod">
        <pc:chgData name="KLOCOVÁ Martina" userId="4d8686c2-3dda-479e-9ce8-c6458e154709" providerId="ADAL" clId="{6FD41C5D-95FF-47BF-B29D-E3F5E41C1685}" dt="2025-03-18T08:14:59.853" v="3762" actId="47"/>
        <pc:sldMkLst>
          <pc:docMk/>
          <pc:sldMk cId="2785884654" sldId="2606"/>
        </pc:sldMkLst>
      </pc:sldChg>
      <pc:sldChg chg="addSp delSp modSp add del mod">
        <pc:chgData name="KLOCOVÁ Martina" userId="4d8686c2-3dda-479e-9ce8-c6458e154709" providerId="ADAL" clId="{6FD41C5D-95FF-47BF-B29D-E3F5E41C1685}" dt="2025-03-18T08:15:00.042" v="3763" actId="47"/>
        <pc:sldMkLst>
          <pc:docMk/>
          <pc:sldMk cId="944191794" sldId="2607"/>
        </pc:sldMkLst>
      </pc:sldChg>
      <pc:sldChg chg="addSp delSp modSp add del mod">
        <pc:chgData name="KLOCOVÁ Martina" userId="4d8686c2-3dda-479e-9ce8-c6458e154709" providerId="ADAL" clId="{6FD41C5D-95FF-47BF-B29D-E3F5E41C1685}" dt="2025-03-18T08:15:00.228" v="3764" actId="47"/>
        <pc:sldMkLst>
          <pc:docMk/>
          <pc:sldMk cId="1734713437" sldId="2608"/>
        </pc:sldMkLst>
      </pc:sldChg>
      <pc:sldChg chg="addSp delSp modSp add del mod">
        <pc:chgData name="KLOCOVÁ Martina" userId="4d8686c2-3dda-479e-9ce8-c6458e154709" providerId="ADAL" clId="{6FD41C5D-95FF-47BF-B29D-E3F5E41C1685}" dt="2025-03-18T08:15:02.744" v="3765" actId="47"/>
        <pc:sldMkLst>
          <pc:docMk/>
          <pc:sldMk cId="3779719399" sldId="2609"/>
        </pc:sldMkLst>
      </pc:sldChg>
      <pc:sldChg chg="addSp delSp modSp add del mod">
        <pc:chgData name="KLOCOVÁ Martina" userId="4d8686c2-3dda-479e-9ce8-c6458e154709" providerId="ADAL" clId="{6FD41C5D-95FF-47BF-B29D-E3F5E41C1685}" dt="2025-03-18T08:15:02.930" v="3766" actId="47"/>
        <pc:sldMkLst>
          <pc:docMk/>
          <pc:sldMk cId="540207682" sldId="2610"/>
        </pc:sldMkLst>
      </pc:sldChg>
      <pc:sldChg chg="addSp delSp modSp add del mod">
        <pc:chgData name="KLOCOVÁ Martina" userId="4d8686c2-3dda-479e-9ce8-c6458e154709" providerId="ADAL" clId="{6FD41C5D-95FF-47BF-B29D-E3F5E41C1685}" dt="2025-03-18T08:15:03.106" v="3767" actId="47"/>
        <pc:sldMkLst>
          <pc:docMk/>
          <pc:sldMk cId="2538513147" sldId="2611"/>
        </pc:sldMkLst>
      </pc:sldChg>
      <pc:sldChg chg="addSp delSp modSp add del mod">
        <pc:chgData name="KLOCOVÁ Martina" userId="4d8686c2-3dda-479e-9ce8-c6458e154709" providerId="ADAL" clId="{6FD41C5D-95FF-47BF-B29D-E3F5E41C1685}" dt="2025-03-18T08:15:03.288" v="3768" actId="47"/>
        <pc:sldMkLst>
          <pc:docMk/>
          <pc:sldMk cId="3553131656" sldId="2612"/>
        </pc:sldMkLst>
      </pc:sldChg>
      <pc:sldChg chg="addSp delSp modSp add del mod">
        <pc:chgData name="KLOCOVÁ Martina" userId="4d8686c2-3dda-479e-9ce8-c6458e154709" providerId="ADAL" clId="{6FD41C5D-95FF-47BF-B29D-E3F5E41C1685}" dt="2025-03-18T08:15:03.447" v="3769" actId="47"/>
        <pc:sldMkLst>
          <pc:docMk/>
          <pc:sldMk cId="347075025" sldId="2613"/>
        </pc:sldMkLst>
      </pc:sldChg>
      <pc:sldChg chg="addSp delSp modSp add del mod">
        <pc:chgData name="KLOCOVÁ Martina" userId="4d8686c2-3dda-479e-9ce8-c6458e154709" providerId="ADAL" clId="{6FD41C5D-95FF-47BF-B29D-E3F5E41C1685}" dt="2025-03-18T08:15:03.642" v="3770" actId="47"/>
        <pc:sldMkLst>
          <pc:docMk/>
          <pc:sldMk cId="1362312598" sldId="2614"/>
        </pc:sldMkLst>
      </pc:sldChg>
      <pc:sldChg chg="addSp delSp modSp add del mod">
        <pc:chgData name="KLOCOVÁ Martina" userId="4d8686c2-3dda-479e-9ce8-c6458e154709" providerId="ADAL" clId="{6FD41C5D-95FF-47BF-B29D-E3F5E41C1685}" dt="2025-03-18T08:15:03.781" v="3771" actId="47"/>
        <pc:sldMkLst>
          <pc:docMk/>
          <pc:sldMk cId="1175605729" sldId="2615"/>
        </pc:sldMkLst>
      </pc:sldChg>
      <pc:sldChg chg="addSp delSp modSp add del mod">
        <pc:chgData name="KLOCOVÁ Martina" userId="4d8686c2-3dda-479e-9ce8-c6458e154709" providerId="ADAL" clId="{6FD41C5D-95FF-47BF-B29D-E3F5E41C1685}" dt="2025-03-18T08:15:03.920" v="3772" actId="47"/>
        <pc:sldMkLst>
          <pc:docMk/>
          <pc:sldMk cId="229559692" sldId="2616"/>
        </pc:sldMkLst>
      </pc:sldChg>
      <pc:sldChg chg="addSp delSp modSp add del mod">
        <pc:chgData name="KLOCOVÁ Martina" userId="4d8686c2-3dda-479e-9ce8-c6458e154709" providerId="ADAL" clId="{6FD41C5D-95FF-47BF-B29D-E3F5E41C1685}" dt="2025-03-18T08:15:04.081" v="3773" actId="47"/>
        <pc:sldMkLst>
          <pc:docMk/>
          <pc:sldMk cId="3389676501" sldId="2617"/>
        </pc:sldMkLst>
      </pc:sldChg>
      <pc:sldChg chg="addSp delSp modSp add del mod">
        <pc:chgData name="KLOCOVÁ Martina" userId="4d8686c2-3dda-479e-9ce8-c6458e154709" providerId="ADAL" clId="{6FD41C5D-95FF-47BF-B29D-E3F5E41C1685}" dt="2025-03-18T08:15:04.225" v="3774" actId="47"/>
        <pc:sldMkLst>
          <pc:docMk/>
          <pc:sldMk cId="1193896637" sldId="2618"/>
        </pc:sldMkLst>
      </pc:sldChg>
      <pc:sldChg chg="addSp delSp modSp add del mod">
        <pc:chgData name="KLOCOVÁ Martina" userId="4d8686c2-3dda-479e-9ce8-c6458e154709" providerId="ADAL" clId="{6FD41C5D-95FF-47BF-B29D-E3F5E41C1685}" dt="2025-03-18T08:15:04.392" v="3775" actId="47"/>
        <pc:sldMkLst>
          <pc:docMk/>
          <pc:sldMk cId="105163302" sldId="2619"/>
        </pc:sldMkLst>
      </pc:sldChg>
      <pc:sldChg chg="addSp delSp modSp add del mod">
        <pc:chgData name="KLOCOVÁ Martina" userId="4d8686c2-3dda-479e-9ce8-c6458e154709" providerId="ADAL" clId="{6FD41C5D-95FF-47BF-B29D-E3F5E41C1685}" dt="2025-03-18T08:15:04.531" v="3776" actId="47"/>
        <pc:sldMkLst>
          <pc:docMk/>
          <pc:sldMk cId="560263374" sldId="2620"/>
        </pc:sldMkLst>
      </pc:sldChg>
      <pc:sldChg chg="addSp delSp modSp add del mod">
        <pc:chgData name="KLOCOVÁ Martina" userId="4d8686c2-3dda-479e-9ce8-c6458e154709" providerId="ADAL" clId="{6FD41C5D-95FF-47BF-B29D-E3F5E41C1685}" dt="2025-03-18T08:15:04.715" v="3777" actId="47"/>
        <pc:sldMkLst>
          <pc:docMk/>
          <pc:sldMk cId="2237011057" sldId="2621"/>
        </pc:sldMkLst>
      </pc:sldChg>
      <pc:sldChg chg="addSp delSp modSp add del mod">
        <pc:chgData name="KLOCOVÁ Martina" userId="4d8686c2-3dda-479e-9ce8-c6458e154709" providerId="ADAL" clId="{6FD41C5D-95FF-47BF-B29D-E3F5E41C1685}" dt="2025-03-18T08:15:04.850" v="3778" actId="47"/>
        <pc:sldMkLst>
          <pc:docMk/>
          <pc:sldMk cId="2564721383" sldId="2622"/>
        </pc:sldMkLst>
      </pc:sldChg>
      <pc:sldChg chg="addSp delSp modSp add del mod">
        <pc:chgData name="KLOCOVÁ Martina" userId="4d8686c2-3dda-479e-9ce8-c6458e154709" providerId="ADAL" clId="{6FD41C5D-95FF-47BF-B29D-E3F5E41C1685}" dt="2025-03-18T08:15:05.023" v="3779" actId="47"/>
        <pc:sldMkLst>
          <pc:docMk/>
          <pc:sldMk cId="1127123592" sldId="2623"/>
        </pc:sldMkLst>
      </pc:sldChg>
      <pc:sldChg chg="addSp delSp modSp add del mod">
        <pc:chgData name="KLOCOVÁ Martina" userId="4d8686c2-3dda-479e-9ce8-c6458e154709" providerId="ADAL" clId="{6FD41C5D-95FF-47BF-B29D-E3F5E41C1685}" dt="2025-03-18T08:15:05.538" v="3780" actId="47"/>
        <pc:sldMkLst>
          <pc:docMk/>
          <pc:sldMk cId="1805151193" sldId="2624"/>
        </pc:sldMkLst>
      </pc:sldChg>
      <pc:sldChg chg="addSp delSp modSp add del mod">
        <pc:chgData name="KLOCOVÁ Martina" userId="4d8686c2-3dda-479e-9ce8-c6458e154709" providerId="ADAL" clId="{6FD41C5D-95FF-47BF-B29D-E3F5E41C1685}" dt="2025-03-18T08:15:05.667" v="3781" actId="47"/>
        <pc:sldMkLst>
          <pc:docMk/>
          <pc:sldMk cId="3318574796" sldId="2625"/>
        </pc:sldMkLst>
      </pc:sldChg>
      <pc:sldChg chg="addSp delSp modSp add del mod">
        <pc:chgData name="KLOCOVÁ Martina" userId="4d8686c2-3dda-479e-9ce8-c6458e154709" providerId="ADAL" clId="{6FD41C5D-95FF-47BF-B29D-E3F5E41C1685}" dt="2025-03-18T08:15:05.809" v="3782" actId="47"/>
        <pc:sldMkLst>
          <pc:docMk/>
          <pc:sldMk cId="2430941334" sldId="2626"/>
        </pc:sldMkLst>
      </pc:sldChg>
      <pc:sldChg chg="addSp delSp modSp add del mod">
        <pc:chgData name="KLOCOVÁ Martina" userId="4d8686c2-3dda-479e-9ce8-c6458e154709" providerId="ADAL" clId="{6FD41C5D-95FF-47BF-B29D-E3F5E41C1685}" dt="2025-03-18T08:15:05.954" v="3783" actId="47"/>
        <pc:sldMkLst>
          <pc:docMk/>
          <pc:sldMk cId="2783555478" sldId="2627"/>
        </pc:sldMkLst>
      </pc:sldChg>
      <pc:sldChg chg="addSp delSp modSp add del mod">
        <pc:chgData name="KLOCOVÁ Martina" userId="4d8686c2-3dda-479e-9ce8-c6458e154709" providerId="ADAL" clId="{6FD41C5D-95FF-47BF-B29D-E3F5E41C1685}" dt="2025-03-18T08:15:06.101" v="3784" actId="47"/>
        <pc:sldMkLst>
          <pc:docMk/>
          <pc:sldMk cId="3891495459" sldId="2628"/>
        </pc:sldMkLst>
      </pc:sldChg>
      <pc:sldChg chg="addSp delSp modSp add del mod">
        <pc:chgData name="KLOCOVÁ Martina" userId="4d8686c2-3dda-479e-9ce8-c6458e154709" providerId="ADAL" clId="{6FD41C5D-95FF-47BF-B29D-E3F5E41C1685}" dt="2025-03-18T08:15:06.272" v="3785" actId="47"/>
        <pc:sldMkLst>
          <pc:docMk/>
          <pc:sldMk cId="3380522225" sldId="2629"/>
        </pc:sldMkLst>
      </pc:sldChg>
      <pc:sldChg chg="addSp delSp modSp add del mod">
        <pc:chgData name="KLOCOVÁ Martina" userId="4d8686c2-3dda-479e-9ce8-c6458e154709" providerId="ADAL" clId="{6FD41C5D-95FF-47BF-B29D-E3F5E41C1685}" dt="2025-03-18T08:15:06.424" v="3786" actId="47"/>
        <pc:sldMkLst>
          <pc:docMk/>
          <pc:sldMk cId="1383678784" sldId="2630"/>
        </pc:sldMkLst>
      </pc:sldChg>
      <pc:sldChg chg="addSp delSp modSp add del mod">
        <pc:chgData name="KLOCOVÁ Martina" userId="4d8686c2-3dda-479e-9ce8-c6458e154709" providerId="ADAL" clId="{6FD41C5D-95FF-47BF-B29D-E3F5E41C1685}" dt="2025-03-18T08:15:06.578" v="3787" actId="47"/>
        <pc:sldMkLst>
          <pc:docMk/>
          <pc:sldMk cId="4108512122" sldId="2631"/>
        </pc:sldMkLst>
      </pc:sldChg>
      <pc:sldChg chg="addSp delSp modSp add del mod">
        <pc:chgData name="KLOCOVÁ Martina" userId="4d8686c2-3dda-479e-9ce8-c6458e154709" providerId="ADAL" clId="{6FD41C5D-95FF-47BF-B29D-E3F5E41C1685}" dt="2025-03-18T08:15:06.734" v="3788" actId="47"/>
        <pc:sldMkLst>
          <pc:docMk/>
          <pc:sldMk cId="143182511" sldId="2632"/>
        </pc:sldMkLst>
      </pc:sldChg>
      <pc:sldChg chg="addSp delSp modSp new del mod">
        <pc:chgData name="KLOCOVÁ Martina" userId="4d8686c2-3dda-479e-9ce8-c6458e154709" providerId="ADAL" clId="{6FD41C5D-95FF-47BF-B29D-E3F5E41C1685}" dt="2025-03-18T08:15:06.901" v="3789" actId="47"/>
        <pc:sldMkLst>
          <pc:docMk/>
          <pc:sldMk cId="1187048616" sldId="2633"/>
        </pc:sldMkLst>
      </pc:sldChg>
      <pc:sldChg chg="addSp delSp modSp new del mod">
        <pc:chgData name="KLOCOVÁ Martina" userId="4d8686c2-3dda-479e-9ce8-c6458e154709" providerId="ADAL" clId="{6FD41C5D-95FF-47BF-B29D-E3F5E41C1685}" dt="2025-03-18T08:15:07.044" v="3790" actId="47"/>
        <pc:sldMkLst>
          <pc:docMk/>
          <pc:sldMk cId="508927980" sldId="2634"/>
        </pc:sldMkLst>
      </pc:sldChg>
      <pc:sldChg chg="addSp delSp modSp new del mod">
        <pc:chgData name="KLOCOVÁ Martina" userId="4d8686c2-3dda-479e-9ce8-c6458e154709" providerId="ADAL" clId="{6FD41C5D-95FF-47BF-B29D-E3F5E41C1685}" dt="2025-03-18T08:15:07.207" v="3791" actId="47"/>
        <pc:sldMkLst>
          <pc:docMk/>
          <pc:sldMk cId="2335141081" sldId="2635"/>
        </pc:sldMkLst>
      </pc:sldChg>
      <pc:sldChg chg="addSp delSp modSp add del mod">
        <pc:chgData name="KLOCOVÁ Martina" userId="4d8686c2-3dda-479e-9ce8-c6458e154709" providerId="ADAL" clId="{6FD41C5D-95FF-47BF-B29D-E3F5E41C1685}" dt="2025-03-18T08:15:07.361" v="3792" actId="47"/>
        <pc:sldMkLst>
          <pc:docMk/>
          <pc:sldMk cId="810070962" sldId="2636"/>
        </pc:sldMkLst>
      </pc:sldChg>
      <pc:sldChg chg="addSp delSp modSp add del mod">
        <pc:chgData name="KLOCOVÁ Martina" userId="4d8686c2-3dda-479e-9ce8-c6458e154709" providerId="ADAL" clId="{6FD41C5D-95FF-47BF-B29D-E3F5E41C1685}" dt="2025-03-18T08:15:07.541" v="3793" actId="47"/>
        <pc:sldMkLst>
          <pc:docMk/>
          <pc:sldMk cId="415777226" sldId="2637"/>
        </pc:sldMkLst>
      </pc:sldChg>
      <pc:sldChg chg="addSp delSp modSp add del mod">
        <pc:chgData name="KLOCOVÁ Martina" userId="4d8686c2-3dda-479e-9ce8-c6458e154709" providerId="ADAL" clId="{6FD41C5D-95FF-47BF-B29D-E3F5E41C1685}" dt="2025-03-18T08:15:07.681" v="3794" actId="47"/>
        <pc:sldMkLst>
          <pc:docMk/>
          <pc:sldMk cId="3444412047" sldId="2638"/>
        </pc:sldMkLst>
      </pc:sldChg>
      <pc:sldChg chg="addSp delSp modSp add del mod">
        <pc:chgData name="KLOCOVÁ Martina" userId="4d8686c2-3dda-479e-9ce8-c6458e154709" providerId="ADAL" clId="{6FD41C5D-95FF-47BF-B29D-E3F5E41C1685}" dt="2025-03-18T08:15:07.850" v="3795" actId="47"/>
        <pc:sldMkLst>
          <pc:docMk/>
          <pc:sldMk cId="25099858" sldId="2639"/>
        </pc:sldMkLst>
      </pc:sldChg>
      <pc:sldChg chg="addSp delSp modSp add del mod">
        <pc:chgData name="KLOCOVÁ Martina" userId="4d8686c2-3dda-479e-9ce8-c6458e154709" providerId="ADAL" clId="{6FD41C5D-95FF-47BF-B29D-E3F5E41C1685}" dt="2025-03-18T08:15:08.013" v="3796" actId="47"/>
        <pc:sldMkLst>
          <pc:docMk/>
          <pc:sldMk cId="3872684061" sldId="2640"/>
        </pc:sldMkLst>
      </pc:sldChg>
      <pc:sldChg chg="addSp delSp modSp add del mod">
        <pc:chgData name="KLOCOVÁ Martina" userId="4d8686c2-3dda-479e-9ce8-c6458e154709" providerId="ADAL" clId="{6FD41C5D-95FF-47BF-B29D-E3F5E41C1685}" dt="2025-03-18T08:15:08.187" v="3797" actId="47"/>
        <pc:sldMkLst>
          <pc:docMk/>
          <pc:sldMk cId="2262369903" sldId="2641"/>
        </pc:sldMkLst>
      </pc:sldChg>
      <pc:sldChg chg="addSp delSp modSp add del mod">
        <pc:chgData name="KLOCOVÁ Martina" userId="4d8686c2-3dda-479e-9ce8-c6458e154709" providerId="ADAL" clId="{6FD41C5D-95FF-47BF-B29D-E3F5E41C1685}" dt="2025-03-18T08:15:08.354" v="3798" actId="47"/>
        <pc:sldMkLst>
          <pc:docMk/>
          <pc:sldMk cId="2794892411" sldId="2642"/>
        </pc:sldMkLst>
      </pc:sldChg>
      <pc:sldChg chg="addSp delSp modSp add del mod">
        <pc:chgData name="KLOCOVÁ Martina" userId="4d8686c2-3dda-479e-9ce8-c6458e154709" providerId="ADAL" clId="{6FD41C5D-95FF-47BF-B29D-E3F5E41C1685}" dt="2025-03-18T08:15:08.514" v="3799" actId="47"/>
        <pc:sldMkLst>
          <pc:docMk/>
          <pc:sldMk cId="3975671666" sldId="2643"/>
        </pc:sldMkLst>
      </pc:sldChg>
      <pc:sldChg chg="addSp delSp modSp add del mod">
        <pc:chgData name="KLOCOVÁ Martina" userId="4d8686c2-3dda-479e-9ce8-c6458e154709" providerId="ADAL" clId="{6FD41C5D-95FF-47BF-B29D-E3F5E41C1685}" dt="2025-03-18T08:15:08.697" v="3800" actId="47"/>
        <pc:sldMkLst>
          <pc:docMk/>
          <pc:sldMk cId="2345313442" sldId="2644"/>
        </pc:sldMkLst>
      </pc:sldChg>
      <pc:sldChg chg="addSp delSp modSp add del mod">
        <pc:chgData name="KLOCOVÁ Martina" userId="4d8686c2-3dda-479e-9ce8-c6458e154709" providerId="ADAL" clId="{6FD41C5D-95FF-47BF-B29D-E3F5E41C1685}" dt="2025-03-18T08:15:08.896" v="3801" actId="47"/>
        <pc:sldMkLst>
          <pc:docMk/>
          <pc:sldMk cId="1652142151" sldId="2645"/>
        </pc:sldMkLst>
      </pc:sldChg>
      <pc:sldChg chg="addSp delSp modSp add del mod">
        <pc:chgData name="KLOCOVÁ Martina" userId="4d8686c2-3dda-479e-9ce8-c6458e154709" providerId="ADAL" clId="{6FD41C5D-95FF-47BF-B29D-E3F5E41C1685}" dt="2025-03-18T08:15:09.056" v="3802" actId="47"/>
        <pc:sldMkLst>
          <pc:docMk/>
          <pc:sldMk cId="3429162350" sldId="2646"/>
        </pc:sldMkLst>
      </pc:sldChg>
      <pc:sldChg chg="addSp delSp modSp add del mod">
        <pc:chgData name="KLOCOVÁ Martina" userId="4d8686c2-3dda-479e-9ce8-c6458e154709" providerId="ADAL" clId="{6FD41C5D-95FF-47BF-B29D-E3F5E41C1685}" dt="2025-03-18T08:15:09.258" v="3803" actId="47"/>
        <pc:sldMkLst>
          <pc:docMk/>
          <pc:sldMk cId="1065385055" sldId="2647"/>
        </pc:sldMkLst>
      </pc:sldChg>
      <pc:sldChg chg="addSp delSp modSp add del mod">
        <pc:chgData name="KLOCOVÁ Martina" userId="4d8686c2-3dda-479e-9ce8-c6458e154709" providerId="ADAL" clId="{6FD41C5D-95FF-47BF-B29D-E3F5E41C1685}" dt="2025-03-18T08:15:09.444" v="3804" actId="47"/>
        <pc:sldMkLst>
          <pc:docMk/>
          <pc:sldMk cId="3320521104" sldId="2648"/>
        </pc:sldMkLst>
      </pc:sldChg>
      <pc:sldChg chg="addSp delSp modSp add del mod">
        <pc:chgData name="KLOCOVÁ Martina" userId="4d8686c2-3dda-479e-9ce8-c6458e154709" providerId="ADAL" clId="{6FD41C5D-95FF-47BF-B29D-E3F5E41C1685}" dt="2025-03-18T08:15:09.577" v="3805" actId="47"/>
        <pc:sldMkLst>
          <pc:docMk/>
          <pc:sldMk cId="3484749317" sldId="2649"/>
        </pc:sldMkLst>
      </pc:sldChg>
      <pc:sldChg chg="addSp delSp modSp add del mod">
        <pc:chgData name="KLOCOVÁ Martina" userId="4d8686c2-3dda-479e-9ce8-c6458e154709" providerId="ADAL" clId="{6FD41C5D-95FF-47BF-B29D-E3F5E41C1685}" dt="2025-03-18T08:15:09.748" v="3806" actId="47"/>
        <pc:sldMkLst>
          <pc:docMk/>
          <pc:sldMk cId="1411170784" sldId="2650"/>
        </pc:sldMkLst>
      </pc:sldChg>
      <pc:sldChg chg="addSp delSp modSp add del mod">
        <pc:chgData name="KLOCOVÁ Martina" userId="4d8686c2-3dda-479e-9ce8-c6458e154709" providerId="ADAL" clId="{6FD41C5D-95FF-47BF-B29D-E3F5E41C1685}" dt="2025-03-18T08:15:09.919" v="3807" actId="47"/>
        <pc:sldMkLst>
          <pc:docMk/>
          <pc:sldMk cId="1311284667" sldId="2651"/>
        </pc:sldMkLst>
      </pc:sldChg>
      <pc:sldChg chg="addSp delSp modSp add del mod">
        <pc:chgData name="KLOCOVÁ Martina" userId="4d8686c2-3dda-479e-9ce8-c6458e154709" providerId="ADAL" clId="{6FD41C5D-95FF-47BF-B29D-E3F5E41C1685}" dt="2025-03-18T08:15:10.085" v="3808" actId="47"/>
        <pc:sldMkLst>
          <pc:docMk/>
          <pc:sldMk cId="2884950010" sldId="2652"/>
        </pc:sldMkLst>
      </pc:sldChg>
      <pc:sldChg chg="addSp delSp modSp add del mod">
        <pc:chgData name="KLOCOVÁ Martina" userId="4d8686c2-3dda-479e-9ce8-c6458e154709" providerId="ADAL" clId="{6FD41C5D-95FF-47BF-B29D-E3F5E41C1685}" dt="2025-03-18T08:15:10.256" v="3809" actId="47"/>
        <pc:sldMkLst>
          <pc:docMk/>
          <pc:sldMk cId="1110764026" sldId="2653"/>
        </pc:sldMkLst>
      </pc:sldChg>
      <pc:sldChg chg="addSp delSp modSp new del mod">
        <pc:chgData name="KLOCOVÁ Martina" userId="4d8686c2-3dda-479e-9ce8-c6458e154709" providerId="ADAL" clId="{6FD41C5D-95FF-47BF-B29D-E3F5E41C1685}" dt="2025-03-18T08:15:10.432" v="3810" actId="47"/>
        <pc:sldMkLst>
          <pc:docMk/>
          <pc:sldMk cId="878042280" sldId="2654"/>
        </pc:sldMkLst>
      </pc:sldChg>
      <pc:sldChg chg="addSp delSp modSp new del mod">
        <pc:chgData name="KLOCOVÁ Martina" userId="4d8686c2-3dda-479e-9ce8-c6458e154709" providerId="ADAL" clId="{6FD41C5D-95FF-47BF-B29D-E3F5E41C1685}" dt="2025-03-18T08:15:10.594" v="3811" actId="47"/>
        <pc:sldMkLst>
          <pc:docMk/>
          <pc:sldMk cId="1428050987" sldId="2655"/>
        </pc:sldMkLst>
      </pc:sldChg>
      <pc:sldChg chg="addSp delSp modSp new del mod">
        <pc:chgData name="KLOCOVÁ Martina" userId="4d8686c2-3dda-479e-9ce8-c6458e154709" providerId="ADAL" clId="{6FD41C5D-95FF-47BF-B29D-E3F5E41C1685}" dt="2025-03-18T08:15:10.853" v="3812" actId="47"/>
        <pc:sldMkLst>
          <pc:docMk/>
          <pc:sldMk cId="3570522479" sldId="2656"/>
        </pc:sldMkLst>
      </pc:sldChg>
      <pc:sldChg chg="addSp delSp modSp add del mod">
        <pc:chgData name="KLOCOVÁ Martina" userId="4d8686c2-3dda-479e-9ce8-c6458e154709" providerId="ADAL" clId="{6FD41C5D-95FF-47BF-B29D-E3F5E41C1685}" dt="2025-03-18T08:15:11.055" v="3813" actId="47"/>
        <pc:sldMkLst>
          <pc:docMk/>
          <pc:sldMk cId="615068929" sldId="2657"/>
        </pc:sldMkLst>
      </pc:sldChg>
      <pc:sldChg chg="addSp delSp modSp add del mod">
        <pc:chgData name="KLOCOVÁ Martina" userId="4d8686c2-3dda-479e-9ce8-c6458e154709" providerId="ADAL" clId="{6FD41C5D-95FF-47BF-B29D-E3F5E41C1685}" dt="2025-03-18T08:15:11.196" v="3814" actId="47"/>
        <pc:sldMkLst>
          <pc:docMk/>
          <pc:sldMk cId="3669094194" sldId="2658"/>
        </pc:sldMkLst>
      </pc:sldChg>
      <pc:sldChg chg="add del">
        <pc:chgData name="KLOCOVÁ Martina" userId="4d8686c2-3dda-479e-9ce8-c6458e154709" providerId="ADAL" clId="{6FD41C5D-95FF-47BF-B29D-E3F5E41C1685}" dt="2025-03-17T22:04:14.266" v="2517" actId="47"/>
        <pc:sldMkLst>
          <pc:docMk/>
          <pc:sldMk cId="2702192643" sldId="2659"/>
        </pc:sldMkLst>
      </pc:sldChg>
      <pc:sldChg chg="addSp modSp add del mod">
        <pc:chgData name="KLOCOVÁ Martina" userId="4d8686c2-3dda-479e-9ce8-c6458e154709" providerId="ADAL" clId="{6FD41C5D-95FF-47BF-B29D-E3F5E41C1685}" dt="2025-04-01T12:12:08.419" v="5908" actId="47"/>
        <pc:sldMkLst>
          <pc:docMk/>
          <pc:sldMk cId="1319229152" sldId="2660"/>
        </pc:sldMkLst>
      </pc:sldChg>
      <pc:sldChg chg="addSp delSp modSp new del mod">
        <pc:chgData name="KLOCOVÁ Martina" userId="4d8686c2-3dda-479e-9ce8-c6458e154709" providerId="ADAL" clId="{6FD41C5D-95FF-47BF-B29D-E3F5E41C1685}" dt="2025-03-12T13:35:25.999" v="1335" actId="47"/>
        <pc:sldMkLst>
          <pc:docMk/>
          <pc:sldMk cId="2619995513" sldId="2660"/>
        </pc:sldMkLst>
      </pc:sldChg>
      <pc:sldChg chg="new del">
        <pc:chgData name="KLOCOVÁ Martina" userId="4d8686c2-3dda-479e-9ce8-c6458e154709" providerId="ADAL" clId="{6FD41C5D-95FF-47BF-B29D-E3F5E41C1685}" dt="2025-03-12T13:35:27.693" v="1336" actId="47"/>
        <pc:sldMkLst>
          <pc:docMk/>
          <pc:sldMk cId="2767759433" sldId="2661"/>
        </pc:sldMkLst>
      </pc:sldChg>
      <pc:sldChg chg="addSp modSp add del mod">
        <pc:chgData name="KLOCOVÁ Martina" userId="4d8686c2-3dda-479e-9ce8-c6458e154709" providerId="ADAL" clId="{6FD41C5D-95FF-47BF-B29D-E3F5E41C1685}" dt="2025-04-01T06:28:05.060" v="5491" actId="47"/>
        <pc:sldMkLst>
          <pc:docMk/>
          <pc:sldMk cId="3925041002" sldId="2661"/>
        </pc:sldMkLst>
      </pc:sldChg>
      <pc:sldChg chg="addSp delSp modSp new add del mod modClrScheme chgLayout">
        <pc:chgData name="KLOCOVÁ Martina" userId="4d8686c2-3dda-479e-9ce8-c6458e154709" providerId="ADAL" clId="{6FD41C5D-95FF-47BF-B29D-E3F5E41C1685}" dt="2025-04-01T06:48:09.083" v="5549" actId="47"/>
        <pc:sldMkLst>
          <pc:docMk/>
          <pc:sldMk cId="3276733177" sldId="2662"/>
        </pc:sldMkLst>
      </pc:sldChg>
      <pc:sldChg chg="new del">
        <pc:chgData name="KLOCOVÁ Martina" userId="4d8686c2-3dda-479e-9ce8-c6458e154709" providerId="ADAL" clId="{6FD41C5D-95FF-47BF-B29D-E3F5E41C1685}" dt="2025-03-18T08:17:39.613" v="3824" actId="47"/>
        <pc:sldMkLst>
          <pc:docMk/>
          <pc:sldMk cId="1978992240" sldId="2663"/>
        </pc:sldMkLst>
      </pc:sldChg>
      <pc:sldChg chg="modSp add mod">
        <pc:chgData name="KLOCOVÁ Martina" userId="4d8686c2-3dda-479e-9ce8-c6458e154709" providerId="ADAL" clId="{6FD41C5D-95FF-47BF-B29D-E3F5E41C1685}" dt="2025-03-24T12:56:33.545" v="3848" actId="20577"/>
        <pc:sldMkLst>
          <pc:docMk/>
          <pc:sldMk cId="889686527" sldId="2664"/>
        </pc:sldMkLst>
      </pc:sldChg>
      <pc:sldChg chg="addSp delSp modSp new mod modClrScheme chgLayout modNotesTx">
        <pc:chgData name="KLOCOVÁ Martina" userId="4d8686c2-3dda-479e-9ce8-c6458e154709" providerId="ADAL" clId="{6FD41C5D-95FF-47BF-B29D-E3F5E41C1685}" dt="2025-04-01T12:12:33.089" v="5934" actId="255"/>
        <pc:sldMkLst>
          <pc:docMk/>
          <pc:sldMk cId="2809898617" sldId="2665"/>
        </pc:sldMkLst>
      </pc:sldChg>
      <pc:sldChg chg="new del">
        <pc:chgData name="KLOCOVÁ Martina" userId="4d8686c2-3dda-479e-9ce8-c6458e154709" providerId="ADAL" clId="{6FD41C5D-95FF-47BF-B29D-E3F5E41C1685}" dt="2025-03-17T13:28:47.300" v="1691" actId="680"/>
        <pc:sldMkLst>
          <pc:docMk/>
          <pc:sldMk cId="731693586" sldId="2666"/>
        </pc:sldMkLst>
      </pc:sldChg>
      <pc:sldChg chg="new del">
        <pc:chgData name="KLOCOVÁ Martina" userId="4d8686c2-3dda-479e-9ce8-c6458e154709" providerId="ADAL" clId="{6FD41C5D-95FF-47BF-B29D-E3F5E41C1685}" dt="2025-03-17T21:38:14.318" v="2207" actId="47"/>
        <pc:sldMkLst>
          <pc:docMk/>
          <pc:sldMk cId="3553851061" sldId="2666"/>
        </pc:sldMkLst>
      </pc:sldChg>
      <pc:sldChg chg="addSp delSp modSp add mod">
        <pc:chgData name="KLOCOVÁ Martina" userId="4d8686c2-3dda-479e-9ce8-c6458e154709" providerId="ADAL" clId="{6FD41C5D-95FF-47BF-B29D-E3F5E41C1685}" dt="2025-03-26T14:33:21.039" v="4191" actId="1076"/>
        <pc:sldMkLst>
          <pc:docMk/>
          <pc:sldMk cId="4281714141" sldId="2666"/>
        </pc:sldMkLst>
      </pc:sldChg>
      <pc:sldChg chg="addSp modSp add mod modTransition">
        <pc:chgData name="KLOCOVÁ Martina" userId="4d8686c2-3dda-479e-9ce8-c6458e154709" providerId="ADAL" clId="{6FD41C5D-95FF-47BF-B29D-E3F5E41C1685}" dt="2025-03-26T14:43:39.498" v="4236" actId="1076"/>
        <pc:sldMkLst>
          <pc:docMk/>
          <pc:sldMk cId="2852055139" sldId="2667"/>
        </pc:sldMkLst>
      </pc:sldChg>
      <pc:sldChg chg="new del">
        <pc:chgData name="KLOCOVÁ Martina" userId="4d8686c2-3dda-479e-9ce8-c6458e154709" providerId="ADAL" clId="{6FD41C5D-95FF-47BF-B29D-E3F5E41C1685}" dt="2025-03-17T21:55:59.836" v="2473" actId="680"/>
        <pc:sldMkLst>
          <pc:docMk/>
          <pc:sldMk cId="2914357452" sldId="2667"/>
        </pc:sldMkLst>
      </pc:sldChg>
      <pc:sldChg chg="delSp modSp add mod">
        <pc:chgData name="KLOCOVÁ Martina" userId="4d8686c2-3dda-479e-9ce8-c6458e154709" providerId="ADAL" clId="{6FD41C5D-95FF-47BF-B29D-E3F5E41C1685}" dt="2025-03-28T11:57:18.942" v="4314" actId="1037"/>
        <pc:sldMkLst>
          <pc:docMk/>
          <pc:sldMk cId="2710293815" sldId="2668"/>
        </pc:sldMkLst>
      </pc:sldChg>
      <pc:sldChg chg="addSp modSp new mod">
        <pc:chgData name="KLOCOVÁ Martina" userId="4d8686c2-3dda-479e-9ce8-c6458e154709" providerId="ADAL" clId="{6FD41C5D-95FF-47BF-B29D-E3F5E41C1685}" dt="2025-03-18T08:12:49.217" v="3618"/>
        <pc:sldMkLst>
          <pc:docMk/>
          <pc:sldMk cId="4066814385" sldId="2669"/>
        </pc:sldMkLst>
      </pc:sldChg>
      <pc:sldChg chg="addSp modSp mod">
        <pc:chgData name="KLOCOVÁ Martina" userId="4d8686c2-3dda-479e-9ce8-c6458e154709" providerId="ADAL" clId="{6FD41C5D-95FF-47BF-B29D-E3F5E41C1685}" dt="2025-04-01T12:12:40.008" v="5935" actId="255"/>
        <pc:sldMkLst>
          <pc:docMk/>
          <pc:sldMk cId="3261225500" sldId="2670"/>
        </pc:sldMkLst>
      </pc:sldChg>
      <pc:sldChg chg="addSp modSp new mod">
        <pc:chgData name="KLOCOVÁ Martina" userId="4d8686c2-3dda-479e-9ce8-c6458e154709" providerId="ADAL" clId="{6FD41C5D-95FF-47BF-B29D-E3F5E41C1685}" dt="2025-03-28T13:48:47.083" v="4463" actId="255"/>
        <pc:sldMkLst>
          <pc:docMk/>
          <pc:sldMk cId="2489088871" sldId="2671"/>
        </pc:sldMkLst>
      </pc:sldChg>
      <pc:sldChg chg="modSp add mod">
        <pc:chgData name="KLOCOVÁ Martina" userId="4d8686c2-3dda-479e-9ce8-c6458e154709" providerId="ADAL" clId="{6FD41C5D-95FF-47BF-B29D-E3F5E41C1685}" dt="2025-03-30T12:52:45.545" v="4699" actId="20577"/>
        <pc:sldMkLst>
          <pc:docMk/>
          <pc:sldMk cId="1562654343" sldId="2672"/>
        </pc:sldMkLst>
      </pc:sldChg>
      <pc:sldChg chg="addSp modSp new mod">
        <pc:chgData name="KLOCOVÁ Martina" userId="4d8686c2-3dda-479e-9ce8-c6458e154709" providerId="ADAL" clId="{6FD41C5D-95FF-47BF-B29D-E3F5E41C1685}" dt="2025-03-28T13:48:59.196" v="4467" actId="255"/>
        <pc:sldMkLst>
          <pc:docMk/>
          <pc:sldMk cId="3388624092" sldId="2673"/>
        </pc:sldMkLst>
      </pc:sldChg>
      <pc:sldChg chg="addSp delSp modSp new mod">
        <pc:chgData name="KLOCOVÁ Martina" userId="4d8686c2-3dda-479e-9ce8-c6458e154709" providerId="ADAL" clId="{6FD41C5D-95FF-47BF-B29D-E3F5E41C1685}" dt="2025-03-28T13:58:52.086" v="4471" actId="255"/>
        <pc:sldMkLst>
          <pc:docMk/>
          <pc:sldMk cId="469794244" sldId="2674"/>
        </pc:sldMkLst>
      </pc:sldChg>
      <pc:sldChg chg="addSp delSp modSp new mod">
        <pc:chgData name="KLOCOVÁ Martina" userId="4d8686c2-3dda-479e-9ce8-c6458e154709" providerId="ADAL" clId="{6FD41C5D-95FF-47BF-B29D-E3F5E41C1685}" dt="2025-03-30T12:36:45.922" v="4556" actId="27614"/>
        <pc:sldMkLst>
          <pc:docMk/>
          <pc:sldMk cId="1885650404" sldId="2675"/>
        </pc:sldMkLst>
      </pc:sldChg>
      <pc:sldChg chg="addSp modSp new mod">
        <pc:chgData name="KLOCOVÁ Martina" userId="4d8686c2-3dda-479e-9ce8-c6458e154709" providerId="ADAL" clId="{6FD41C5D-95FF-47BF-B29D-E3F5E41C1685}" dt="2025-03-28T13:59:13.382" v="4479" actId="255"/>
        <pc:sldMkLst>
          <pc:docMk/>
          <pc:sldMk cId="3689027764" sldId="2676"/>
        </pc:sldMkLst>
      </pc:sldChg>
      <pc:sldChg chg="addSp modSp new mod">
        <pc:chgData name="KLOCOVÁ Martina" userId="4d8686c2-3dda-479e-9ce8-c6458e154709" providerId="ADAL" clId="{6FD41C5D-95FF-47BF-B29D-E3F5E41C1685}" dt="2025-03-28T14:07:36.519" v="4483" actId="255"/>
        <pc:sldMkLst>
          <pc:docMk/>
          <pc:sldMk cId="115604354" sldId="2677"/>
        </pc:sldMkLst>
      </pc:sldChg>
      <pc:sldChg chg="addSp delSp modSp new mod">
        <pc:chgData name="KLOCOVÁ Martina" userId="4d8686c2-3dda-479e-9ce8-c6458e154709" providerId="ADAL" clId="{6FD41C5D-95FF-47BF-B29D-E3F5E41C1685}" dt="2025-03-28T14:07:44.840" v="4487" actId="255"/>
        <pc:sldMkLst>
          <pc:docMk/>
          <pc:sldMk cId="1346971933" sldId="2678"/>
        </pc:sldMkLst>
      </pc:sldChg>
      <pc:sldChg chg="addSp modSp new mod">
        <pc:chgData name="KLOCOVÁ Martina" userId="4d8686c2-3dda-479e-9ce8-c6458e154709" providerId="ADAL" clId="{6FD41C5D-95FF-47BF-B29D-E3F5E41C1685}" dt="2025-03-28T14:23:48.377" v="4491" actId="255"/>
        <pc:sldMkLst>
          <pc:docMk/>
          <pc:sldMk cId="78819570" sldId="2679"/>
        </pc:sldMkLst>
      </pc:sldChg>
      <pc:sldChg chg="addSp modSp new mod">
        <pc:chgData name="KLOCOVÁ Martina" userId="4d8686c2-3dda-479e-9ce8-c6458e154709" providerId="ADAL" clId="{6FD41C5D-95FF-47BF-B29D-E3F5E41C1685}" dt="2025-03-28T14:23:56.673" v="4493" actId="255"/>
        <pc:sldMkLst>
          <pc:docMk/>
          <pc:sldMk cId="4164786548" sldId="2680"/>
        </pc:sldMkLst>
      </pc:sldChg>
      <pc:sldChg chg="addSp delSp modSp new mod">
        <pc:chgData name="KLOCOVÁ Martina" userId="4d8686c2-3dda-479e-9ce8-c6458e154709" providerId="ADAL" clId="{6FD41C5D-95FF-47BF-B29D-E3F5E41C1685}" dt="2025-03-30T12:36:57.142" v="4559" actId="962"/>
        <pc:sldMkLst>
          <pc:docMk/>
          <pc:sldMk cId="3294160105" sldId="2681"/>
        </pc:sldMkLst>
      </pc:sldChg>
      <pc:sldChg chg="addSp delSp modSp add mod">
        <pc:chgData name="KLOCOVÁ Martina" userId="4d8686c2-3dda-479e-9ce8-c6458e154709" providerId="ADAL" clId="{6FD41C5D-95FF-47BF-B29D-E3F5E41C1685}" dt="2025-03-30T12:37:41.446" v="4566" actId="962"/>
        <pc:sldMkLst>
          <pc:docMk/>
          <pc:sldMk cId="2445084175" sldId="2682"/>
        </pc:sldMkLst>
      </pc:sldChg>
      <pc:sldChg chg="addSp delSp modSp add mod">
        <pc:chgData name="KLOCOVÁ Martina" userId="4d8686c2-3dda-479e-9ce8-c6458e154709" providerId="ADAL" clId="{6FD41C5D-95FF-47BF-B29D-E3F5E41C1685}" dt="2025-03-30T12:39:13.403" v="4572" actId="27614"/>
        <pc:sldMkLst>
          <pc:docMk/>
          <pc:sldMk cId="1658349615" sldId="2683"/>
        </pc:sldMkLst>
      </pc:sldChg>
      <pc:sldChg chg="addSp modSp add mod">
        <pc:chgData name="KLOCOVÁ Martina" userId="4d8686c2-3dda-479e-9ce8-c6458e154709" providerId="ADAL" clId="{6FD41C5D-95FF-47BF-B29D-E3F5E41C1685}" dt="2025-03-30T12:40:32.918" v="4595" actId="14100"/>
        <pc:sldMkLst>
          <pc:docMk/>
          <pc:sldMk cId="1300487059" sldId="2684"/>
        </pc:sldMkLst>
      </pc:sldChg>
      <pc:sldChg chg="addSp modSp add mod">
        <pc:chgData name="KLOCOVÁ Martina" userId="4d8686c2-3dda-479e-9ce8-c6458e154709" providerId="ADAL" clId="{6FD41C5D-95FF-47BF-B29D-E3F5E41C1685}" dt="2025-03-30T12:40:39.716" v="4598" actId="962"/>
        <pc:sldMkLst>
          <pc:docMk/>
          <pc:sldMk cId="3612622894" sldId="2685"/>
        </pc:sldMkLst>
      </pc:sldChg>
      <pc:sldChg chg="addSp delSp modSp add mod">
        <pc:chgData name="KLOCOVÁ Martina" userId="4d8686c2-3dda-479e-9ce8-c6458e154709" providerId="ADAL" clId="{6FD41C5D-95FF-47BF-B29D-E3F5E41C1685}" dt="2025-03-30T12:41:53.507" v="4608" actId="27614"/>
        <pc:sldMkLst>
          <pc:docMk/>
          <pc:sldMk cId="2842340545" sldId="2686"/>
        </pc:sldMkLst>
      </pc:sldChg>
      <pc:sldChg chg="addSp modSp add mod">
        <pc:chgData name="KLOCOVÁ Martina" userId="4d8686c2-3dda-479e-9ce8-c6458e154709" providerId="ADAL" clId="{6FD41C5D-95FF-47BF-B29D-E3F5E41C1685}" dt="2025-03-30T12:41:58" v="4611" actId="962"/>
        <pc:sldMkLst>
          <pc:docMk/>
          <pc:sldMk cId="2394378361" sldId="2687"/>
        </pc:sldMkLst>
      </pc:sldChg>
      <pc:sldChg chg="addSp delSp modSp add mod">
        <pc:chgData name="KLOCOVÁ Martina" userId="4d8686c2-3dda-479e-9ce8-c6458e154709" providerId="ADAL" clId="{6FD41C5D-95FF-47BF-B29D-E3F5E41C1685}" dt="2025-03-30T12:43:21.619" v="4651" actId="962"/>
        <pc:sldMkLst>
          <pc:docMk/>
          <pc:sldMk cId="612289977" sldId="2688"/>
        </pc:sldMkLst>
      </pc:sldChg>
      <pc:sldChg chg="addSp modSp add mod">
        <pc:chgData name="KLOCOVÁ Martina" userId="4d8686c2-3dda-479e-9ce8-c6458e154709" providerId="ADAL" clId="{6FD41C5D-95FF-47BF-B29D-E3F5E41C1685}" dt="2025-03-30T12:47:11.933" v="4653" actId="27614"/>
        <pc:sldMkLst>
          <pc:docMk/>
          <pc:sldMk cId="2865663195" sldId="2689"/>
        </pc:sldMkLst>
      </pc:sldChg>
      <pc:sldChg chg="addSp modSp add mod">
        <pc:chgData name="KLOCOVÁ Martina" userId="4d8686c2-3dda-479e-9ce8-c6458e154709" providerId="ADAL" clId="{6FD41C5D-95FF-47BF-B29D-E3F5E41C1685}" dt="2025-03-30T12:49:23.175" v="4657" actId="962"/>
        <pc:sldMkLst>
          <pc:docMk/>
          <pc:sldMk cId="3290555300" sldId="2690"/>
        </pc:sldMkLst>
      </pc:sldChg>
      <pc:sldChg chg="addSp modSp add mod">
        <pc:chgData name="KLOCOVÁ Martina" userId="4d8686c2-3dda-479e-9ce8-c6458e154709" providerId="ADAL" clId="{6FD41C5D-95FF-47BF-B29D-E3F5E41C1685}" dt="2025-03-30T12:56:39.867" v="4720" actId="962"/>
        <pc:sldMkLst>
          <pc:docMk/>
          <pc:sldMk cId="576392702" sldId="2691"/>
        </pc:sldMkLst>
      </pc:sldChg>
      <pc:sldChg chg="addSp modSp add mod">
        <pc:chgData name="KLOCOVÁ Martina" userId="4d8686c2-3dda-479e-9ce8-c6458e154709" providerId="ADAL" clId="{6FD41C5D-95FF-47BF-B29D-E3F5E41C1685}" dt="2025-03-30T12:58:59.753" v="4722" actId="27614"/>
        <pc:sldMkLst>
          <pc:docMk/>
          <pc:sldMk cId="1555147755" sldId="2692"/>
        </pc:sldMkLst>
      </pc:sldChg>
      <pc:sldChg chg="addSp modSp add mod">
        <pc:chgData name="KLOCOVÁ Martina" userId="4d8686c2-3dda-479e-9ce8-c6458e154709" providerId="ADAL" clId="{6FD41C5D-95FF-47BF-B29D-E3F5E41C1685}" dt="2025-03-30T13:00:16.157" v="4724" actId="27614"/>
        <pc:sldMkLst>
          <pc:docMk/>
          <pc:sldMk cId="1762451786" sldId="2693"/>
        </pc:sldMkLst>
      </pc:sldChg>
      <pc:sldChg chg="addSp modSp add mod">
        <pc:chgData name="KLOCOVÁ Martina" userId="4d8686c2-3dda-479e-9ce8-c6458e154709" providerId="ADAL" clId="{6FD41C5D-95FF-47BF-B29D-E3F5E41C1685}" dt="2025-03-30T13:02:39.099" v="4727" actId="962"/>
        <pc:sldMkLst>
          <pc:docMk/>
          <pc:sldMk cId="1176656863" sldId="2694"/>
        </pc:sldMkLst>
      </pc:sldChg>
      <pc:sldChg chg="addSp modSp add mod">
        <pc:chgData name="KLOCOVÁ Martina" userId="4d8686c2-3dda-479e-9ce8-c6458e154709" providerId="ADAL" clId="{6FD41C5D-95FF-47BF-B29D-E3F5E41C1685}" dt="2025-03-30T13:03:13.679" v="4730" actId="962"/>
        <pc:sldMkLst>
          <pc:docMk/>
          <pc:sldMk cId="3990215893" sldId="2695"/>
        </pc:sldMkLst>
      </pc:sldChg>
      <pc:sldChg chg="addSp modSp add mod">
        <pc:chgData name="KLOCOVÁ Martina" userId="4d8686c2-3dda-479e-9ce8-c6458e154709" providerId="ADAL" clId="{6FD41C5D-95FF-47BF-B29D-E3F5E41C1685}" dt="2025-03-30T13:05:57.334" v="4733" actId="962"/>
        <pc:sldMkLst>
          <pc:docMk/>
          <pc:sldMk cId="3157790564" sldId="2696"/>
        </pc:sldMkLst>
      </pc:sldChg>
      <pc:sldChg chg="addSp modSp add mod">
        <pc:chgData name="KLOCOVÁ Martina" userId="4d8686c2-3dda-479e-9ce8-c6458e154709" providerId="ADAL" clId="{6FD41C5D-95FF-47BF-B29D-E3F5E41C1685}" dt="2025-03-30T13:06:35.357" v="4735" actId="27614"/>
        <pc:sldMkLst>
          <pc:docMk/>
          <pc:sldMk cId="1048796164" sldId="2697"/>
        </pc:sldMkLst>
      </pc:sldChg>
      <pc:sldChg chg="addSp modSp add mod">
        <pc:chgData name="KLOCOVÁ Martina" userId="4d8686c2-3dda-479e-9ce8-c6458e154709" providerId="ADAL" clId="{6FD41C5D-95FF-47BF-B29D-E3F5E41C1685}" dt="2025-03-30T13:07:10.883" v="4737" actId="27614"/>
        <pc:sldMkLst>
          <pc:docMk/>
          <pc:sldMk cId="1624888837" sldId="2698"/>
        </pc:sldMkLst>
      </pc:sldChg>
      <pc:sldChg chg="addSp modSp add mod">
        <pc:chgData name="KLOCOVÁ Martina" userId="4d8686c2-3dda-479e-9ce8-c6458e154709" providerId="ADAL" clId="{6FD41C5D-95FF-47BF-B29D-E3F5E41C1685}" dt="2025-03-30T13:08:42.670" v="4739" actId="27614"/>
        <pc:sldMkLst>
          <pc:docMk/>
          <pc:sldMk cId="1556112258" sldId="2699"/>
        </pc:sldMkLst>
      </pc:sldChg>
      <pc:sldChg chg="addSp modSp add mod">
        <pc:chgData name="KLOCOVÁ Martina" userId="4d8686c2-3dda-479e-9ce8-c6458e154709" providerId="ADAL" clId="{6FD41C5D-95FF-47BF-B29D-E3F5E41C1685}" dt="2025-03-30T13:08:50.616" v="4742" actId="962"/>
        <pc:sldMkLst>
          <pc:docMk/>
          <pc:sldMk cId="1606190359" sldId="2700"/>
        </pc:sldMkLst>
      </pc:sldChg>
      <pc:sldChg chg="addSp modSp add mod">
        <pc:chgData name="KLOCOVÁ Martina" userId="4d8686c2-3dda-479e-9ce8-c6458e154709" providerId="ADAL" clId="{6FD41C5D-95FF-47BF-B29D-E3F5E41C1685}" dt="2025-03-30T13:08:58.666" v="4745" actId="962"/>
        <pc:sldMkLst>
          <pc:docMk/>
          <pc:sldMk cId="1442981046" sldId="2701"/>
        </pc:sldMkLst>
      </pc:sldChg>
      <pc:sldChg chg="addSp modSp add mod">
        <pc:chgData name="KLOCOVÁ Martina" userId="4d8686c2-3dda-479e-9ce8-c6458e154709" providerId="ADAL" clId="{6FD41C5D-95FF-47BF-B29D-E3F5E41C1685}" dt="2025-03-30T13:09:04.475" v="4748" actId="962"/>
        <pc:sldMkLst>
          <pc:docMk/>
          <pc:sldMk cId="3869882566" sldId="2702"/>
        </pc:sldMkLst>
      </pc:sldChg>
      <pc:sldChg chg="addSp delSp modSp add mod">
        <pc:chgData name="KLOCOVÁ Martina" userId="4d8686c2-3dda-479e-9ce8-c6458e154709" providerId="ADAL" clId="{6FD41C5D-95FF-47BF-B29D-E3F5E41C1685}" dt="2025-03-30T13:09:50.996" v="4754" actId="27614"/>
        <pc:sldMkLst>
          <pc:docMk/>
          <pc:sldMk cId="2669285402" sldId="2703"/>
        </pc:sldMkLst>
      </pc:sldChg>
      <pc:sldChg chg="addSp modSp add mod">
        <pc:chgData name="KLOCOVÁ Martina" userId="4d8686c2-3dda-479e-9ce8-c6458e154709" providerId="ADAL" clId="{6FD41C5D-95FF-47BF-B29D-E3F5E41C1685}" dt="2025-03-30T13:10:25.187" v="4757" actId="962"/>
        <pc:sldMkLst>
          <pc:docMk/>
          <pc:sldMk cId="2521364821" sldId="2704"/>
        </pc:sldMkLst>
      </pc:sldChg>
      <pc:sldChg chg="addSp delSp modSp add mod">
        <pc:chgData name="KLOCOVÁ Martina" userId="4d8686c2-3dda-479e-9ce8-c6458e154709" providerId="ADAL" clId="{6FD41C5D-95FF-47BF-B29D-E3F5E41C1685}" dt="2025-03-30T13:15:33.491" v="4797" actId="313"/>
        <pc:sldMkLst>
          <pc:docMk/>
          <pc:sldMk cId="3691121062" sldId="2705"/>
        </pc:sldMkLst>
      </pc:sldChg>
      <pc:sldChg chg="addSp delSp modSp add mod">
        <pc:chgData name="KLOCOVÁ Martina" userId="4d8686c2-3dda-479e-9ce8-c6458e154709" providerId="ADAL" clId="{6FD41C5D-95FF-47BF-B29D-E3F5E41C1685}" dt="2025-03-30T13:14:35.889" v="4770" actId="27614"/>
        <pc:sldMkLst>
          <pc:docMk/>
          <pc:sldMk cId="1649245403" sldId="2706"/>
        </pc:sldMkLst>
      </pc:sldChg>
      <pc:sldChg chg="addSp delSp modSp add mod">
        <pc:chgData name="KLOCOVÁ Martina" userId="4d8686c2-3dda-479e-9ce8-c6458e154709" providerId="ADAL" clId="{6FD41C5D-95FF-47BF-B29D-E3F5E41C1685}" dt="2025-03-30T13:15:18.665" v="4778" actId="27614"/>
        <pc:sldMkLst>
          <pc:docMk/>
          <pc:sldMk cId="4200255139" sldId="2707"/>
        </pc:sldMkLst>
      </pc:sldChg>
      <pc:sldChg chg="addSp modSp add mod">
        <pc:chgData name="KLOCOVÁ Martina" userId="4d8686c2-3dda-479e-9ce8-c6458e154709" providerId="ADAL" clId="{6FD41C5D-95FF-47BF-B29D-E3F5E41C1685}" dt="2025-03-30T13:16:09.883" v="4800" actId="962"/>
        <pc:sldMkLst>
          <pc:docMk/>
          <pc:sldMk cId="711817651" sldId="2708"/>
        </pc:sldMkLst>
      </pc:sldChg>
      <pc:sldChg chg="addSp delSp modSp add mod">
        <pc:chgData name="KLOCOVÁ Martina" userId="4d8686c2-3dda-479e-9ce8-c6458e154709" providerId="ADAL" clId="{6FD41C5D-95FF-47BF-B29D-E3F5E41C1685}" dt="2025-03-30T13:16:41.854" v="4805" actId="962"/>
        <pc:sldMkLst>
          <pc:docMk/>
          <pc:sldMk cId="3276089223" sldId="2709"/>
        </pc:sldMkLst>
      </pc:sldChg>
      <pc:sldChg chg="addSp delSp modSp add mod ord">
        <pc:chgData name="KLOCOVÁ Martina" userId="4d8686c2-3dda-479e-9ce8-c6458e154709" providerId="ADAL" clId="{6FD41C5D-95FF-47BF-B29D-E3F5E41C1685}" dt="2025-03-30T12:40:23.645" v="4591"/>
        <pc:sldMkLst>
          <pc:docMk/>
          <pc:sldMk cId="280751780" sldId="2710"/>
        </pc:sldMkLst>
      </pc:sldChg>
      <pc:sldChg chg="addSp modSp add mod">
        <pc:chgData name="KLOCOVÁ Martina" userId="4d8686c2-3dda-479e-9ce8-c6458e154709" providerId="ADAL" clId="{6FD41C5D-95FF-47BF-B29D-E3F5E41C1685}" dt="2025-03-30T13:19:13.661" v="4807" actId="27614"/>
        <pc:sldMkLst>
          <pc:docMk/>
          <pc:sldMk cId="3797610524" sldId="2711"/>
        </pc:sldMkLst>
      </pc:sldChg>
      <pc:sldChg chg="addSp modSp add mod">
        <pc:chgData name="KLOCOVÁ Martina" userId="4d8686c2-3dda-479e-9ce8-c6458e154709" providerId="ADAL" clId="{6FD41C5D-95FF-47BF-B29D-E3F5E41C1685}" dt="2025-03-30T13:21:56.921" v="4809" actId="27614"/>
        <pc:sldMkLst>
          <pc:docMk/>
          <pc:sldMk cId="1065164833" sldId="2712"/>
        </pc:sldMkLst>
      </pc:sldChg>
      <pc:sldChg chg="addSp modSp add mod">
        <pc:chgData name="KLOCOVÁ Martina" userId="4d8686c2-3dda-479e-9ce8-c6458e154709" providerId="ADAL" clId="{6FD41C5D-95FF-47BF-B29D-E3F5E41C1685}" dt="2025-03-30T13:22:17.912" v="4812" actId="27614"/>
        <pc:sldMkLst>
          <pc:docMk/>
          <pc:sldMk cId="4131533483" sldId="2713"/>
        </pc:sldMkLst>
      </pc:sldChg>
      <pc:sldChg chg="modSp add mod">
        <pc:chgData name="KLOCOVÁ Martina" userId="4d8686c2-3dda-479e-9ce8-c6458e154709" providerId="ADAL" clId="{6FD41C5D-95FF-47BF-B29D-E3F5E41C1685}" dt="2025-03-30T12:47:11.933" v="4654" actId="962"/>
        <pc:sldMkLst>
          <pc:docMk/>
          <pc:sldMk cId="126595317" sldId="2714"/>
        </pc:sldMkLst>
      </pc:sldChg>
      <pc:sldChg chg="modSp add mod">
        <pc:chgData name="KLOCOVÁ Martina" userId="4d8686c2-3dda-479e-9ce8-c6458e154709" providerId="ADAL" clId="{6FD41C5D-95FF-47BF-B29D-E3F5E41C1685}" dt="2025-03-30T12:56:32.148" v="4717" actId="20577"/>
        <pc:sldMkLst>
          <pc:docMk/>
          <pc:sldMk cId="3091555518" sldId="2715"/>
        </pc:sldMkLst>
      </pc:sldChg>
      <pc:sldChg chg="new del">
        <pc:chgData name="KLOCOVÁ Martina" userId="4d8686c2-3dda-479e-9ce8-c6458e154709" providerId="ADAL" clId="{6FD41C5D-95FF-47BF-B29D-E3F5E41C1685}" dt="2025-03-30T13:22:21.755" v="4813" actId="47"/>
        <pc:sldMkLst>
          <pc:docMk/>
          <pc:sldMk cId="684792924" sldId="2716"/>
        </pc:sldMkLst>
      </pc:sldChg>
      <pc:sldChg chg="addSp delSp modSp add mod">
        <pc:chgData name="KLOCOVÁ Martina" userId="4d8686c2-3dda-479e-9ce8-c6458e154709" providerId="ADAL" clId="{6FD41C5D-95FF-47BF-B29D-E3F5E41C1685}" dt="2025-03-30T13:24:32.903" v="4849" actId="962"/>
        <pc:sldMkLst>
          <pc:docMk/>
          <pc:sldMk cId="768885567" sldId="2716"/>
        </pc:sldMkLst>
      </pc:sldChg>
      <pc:sldChg chg="addSp modSp add mod">
        <pc:chgData name="KLOCOVÁ Martina" userId="4d8686c2-3dda-479e-9ce8-c6458e154709" providerId="ADAL" clId="{6FD41C5D-95FF-47BF-B29D-E3F5E41C1685}" dt="2025-03-30T13:24:49.204" v="4851" actId="27614"/>
        <pc:sldMkLst>
          <pc:docMk/>
          <pc:sldMk cId="922464963" sldId="2717"/>
        </pc:sldMkLst>
      </pc:sldChg>
      <pc:sldChg chg="addSp modSp add mod">
        <pc:chgData name="KLOCOVÁ Martina" userId="4d8686c2-3dda-479e-9ce8-c6458e154709" providerId="ADAL" clId="{6FD41C5D-95FF-47BF-B29D-E3F5E41C1685}" dt="2025-03-30T13:24:55.229" v="4853" actId="27614"/>
        <pc:sldMkLst>
          <pc:docMk/>
          <pc:sldMk cId="26492647" sldId="2718"/>
        </pc:sldMkLst>
      </pc:sldChg>
      <pc:sldChg chg="addSp delSp modSp add mod">
        <pc:chgData name="KLOCOVÁ Martina" userId="4d8686c2-3dda-479e-9ce8-c6458e154709" providerId="ADAL" clId="{6FD41C5D-95FF-47BF-B29D-E3F5E41C1685}" dt="2025-03-30T14:13:17.590" v="4861" actId="27614"/>
        <pc:sldMkLst>
          <pc:docMk/>
          <pc:sldMk cId="3712328274" sldId="2719"/>
        </pc:sldMkLst>
      </pc:sldChg>
      <pc:sldChg chg="addSp modSp add mod">
        <pc:chgData name="KLOCOVÁ Martina" userId="4d8686c2-3dda-479e-9ce8-c6458e154709" providerId="ADAL" clId="{6FD41C5D-95FF-47BF-B29D-E3F5E41C1685}" dt="2025-03-30T14:14:52.318" v="4863" actId="27614"/>
        <pc:sldMkLst>
          <pc:docMk/>
          <pc:sldMk cId="349565600" sldId="2720"/>
        </pc:sldMkLst>
      </pc:sldChg>
      <pc:sldChg chg="addSp modSp add mod">
        <pc:chgData name="KLOCOVÁ Martina" userId="4d8686c2-3dda-479e-9ce8-c6458e154709" providerId="ADAL" clId="{6FD41C5D-95FF-47BF-B29D-E3F5E41C1685}" dt="2025-03-30T14:15:24.755" v="4865" actId="27614"/>
        <pc:sldMkLst>
          <pc:docMk/>
          <pc:sldMk cId="2636150666" sldId="2721"/>
        </pc:sldMkLst>
      </pc:sldChg>
      <pc:sldChg chg="addSp delSp modSp add mod">
        <pc:chgData name="KLOCOVÁ Martina" userId="4d8686c2-3dda-479e-9ce8-c6458e154709" providerId="ADAL" clId="{6FD41C5D-95FF-47BF-B29D-E3F5E41C1685}" dt="2025-03-30T14:16:27.421" v="4869" actId="27614"/>
        <pc:sldMkLst>
          <pc:docMk/>
          <pc:sldMk cId="537974952" sldId="2722"/>
        </pc:sldMkLst>
      </pc:sldChg>
      <pc:sldChg chg="addSp delSp modSp add mod">
        <pc:chgData name="KLOCOVÁ Martina" userId="4d8686c2-3dda-479e-9ce8-c6458e154709" providerId="ADAL" clId="{6FD41C5D-95FF-47BF-B29D-E3F5E41C1685}" dt="2025-03-30T14:17:01.336" v="4873" actId="27614"/>
        <pc:sldMkLst>
          <pc:docMk/>
          <pc:sldMk cId="438524080" sldId="2723"/>
        </pc:sldMkLst>
      </pc:sldChg>
      <pc:sldChg chg="addSp delSp modSp add mod">
        <pc:chgData name="KLOCOVÁ Martina" userId="4d8686c2-3dda-479e-9ce8-c6458e154709" providerId="ADAL" clId="{6FD41C5D-95FF-47BF-B29D-E3F5E41C1685}" dt="2025-03-30T14:17:34.895" v="4878" actId="962"/>
        <pc:sldMkLst>
          <pc:docMk/>
          <pc:sldMk cId="2157577820" sldId="2724"/>
        </pc:sldMkLst>
      </pc:sldChg>
      <pc:sldChg chg="addSp modSp add mod">
        <pc:chgData name="KLOCOVÁ Martina" userId="4d8686c2-3dda-479e-9ce8-c6458e154709" providerId="ADAL" clId="{6FD41C5D-95FF-47BF-B29D-E3F5E41C1685}" dt="2025-03-30T14:17:56.948" v="4881" actId="962"/>
        <pc:sldMkLst>
          <pc:docMk/>
          <pc:sldMk cId="2530177884" sldId="2725"/>
        </pc:sldMkLst>
      </pc:sldChg>
      <pc:sldChg chg="addSp delSp modSp add mod">
        <pc:chgData name="KLOCOVÁ Martina" userId="4d8686c2-3dda-479e-9ce8-c6458e154709" providerId="ADAL" clId="{6FD41C5D-95FF-47BF-B29D-E3F5E41C1685}" dt="2025-03-30T14:20:54.289" v="4887" actId="27614"/>
        <pc:sldMkLst>
          <pc:docMk/>
          <pc:sldMk cId="2681056258" sldId="2726"/>
        </pc:sldMkLst>
      </pc:sldChg>
      <pc:sldChg chg="addSp delSp modSp add mod">
        <pc:chgData name="KLOCOVÁ Martina" userId="4d8686c2-3dda-479e-9ce8-c6458e154709" providerId="ADAL" clId="{6FD41C5D-95FF-47BF-B29D-E3F5E41C1685}" dt="2025-03-30T14:22:22.589" v="4893" actId="27614"/>
        <pc:sldMkLst>
          <pc:docMk/>
          <pc:sldMk cId="416677477" sldId="2727"/>
        </pc:sldMkLst>
      </pc:sldChg>
      <pc:sldChg chg="addSp modSp add mod">
        <pc:chgData name="KLOCOVÁ Martina" userId="4d8686c2-3dda-479e-9ce8-c6458e154709" providerId="ADAL" clId="{6FD41C5D-95FF-47BF-B29D-E3F5E41C1685}" dt="2025-03-30T14:22:38.669" v="4895" actId="27614"/>
        <pc:sldMkLst>
          <pc:docMk/>
          <pc:sldMk cId="2123903513" sldId="2728"/>
        </pc:sldMkLst>
      </pc:sldChg>
      <pc:sldChg chg="addSp modSp add mod">
        <pc:chgData name="KLOCOVÁ Martina" userId="4d8686c2-3dda-479e-9ce8-c6458e154709" providerId="ADAL" clId="{6FD41C5D-95FF-47BF-B29D-E3F5E41C1685}" dt="2025-03-30T14:23:50.170" v="4897" actId="27614"/>
        <pc:sldMkLst>
          <pc:docMk/>
          <pc:sldMk cId="879218388" sldId="2729"/>
        </pc:sldMkLst>
      </pc:sldChg>
      <pc:sldChg chg="addSp modSp add mod">
        <pc:chgData name="KLOCOVÁ Martina" userId="4d8686c2-3dda-479e-9ce8-c6458e154709" providerId="ADAL" clId="{6FD41C5D-95FF-47BF-B29D-E3F5E41C1685}" dt="2025-03-30T14:28:19.556" v="4899" actId="27614"/>
        <pc:sldMkLst>
          <pc:docMk/>
          <pc:sldMk cId="2024610601" sldId="2730"/>
        </pc:sldMkLst>
      </pc:sldChg>
      <pc:sldChg chg="addSp modSp add mod">
        <pc:chgData name="KLOCOVÁ Martina" userId="4d8686c2-3dda-479e-9ce8-c6458e154709" providerId="ADAL" clId="{6FD41C5D-95FF-47BF-B29D-E3F5E41C1685}" dt="2025-03-30T14:28:40.025" v="4902" actId="962"/>
        <pc:sldMkLst>
          <pc:docMk/>
          <pc:sldMk cId="2951745663" sldId="2731"/>
        </pc:sldMkLst>
      </pc:sldChg>
      <pc:sldChg chg="addSp modSp add mod">
        <pc:chgData name="KLOCOVÁ Martina" userId="4d8686c2-3dda-479e-9ce8-c6458e154709" providerId="ADAL" clId="{6FD41C5D-95FF-47BF-B29D-E3F5E41C1685}" dt="2025-03-30T14:29:22.753" v="4904" actId="27614"/>
        <pc:sldMkLst>
          <pc:docMk/>
          <pc:sldMk cId="2625193711" sldId="2732"/>
        </pc:sldMkLst>
      </pc:sldChg>
      <pc:sldChg chg="addSp modSp add mod">
        <pc:chgData name="KLOCOVÁ Martina" userId="4d8686c2-3dda-479e-9ce8-c6458e154709" providerId="ADAL" clId="{6FD41C5D-95FF-47BF-B29D-E3F5E41C1685}" dt="2025-03-30T14:30:05.997" v="4906" actId="27614"/>
        <pc:sldMkLst>
          <pc:docMk/>
          <pc:sldMk cId="537586883" sldId="2733"/>
        </pc:sldMkLst>
      </pc:sldChg>
      <pc:sldChg chg="addSp modSp add mod">
        <pc:chgData name="KLOCOVÁ Martina" userId="4d8686c2-3dda-479e-9ce8-c6458e154709" providerId="ADAL" clId="{6FD41C5D-95FF-47BF-B29D-E3F5E41C1685}" dt="2025-03-30T14:30:33.161" v="4908" actId="27614"/>
        <pc:sldMkLst>
          <pc:docMk/>
          <pc:sldMk cId="738546681" sldId="2734"/>
        </pc:sldMkLst>
      </pc:sldChg>
      <pc:sldChg chg="addSp delSp modSp add mod">
        <pc:chgData name="KLOCOVÁ Martina" userId="4d8686c2-3dda-479e-9ce8-c6458e154709" providerId="ADAL" clId="{6FD41C5D-95FF-47BF-B29D-E3F5E41C1685}" dt="2025-03-30T14:33:38.434" v="4914" actId="27614"/>
        <pc:sldMkLst>
          <pc:docMk/>
          <pc:sldMk cId="1038771980" sldId="2735"/>
        </pc:sldMkLst>
      </pc:sldChg>
      <pc:sldChg chg="addSp delSp modSp add mod">
        <pc:chgData name="KLOCOVÁ Martina" userId="4d8686c2-3dda-479e-9ce8-c6458e154709" providerId="ADAL" clId="{6FD41C5D-95FF-47BF-B29D-E3F5E41C1685}" dt="2025-03-30T14:34:08.917" v="4918" actId="27614"/>
        <pc:sldMkLst>
          <pc:docMk/>
          <pc:sldMk cId="2708480105" sldId="2736"/>
        </pc:sldMkLst>
      </pc:sldChg>
      <pc:sldChg chg="addSp modSp add mod">
        <pc:chgData name="KLOCOVÁ Martina" userId="4d8686c2-3dda-479e-9ce8-c6458e154709" providerId="ADAL" clId="{6FD41C5D-95FF-47BF-B29D-E3F5E41C1685}" dt="2025-03-30T14:34:23.865" v="4920" actId="27614"/>
        <pc:sldMkLst>
          <pc:docMk/>
          <pc:sldMk cId="1268360926" sldId="2737"/>
        </pc:sldMkLst>
      </pc:sldChg>
      <pc:sldChg chg="addSp modSp add mod">
        <pc:chgData name="KLOCOVÁ Martina" userId="4d8686c2-3dda-479e-9ce8-c6458e154709" providerId="ADAL" clId="{6FD41C5D-95FF-47BF-B29D-E3F5E41C1685}" dt="2025-03-30T14:34:33.993" v="4923" actId="962"/>
        <pc:sldMkLst>
          <pc:docMk/>
          <pc:sldMk cId="1112840280" sldId="2738"/>
        </pc:sldMkLst>
      </pc:sldChg>
      <pc:sldChg chg="addSp delSp modSp add mod">
        <pc:chgData name="KLOCOVÁ Martina" userId="4d8686c2-3dda-479e-9ce8-c6458e154709" providerId="ADAL" clId="{6FD41C5D-95FF-47BF-B29D-E3F5E41C1685}" dt="2025-03-30T14:35:51.298" v="4953" actId="27614"/>
        <pc:sldMkLst>
          <pc:docMk/>
          <pc:sldMk cId="333647196" sldId="2739"/>
        </pc:sldMkLst>
      </pc:sldChg>
      <pc:sldChg chg="addSp delSp modSp add mod">
        <pc:chgData name="KLOCOVÁ Martina" userId="4d8686c2-3dda-479e-9ce8-c6458e154709" providerId="ADAL" clId="{6FD41C5D-95FF-47BF-B29D-E3F5E41C1685}" dt="2025-03-30T14:36:19.160" v="4957" actId="27614"/>
        <pc:sldMkLst>
          <pc:docMk/>
          <pc:sldMk cId="674967567" sldId="2740"/>
        </pc:sldMkLst>
      </pc:sldChg>
      <pc:sldChg chg="addSp modSp add mod">
        <pc:chgData name="KLOCOVÁ Martina" userId="4d8686c2-3dda-479e-9ce8-c6458e154709" providerId="ADAL" clId="{6FD41C5D-95FF-47BF-B29D-E3F5E41C1685}" dt="2025-03-30T14:46:29.129" v="4960" actId="962"/>
        <pc:sldMkLst>
          <pc:docMk/>
          <pc:sldMk cId="2741205529" sldId="2741"/>
        </pc:sldMkLst>
      </pc:sldChg>
      <pc:sldChg chg="addSp modSp add mod">
        <pc:chgData name="KLOCOVÁ Martina" userId="4d8686c2-3dda-479e-9ce8-c6458e154709" providerId="ADAL" clId="{6FD41C5D-95FF-47BF-B29D-E3F5E41C1685}" dt="2025-03-30T15:30:19.684" v="4962" actId="27614"/>
        <pc:sldMkLst>
          <pc:docMk/>
          <pc:sldMk cId="1296000130" sldId="2742"/>
        </pc:sldMkLst>
      </pc:sldChg>
      <pc:sldChg chg="addSp modSp add mod">
        <pc:chgData name="KLOCOVÁ Martina" userId="4d8686c2-3dda-479e-9ce8-c6458e154709" providerId="ADAL" clId="{6FD41C5D-95FF-47BF-B29D-E3F5E41C1685}" dt="2025-03-30T15:30:51.292" v="4965" actId="962"/>
        <pc:sldMkLst>
          <pc:docMk/>
          <pc:sldMk cId="234842423" sldId="2743"/>
        </pc:sldMkLst>
      </pc:sldChg>
      <pc:sldChg chg="addSp delSp modSp add mod">
        <pc:chgData name="KLOCOVÁ Martina" userId="4d8686c2-3dda-479e-9ce8-c6458e154709" providerId="ADAL" clId="{6FD41C5D-95FF-47BF-B29D-E3F5E41C1685}" dt="2025-03-30T15:48:24.691" v="4975" actId="27614"/>
        <pc:sldMkLst>
          <pc:docMk/>
          <pc:sldMk cId="2641908785" sldId="2744"/>
        </pc:sldMkLst>
      </pc:sldChg>
      <pc:sldChg chg="addSp modSp add mod">
        <pc:chgData name="KLOCOVÁ Martina" userId="4d8686c2-3dda-479e-9ce8-c6458e154709" providerId="ADAL" clId="{6FD41C5D-95FF-47BF-B29D-E3F5E41C1685}" dt="2025-03-30T15:48:33.616" v="4977" actId="27614"/>
        <pc:sldMkLst>
          <pc:docMk/>
          <pc:sldMk cId="4133431155" sldId="2745"/>
        </pc:sldMkLst>
      </pc:sldChg>
      <pc:sldChg chg="addSp modSp add mod">
        <pc:chgData name="KLOCOVÁ Martina" userId="4d8686c2-3dda-479e-9ce8-c6458e154709" providerId="ADAL" clId="{6FD41C5D-95FF-47BF-B29D-E3F5E41C1685}" dt="2025-03-30T15:48:44.783" v="4980" actId="962"/>
        <pc:sldMkLst>
          <pc:docMk/>
          <pc:sldMk cId="3323652641" sldId="2746"/>
        </pc:sldMkLst>
      </pc:sldChg>
      <pc:sldChg chg="addSp delSp modSp add mod">
        <pc:chgData name="KLOCOVÁ Martina" userId="4d8686c2-3dda-479e-9ce8-c6458e154709" providerId="ADAL" clId="{6FD41C5D-95FF-47BF-B29D-E3F5E41C1685}" dt="2025-03-30T15:54:52.265" v="4990" actId="27614"/>
        <pc:sldMkLst>
          <pc:docMk/>
          <pc:sldMk cId="3053957773" sldId="2747"/>
        </pc:sldMkLst>
      </pc:sldChg>
      <pc:sldChg chg="addSp modSp add mod">
        <pc:chgData name="KLOCOVÁ Martina" userId="4d8686c2-3dda-479e-9ce8-c6458e154709" providerId="ADAL" clId="{6FD41C5D-95FF-47BF-B29D-E3F5E41C1685}" dt="2025-03-30T15:55:17.244" v="4992" actId="27614"/>
        <pc:sldMkLst>
          <pc:docMk/>
          <pc:sldMk cId="1764298614" sldId="2748"/>
        </pc:sldMkLst>
      </pc:sldChg>
      <pc:sldChg chg="addSp modSp add mod">
        <pc:chgData name="KLOCOVÁ Martina" userId="4d8686c2-3dda-479e-9ce8-c6458e154709" providerId="ADAL" clId="{6FD41C5D-95FF-47BF-B29D-E3F5E41C1685}" dt="2025-03-30T15:56:46.357" v="5004" actId="962"/>
        <pc:sldMkLst>
          <pc:docMk/>
          <pc:sldMk cId="1060398616" sldId="2749"/>
        </pc:sldMkLst>
      </pc:sldChg>
      <pc:sldChg chg="addSp delSp modSp add mod">
        <pc:chgData name="KLOCOVÁ Martina" userId="4d8686c2-3dda-479e-9ce8-c6458e154709" providerId="ADAL" clId="{6FD41C5D-95FF-47BF-B29D-E3F5E41C1685}" dt="2025-03-30T16:07:34.417" v="5039" actId="27614"/>
        <pc:sldMkLst>
          <pc:docMk/>
          <pc:sldMk cId="2200770235" sldId="2750"/>
        </pc:sldMkLst>
      </pc:sldChg>
      <pc:sldChg chg="addSp delSp modSp add mod">
        <pc:chgData name="KLOCOVÁ Martina" userId="4d8686c2-3dda-479e-9ce8-c6458e154709" providerId="ADAL" clId="{6FD41C5D-95FF-47BF-B29D-E3F5E41C1685}" dt="2025-03-30T16:16:46.647" v="5044" actId="962"/>
        <pc:sldMkLst>
          <pc:docMk/>
          <pc:sldMk cId="2455689252" sldId="2751"/>
        </pc:sldMkLst>
      </pc:sldChg>
      <pc:sldChg chg="addSp delSp modSp add mod">
        <pc:chgData name="KLOCOVÁ Martina" userId="4d8686c2-3dda-479e-9ce8-c6458e154709" providerId="ADAL" clId="{6FD41C5D-95FF-47BF-B29D-E3F5E41C1685}" dt="2025-03-30T16:17:21.978" v="5050" actId="27614"/>
        <pc:sldMkLst>
          <pc:docMk/>
          <pc:sldMk cId="1188738269" sldId="2752"/>
        </pc:sldMkLst>
      </pc:sldChg>
      <pc:sldChg chg="addSp delSp modSp add mod">
        <pc:chgData name="KLOCOVÁ Martina" userId="4d8686c2-3dda-479e-9ce8-c6458e154709" providerId="ADAL" clId="{6FD41C5D-95FF-47BF-B29D-E3F5E41C1685}" dt="2025-03-30T16:19:00.573" v="5058" actId="27614"/>
        <pc:sldMkLst>
          <pc:docMk/>
          <pc:sldMk cId="1472560993" sldId="2753"/>
        </pc:sldMkLst>
      </pc:sldChg>
      <pc:sldChg chg="addSp modSp add mod">
        <pc:chgData name="KLOCOVÁ Martina" userId="4d8686c2-3dda-479e-9ce8-c6458e154709" providerId="ADAL" clId="{6FD41C5D-95FF-47BF-B29D-E3F5E41C1685}" dt="2025-03-30T16:20:00.214" v="5060" actId="27614"/>
        <pc:sldMkLst>
          <pc:docMk/>
          <pc:sldMk cId="2325226015" sldId="2754"/>
        </pc:sldMkLst>
      </pc:sldChg>
      <pc:sldChg chg="addSp delSp modSp add mod">
        <pc:chgData name="KLOCOVÁ Martina" userId="4d8686c2-3dda-479e-9ce8-c6458e154709" providerId="ADAL" clId="{6FD41C5D-95FF-47BF-B29D-E3F5E41C1685}" dt="2025-03-30T16:22:29.452" v="5066" actId="27614"/>
        <pc:sldMkLst>
          <pc:docMk/>
          <pc:sldMk cId="4059377432" sldId="2755"/>
        </pc:sldMkLst>
      </pc:sldChg>
      <pc:sldChg chg="addSp modSp add mod">
        <pc:chgData name="KLOCOVÁ Martina" userId="4d8686c2-3dda-479e-9ce8-c6458e154709" providerId="ADAL" clId="{6FD41C5D-95FF-47BF-B29D-E3F5E41C1685}" dt="2025-03-30T16:23:03.485" v="5068" actId="27614"/>
        <pc:sldMkLst>
          <pc:docMk/>
          <pc:sldMk cId="1946395217" sldId="2756"/>
        </pc:sldMkLst>
      </pc:sldChg>
      <pc:sldChg chg="addSp modSp add mod">
        <pc:chgData name="KLOCOVÁ Martina" userId="4d8686c2-3dda-479e-9ce8-c6458e154709" providerId="ADAL" clId="{6FD41C5D-95FF-47BF-B29D-E3F5E41C1685}" dt="2025-03-30T16:23:23.800" v="5070" actId="27614"/>
        <pc:sldMkLst>
          <pc:docMk/>
          <pc:sldMk cId="2726680237" sldId="2757"/>
        </pc:sldMkLst>
      </pc:sldChg>
      <pc:sldChg chg="addSp delSp modSp add mod">
        <pc:chgData name="KLOCOVÁ Martina" userId="4d8686c2-3dda-479e-9ce8-c6458e154709" providerId="ADAL" clId="{6FD41C5D-95FF-47BF-B29D-E3F5E41C1685}" dt="2025-03-30T16:25:54.863" v="5074" actId="27614"/>
        <pc:sldMkLst>
          <pc:docMk/>
          <pc:sldMk cId="1097633796" sldId="2758"/>
        </pc:sldMkLst>
      </pc:sldChg>
      <pc:sldChg chg="addSp modSp add mod">
        <pc:chgData name="KLOCOVÁ Martina" userId="4d8686c2-3dda-479e-9ce8-c6458e154709" providerId="ADAL" clId="{6FD41C5D-95FF-47BF-B29D-E3F5E41C1685}" dt="2025-03-30T16:26:33.553" v="5076" actId="27614"/>
        <pc:sldMkLst>
          <pc:docMk/>
          <pc:sldMk cId="951248493" sldId="2759"/>
        </pc:sldMkLst>
      </pc:sldChg>
      <pc:sldChg chg="addSp delSp modSp add mod">
        <pc:chgData name="KLOCOVÁ Martina" userId="4d8686c2-3dda-479e-9ce8-c6458e154709" providerId="ADAL" clId="{6FD41C5D-95FF-47BF-B29D-E3F5E41C1685}" dt="2025-03-30T16:37:45.304" v="5089" actId="962"/>
        <pc:sldMkLst>
          <pc:docMk/>
          <pc:sldMk cId="411177394" sldId="2760"/>
        </pc:sldMkLst>
      </pc:sldChg>
      <pc:sldChg chg="addSp modSp add mod">
        <pc:chgData name="KLOCOVÁ Martina" userId="4d8686c2-3dda-479e-9ce8-c6458e154709" providerId="ADAL" clId="{6FD41C5D-95FF-47BF-B29D-E3F5E41C1685}" dt="2025-03-30T16:37:51.515" v="5091" actId="27614"/>
        <pc:sldMkLst>
          <pc:docMk/>
          <pc:sldMk cId="1404633215" sldId="2761"/>
        </pc:sldMkLst>
      </pc:sldChg>
      <pc:sldChg chg="addSp delSp modSp add mod">
        <pc:chgData name="KLOCOVÁ Martina" userId="4d8686c2-3dda-479e-9ce8-c6458e154709" providerId="ADAL" clId="{6FD41C5D-95FF-47BF-B29D-E3F5E41C1685}" dt="2025-03-30T16:43:42.237" v="5111" actId="27614"/>
        <pc:sldMkLst>
          <pc:docMk/>
          <pc:sldMk cId="4122211207" sldId="2762"/>
        </pc:sldMkLst>
      </pc:sldChg>
      <pc:sldChg chg="addSp delSp modSp add mod">
        <pc:chgData name="KLOCOVÁ Martina" userId="4d8686c2-3dda-479e-9ce8-c6458e154709" providerId="ADAL" clId="{6FD41C5D-95FF-47BF-B29D-E3F5E41C1685}" dt="2025-03-30T16:42:50.404" v="5104" actId="27614"/>
        <pc:sldMkLst>
          <pc:docMk/>
          <pc:sldMk cId="2432541882" sldId="2763"/>
        </pc:sldMkLst>
      </pc:sldChg>
      <pc:sldChg chg="addSp delSp modSp add mod">
        <pc:chgData name="KLOCOVÁ Martina" userId="4d8686c2-3dda-479e-9ce8-c6458e154709" providerId="ADAL" clId="{6FD41C5D-95FF-47BF-B29D-E3F5E41C1685}" dt="2025-03-30T16:49:03.679" v="5120" actId="27614"/>
        <pc:sldMkLst>
          <pc:docMk/>
          <pc:sldMk cId="3130272410" sldId="2764"/>
        </pc:sldMkLst>
      </pc:sldChg>
      <pc:sldChg chg="addSp modSp add mod">
        <pc:chgData name="KLOCOVÁ Martina" userId="4d8686c2-3dda-479e-9ce8-c6458e154709" providerId="ADAL" clId="{6FD41C5D-95FF-47BF-B29D-E3F5E41C1685}" dt="2025-03-30T16:49:38.789" v="5123" actId="962"/>
        <pc:sldMkLst>
          <pc:docMk/>
          <pc:sldMk cId="2761457778" sldId="2765"/>
        </pc:sldMkLst>
      </pc:sldChg>
      <pc:sldChg chg="addSp modSp add mod">
        <pc:chgData name="KLOCOVÁ Martina" userId="4d8686c2-3dda-479e-9ce8-c6458e154709" providerId="ADAL" clId="{6FD41C5D-95FF-47BF-B29D-E3F5E41C1685}" dt="2025-03-30T16:49:56.443" v="5125" actId="27614"/>
        <pc:sldMkLst>
          <pc:docMk/>
          <pc:sldMk cId="2123810066" sldId="2766"/>
        </pc:sldMkLst>
      </pc:sldChg>
      <pc:sldChg chg="addSp delSp modSp add mod">
        <pc:chgData name="KLOCOVÁ Martina" userId="4d8686c2-3dda-479e-9ce8-c6458e154709" providerId="ADAL" clId="{6FD41C5D-95FF-47BF-B29D-E3F5E41C1685}" dt="2025-03-30T16:50:36.135" v="5131" actId="27614"/>
        <pc:sldMkLst>
          <pc:docMk/>
          <pc:sldMk cId="3429101462" sldId="2767"/>
        </pc:sldMkLst>
      </pc:sldChg>
      <pc:sldChg chg="addSp modSp add mod">
        <pc:chgData name="KLOCOVÁ Martina" userId="4d8686c2-3dda-479e-9ce8-c6458e154709" providerId="ADAL" clId="{6FD41C5D-95FF-47BF-B29D-E3F5E41C1685}" dt="2025-03-30T16:50:40.029" v="5134" actId="962"/>
        <pc:sldMkLst>
          <pc:docMk/>
          <pc:sldMk cId="1391062661" sldId="2768"/>
        </pc:sldMkLst>
      </pc:sldChg>
      <pc:sldChg chg="addSp delSp modSp add mod">
        <pc:chgData name="KLOCOVÁ Martina" userId="4d8686c2-3dda-479e-9ce8-c6458e154709" providerId="ADAL" clId="{6FD41C5D-95FF-47BF-B29D-E3F5E41C1685}" dt="2025-03-30T16:51:13.122" v="5141" actId="962"/>
        <pc:sldMkLst>
          <pc:docMk/>
          <pc:sldMk cId="2489855355" sldId="2769"/>
        </pc:sldMkLst>
      </pc:sldChg>
      <pc:sldChg chg="addSp modSp add mod">
        <pc:chgData name="KLOCOVÁ Martina" userId="4d8686c2-3dda-479e-9ce8-c6458e154709" providerId="ADAL" clId="{6FD41C5D-95FF-47BF-B29D-E3F5E41C1685}" dt="2025-03-30T16:51:17.690" v="5144" actId="962"/>
        <pc:sldMkLst>
          <pc:docMk/>
          <pc:sldMk cId="2151219492" sldId="2770"/>
        </pc:sldMkLst>
      </pc:sldChg>
      <pc:sldChg chg="addSp modSp add mod">
        <pc:chgData name="KLOCOVÁ Martina" userId="4d8686c2-3dda-479e-9ce8-c6458e154709" providerId="ADAL" clId="{6FD41C5D-95FF-47BF-B29D-E3F5E41C1685}" dt="2025-03-30T16:51:23.245" v="5147" actId="962"/>
        <pc:sldMkLst>
          <pc:docMk/>
          <pc:sldMk cId="3333134130" sldId="2771"/>
        </pc:sldMkLst>
      </pc:sldChg>
      <pc:sldChg chg="addSp delSp modSp add mod">
        <pc:chgData name="KLOCOVÁ Martina" userId="4d8686c2-3dda-479e-9ce8-c6458e154709" providerId="ADAL" clId="{6FD41C5D-95FF-47BF-B29D-E3F5E41C1685}" dt="2025-03-30T16:52:06.802" v="5158" actId="962"/>
        <pc:sldMkLst>
          <pc:docMk/>
          <pc:sldMk cId="1684018889" sldId="2772"/>
        </pc:sldMkLst>
      </pc:sldChg>
      <pc:sldChg chg="addSp delSp modSp add mod">
        <pc:chgData name="KLOCOVÁ Martina" userId="4d8686c2-3dda-479e-9ce8-c6458e154709" providerId="ADAL" clId="{6FD41C5D-95FF-47BF-B29D-E3F5E41C1685}" dt="2025-03-30T16:52:51.374" v="5165" actId="962"/>
        <pc:sldMkLst>
          <pc:docMk/>
          <pc:sldMk cId="4291967058" sldId="2773"/>
        </pc:sldMkLst>
      </pc:sldChg>
      <pc:sldChg chg="addSp delSp modSp add mod">
        <pc:chgData name="KLOCOVÁ Martina" userId="4d8686c2-3dda-479e-9ce8-c6458e154709" providerId="ADAL" clId="{6FD41C5D-95FF-47BF-B29D-E3F5E41C1685}" dt="2025-03-30T16:53:25.314" v="5170" actId="962"/>
        <pc:sldMkLst>
          <pc:docMk/>
          <pc:sldMk cId="3196998764" sldId="2774"/>
        </pc:sldMkLst>
      </pc:sldChg>
      <pc:sldChg chg="addSp modSp add mod">
        <pc:chgData name="KLOCOVÁ Martina" userId="4d8686c2-3dda-479e-9ce8-c6458e154709" providerId="ADAL" clId="{6FD41C5D-95FF-47BF-B29D-E3F5E41C1685}" dt="2025-03-30T16:53:30.018" v="5173" actId="962"/>
        <pc:sldMkLst>
          <pc:docMk/>
          <pc:sldMk cId="3080846218" sldId="2775"/>
        </pc:sldMkLst>
      </pc:sldChg>
      <pc:sldChg chg="addSp delSp modSp add mod">
        <pc:chgData name="KLOCOVÁ Martina" userId="4d8686c2-3dda-479e-9ce8-c6458e154709" providerId="ADAL" clId="{6FD41C5D-95FF-47BF-B29D-E3F5E41C1685}" dt="2025-03-30T16:59:22.562" v="5178" actId="962"/>
        <pc:sldMkLst>
          <pc:docMk/>
          <pc:sldMk cId="2427502259" sldId="2776"/>
        </pc:sldMkLst>
      </pc:sldChg>
      <pc:sldChg chg="addSp delSp modSp add mod">
        <pc:chgData name="KLOCOVÁ Martina" userId="4d8686c2-3dda-479e-9ce8-c6458e154709" providerId="ADAL" clId="{6FD41C5D-95FF-47BF-B29D-E3F5E41C1685}" dt="2025-03-30T16:59:59.200" v="5184" actId="27614"/>
        <pc:sldMkLst>
          <pc:docMk/>
          <pc:sldMk cId="149642417" sldId="2777"/>
        </pc:sldMkLst>
      </pc:sldChg>
      <pc:sldChg chg="addSp modSp add mod">
        <pc:chgData name="KLOCOVÁ Martina" userId="4d8686c2-3dda-479e-9ce8-c6458e154709" providerId="ADAL" clId="{6FD41C5D-95FF-47BF-B29D-E3F5E41C1685}" dt="2025-03-30T17:00:12.743" v="5186" actId="27614"/>
        <pc:sldMkLst>
          <pc:docMk/>
          <pc:sldMk cId="3168415333" sldId="2778"/>
        </pc:sldMkLst>
      </pc:sldChg>
      <pc:sldChg chg="addSp modSp add mod">
        <pc:chgData name="KLOCOVÁ Martina" userId="4d8686c2-3dda-479e-9ce8-c6458e154709" providerId="ADAL" clId="{6FD41C5D-95FF-47BF-B29D-E3F5E41C1685}" dt="2025-03-30T17:00:18.045" v="5189" actId="962"/>
        <pc:sldMkLst>
          <pc:docMk/>
          <pc:sldMk cId="1055033707" sldId="2779"/>
        </pc:sldMkLst>
      </pc:sldChg>
      <pc:sldChg chg="addSp modSp add mod">
        <pc:chgData name="KLOCOVÁ Martina" userId="4d8686c2-3dda-479e-9ce8-c6458e154709" providerId="ADAL" clId="{6FD41C5D-95FF-47BF-B29D-E3F5E41C1685}" dt="2025-03-30T17:00:22.834" v="5192" actId="962"/>
        <pc:sldMkLst>
          <pc:docMk/>
          <pc:sldMk cId="991919349" sldId="2780"/>
        </pc:sldMkLst>
      </pc:sldChg>
      <pc:sldChg chg="addSp delSp modSp add mod">
        <pc:chgData name="KLOCOVÁ Martina" userId="4d8686c2-3dda-479e-9ce8-c6458e154709" providerId="ADAL" clId="{6FD41C5D-95FF-47BF-B29D-E3F5E41C1685}" dt="2025-03-30T17:08:03.403" v="5200" actId="27614"/>
        <pc:sldMkLst>
          <pc:docMk/>
          <pc:sldMk cId="1928400543" sldId="2781"/>
        </pc:sldMkLst>
      </pc:sldChg>
      <pc:sldChg chg="addSp delSp modSp add mod">
        <pc:chgData name="KLOCOVÁ Martina" userId="4d8686c2-3dda-479e-9ce8-c6458e154709" providerId="ADAL" clId="{6FD41C5D-95FF-47BF-B29D-E3F5E41C1685}" dt="2025-03-30T17:08:37.998" v="5207" actId="962"/>
        <pc:sldMkLst>
          <pc:docMk/>
          <pc:sldMk cId="804850788" sldId="2782"/>
        </pc:sldMkLst>
      </pc:sldChg>
      <pc:sldChg chg="addSp modSp add mod">
        <pc:chgData name="KLOCOVÁ Martina" userId="4d8686c2-3dda-479e-9ce8-c6458e154709" providerId="ADAL" clId="{6FD41C5D-95FF-47BF-B29D-E3F5E41C1685}" dt="2025-03-30T17:08:45.886" v="5209" actId="27614"/>
        <pc:sldMkLst>
          <pc:docMk/>
          <pc:sldMk cId="1728440360" sldId="2783"/>
        </pc:sldMkLst>
      </pc:sldChg>
      <pc:sldChg chg="addSp delSp modSp add mod">
        <pc:chgData name="KLOCOVÁ Martina" userId="4d8686c2-3dda-479e-9ce8-c6458e154709" providerId="ADAL" clId="{6FD41C5D-95FF-47BF-B29D-E3F5E41C1685}" dt="2025-03-30T17:09:29.513" v="5216" actId="962"/>
        <pc:sldMkLst>
          <pc:docMk/>
          <pc:sldMk cId="4154648035" sldId="2784"/>
        </pc:sldMkLst>
      </pc:sldChg>
      <pc:sldChg chg="addSp delSp modSp add mod">
        <pc:chgData name="KLOCOVÁ Martina" userId="4d8686c2-3dda-479e-9ce8-c6458e154709" providerId="ADAL" clId="{6FD41C5D-95FF-47BF-B29D-E3F5E41C1685}" dt="2025-03-30T17:10:02.598" v="5223" actId="962"/>
        <pc:sldMkLst>
          <pc:docMk/>
          <pc:sldMk cId="1612008842" sldId="2785"/>
        </pc:sldMkLst>
      </pc:sldChg>
      <pc:sldChg chg="addSp modSp add mod">
        <pc:chgData name="KLOCOVÁ Martina" userId="4d8686c2-3dda-479e-9ce8-c6458e154709" providerId="ADAL" clId="{6FD41C5D-95FF-47BF-B29D-E3F5E41C1685}" dt="2025-03-30T17:15:29.902" v="5225" actId="27614"/>
        <pc:sldMkLst>
          <pc:docMk/>
          <pc:sldMk cId="1661827290" sldId="2786"/>
        </pc:sldMkLst>
      </pc:sldChg>
      <pc:sldChg chg="addSp modSp add mod">
        <pc:chgData name="KLOCOVÁ Martina" userId="4d8686c2-3dda-479e-9ce8-c6458e154709" providerId="ADAL" clId="{6FD41C5D-95FF-47BF-B29D-E3F5E41C1685}" dt="2025-03-30T17:15:53.472" v="5234" actId="27614"/>
        <pc:sldMkLst>
          <pc:docMk/>
          <pc:sldMk cId="563042554" sldId="2787"/>
        </pc:sldMkLst>
      </pc:sldChg>
      <pc:sldChg chg="modSp add mod">
        <pc:chgData name="KLOCOVÁ Martina" userId="4d8686c2-3dda-479e-9ce8-c6458e154709" providerId="ADAL" clId="{6FD41C5D-95FF-47BF-B29D-E3F5E41C1685}" dt="2025-03-30T14:35:12.799" v="4947" actId="20577"/>
        <pc:sldMkLst>
          <pc:docMk/>
          <pc:sldMk cId="792887414" sldId="2788"/>
        </pc:sldMkLst>
      </pc:sldChg>
      <pc:sldChg chg="modSp add mod">
        <pc:chgData name="KLOCOVÁ Martina" userId="4d8686c2-3dda-479e-9ce8-c6458e154709" providerId="ADAL" clId="{6FD41C5D-95FF-47BF-B29D-E3F5E41C1685}" dt="2025-03-30T15:48:55.989" v="4982" actId="6549"/>
        <pc:sldMkLst>
          <pc:docMk/>
          <pc:sldMk cId="3228224911" sldId="2789"/>
        </pc:sldMkLst>
      </pc:sldChg>
      <pc:sldChg chg="addSp delSp modSp add mod">
        <pc:chgData name="KLOCOVÁ Martina" userId="4d8686c2-3dda-479e-9ce8-c6458e154709" providerId="ADAL" clId="{6FD41C5D-95FF-47BF-B29D-E3F5E41C1685}" dt="2025-03-30T15:56:38.050" v="5001" actId="962"/>
        <pc:sldMkLst>
          <pc:docMk/>
          <pc:sldMk cId="3233573397" sldId="2790"/>
        </pc:sldMkLst>
      </pc:sldChg>
      <pc:sldChg chg="add">
        <pc:chgData name="KLOCOVÁ Martina" userId="4d8686c2-3dda-479e-9ce8-c6458e154709" providerId="ADAL" clId="{6FD41C5D-95FF-47BF-B29D-E3F5E41C1685}" dt="2025-03-30T15:55:58.225" v="4994"/>
        <pc:sldMkLst>
          <pc:docMk/>
          <pc:sldMk cId="1592879838" sldId="2791"/>
        </pc:sldMkLst>
      </pc:sldChg>
      <pc:sldChg chg="modSp add mod">
        <pc:chgData name="KLOCOVÁ Martina" userId="4d8686c2-3dda-479e-9ce8-c6458e154709" providerId="ADAL" clId="{6FD41C5D-95FF-47BF-B29D-E3F5E41C1685}" dt="2025-03-30T15:57:14.790" v="5036" actId="20577"/>
        <pc:sldMkLst>
          <pc:docMk/>
          <pc:sldMk cId="533200972" sldId="2792"/>
        </pc:sldMkLst>
      </pc:sldChg>
      <pc:sldChg chg="addSp delSp modSp add mod">
        <pc:chgData name="KLOCOVÁ Martina" userId="4d8686c2-3dda-479e-9ce8-c6458e154709" providerId="ADAL" clId="{6FD41C5D-95FF-47BF-B29D-E3F5E41C1685}" dt="2025-03-30T17:22:49.465" v="5241" actId="962"/>
        <pc:sldMkLst>
          <pc:docMk/>
          <pc:sldMk cId="2185887925" sldId="2793"/>
        </pc:sldMkLst>
      </pc:sldChg>
      <pc:sldChg chg="addSp modSp add mod">
        <pc:chgData name="KLOCOVÁ Martina" userId="4d8686c2-3dda-479e-9ce8-c6458e154709" providerId="ADAL" clId="{6FD41C5D-95FF-47BF-B29D-E3F5E41C1685}" dt="2025-03-30T17:23:29.847" v="5243" actId="27614"/>
        <pc:sldMkLst>
          <pc:docMk/>
          <pc:sldMk cId="1083584798" sldId="2794"/>
        </pc:sldMkLst>
      </pc:sldChg>
      <pc:sldChg chg="addSp delSp modSp add mod">
        <pc:chgData name="KLOCOVÁ Martina" userId="4d8686c2-3dda-479e-9ce8-c6458e154709" providerId="ADAL" clId="{6FD41C5D-95FF-47BF-B29D-E3F5E41C1685}" dt="2025-03-30T17:24:07.452" v="5247" actId="27614"/>
        <pc:sldMkLst>
          <pc:docMk/>
          <pc:sldMk cId="966896151" sldId="2795"/>
        </pc:sldMkLst>
      </pc:sldChg>
      <pc:sldChg chg="addSp modSp add mod">
        <pc:chgData name="KLOCOVÁ Martina" userId="4d8686c2-3dda-479e-9ce8-c6458e154709" providerId="ADAL" clId="{6FD41C5D-95FF-47BF-B29D-E3F5E41C1685}" dt="2025-03-30T17:24:11.515" v="5249" actId="27614"/>
        <pc:sldMkLst>
          <pc:docMk/>
          <pc:sldMk cId="520436078" sldId="2796"/>
        </pc:sldMkLst>
      </pc:sldChg>
      <pc:sldChg chg="addSp modSp add mod">
        <pc:chgData name="KLOCOVÁ Martina" userId="4d8686c2-3dda-479e-9ce8-c6458e154709" providerId="ADAL" clId="{6FD41C5D-95FF-47BF-B29D-E3F5E41C1685}" dt="2025-03-30T17:24:15.935" v="5251" actId="27614"/>
        <pc:sldMkLst>
          <pc:docMk/>
          <pc:sldMk cId="2975851692" sldId="2797"/>
        </pc:sldMkLst>
      </pc:sldChg>
      <pc:sldChg chg="addSp modSp add mod">
        <pc:chgData name="KLOCOVÁ Martina" userId="4d8686c2-3dda-479e-9ce8-c6458e154709" providerId="ADAL" clId="{6FD41C5D-95FF-47BF-B29D-E3F5E41C1685}" dt="2025-03-30T17:24:33.408" v="5254" actId="962"/>
        <pc:sldMkLst>
          <pc:docMk/>
          <pc:sldMk cId="3399173392" sldId="2798"/>
        </pc:sldMkLst>
      </pc:sldChg>
      <pc:sldChg chg="addSp modSp add mod">
        <pc:chgData name="KLOCOVÁ Martina" userId="4d8686c2-3dda-479e-9ce8-c6458e154709" providerId="ADAL" clId="{6FD41C5D-95FF-47BF-B29D-E3F5E41C1685}" dt="2025-03-30T17:24:40.882" v="5257" actId="962"/>
        <pc:sldMkLst>
          <pc:docMk/>
          <pc:sldMk cId="497212453" sldId="2799"/>
        </pc:sldMkLst>
      </pc:sldChg>
      <pc:sldChg chg="addSp delSp modSp add mod">
        <pc:chgData name="KLOCOVÁ Martina" userId="4d8686c2-3dda-479e-9ce8-c6458e154709" providerId="ADAL" clId="{6FD41C5D-95FF-47BF-B29D-E3F5E41C1685}" dt="2025-03-30T17:27:37.892" v="5283" actId="962"/>
        <pc:sldMkLst>
          <pc:docMk/>
          <pc:sldMk cId="2363591153" sldId="2800"/>
        </pc:sldMkLst>
      </pc:sldChg>
      <pc:sldChg chg="addSp delSp modSp add del mod">
        <pc:chgData name="KLOCOVÁ Martina" userId="4d8686c2-3dda-479e-9ce8-c6458e154709" providerId="ADAL" clId="{6FD41C5D-95FF-47BF-B29D-E3F5E41C1685}" dt="2025-03-30T17:33:45.696" v="5292" actId="47"/>
        <pc:sldMkLst>
          <pc:docMk/>
          <pc:sldMk cId="1685225703" sldId="2801"/>
        </pc:sldMkLst>
      </pc:sldChg>
      <pc:sldChg chg="addSp modSp add mod">
        <pc:chgData name="KLOCOVÁ Martina" userId="4d8686c2-3dda-479e-9ce8-c6458e154709" providerId="ADAL" clId="{6FD41C5D-95FF-47BF-B29D-E3F5E41C1685}" dt="2025-03-30T17:34:11.061" v="5294" actId="27614"/>
        <pc:sldMkLst>
          <pc:docMk/>
          <pc:sldMk cId="3155839819" sldId="2802"/>
        </pc:sldMkLst>
      </pc:sldChg>
      <pc:sldChg chg="addSp delSp modSp add mod">
        <pc:chgData name="KLOCOVÁ Martina" userId="4d8686c2-3dda-479e-9ce8-c6458e154709" providerId="ADAL" clId="{6FD41C5D-95FF-47BF-B29D-E3F5E41C1685}" dt="2025-03-30T17:34:42.102" v="5300" actId="27614"/>
        <pc:sldMkLst>
          <pc:docMk/>
          <pc:sldMk cId="2944405467" sldId="2803"/>
        </pc:sldMkLst>
      </pc:sldChg>
      <pc:sldChg chg="addSp delSp modSp add mod">
        <pc:chgData name="KLOCOVÁ Martina" userId="4d8686c2-3dda-479e-9ce8-c6458e154709" providerId="ADAL" clId="{6FD41C5D-95FF-47BF-B29D-E3F5E41C1685}" dt="2025-03-30T17:35:21.908" v="5304" actId="27614"/>
        <pc:sldMkLst>
          <pc:docMk/>
          <pc:sldMk cId="1508058015" sldId="2804"/>
        </pc:sldMkLst>
      </pc:sldChg>
      <pc:sldChg chg="addSp delSp modSp add mod">
        <pc:chgData name="KLOCOVÁ Martina" userId="4d8686c2-3dda-479e-9ce8-c6458e154709" providerId="ADAL" clId="{6FD41C5D-95FF-47BF-B29D-E3F5E41C1685}" dt="2025-03-30T17:42:19.429" v="5308" actId="27614"/>
        <pc:sldMkLst>
          <pc:docMk/>
          <pc:sldMk cId="1790291129" sldId="2805"/>
        </pc:sldMkLst>
      </pc:sldChg>
      <pc:sldChg chg="addSp modSp add mod">
        <pc:chgData name="KLOCOVÁ Martina" userId="4d8686c2-3dda-479e-9ce8-c6458e154709" providerId="ADAL" clId="{6FD41C5D-95FF-47BF-B29D-E3F5E41C1685}" dt="2025-03-30T17:42:22.788" v="5310" actId="27614"/>
        <pc:sldMkLst>
          <pc:docMk/>
          <pc:sldMk cId="3439118573" sldId="2806"/>
        </pc:sldMkLst>
      </pc:sldChg>
      <pc:sldChg chg="addSp delSp modSp add mod">
        <pc:chgData name="KLOCOVÁ Martina" userId="4d8686c2-3dda-479e-9ce8-c6458e154709" providerId="ADAL" clId="{6FD41C5D-95FF-47BF-B29D-E3F5E41C1685}" dt="2025-03-30T17:42:58.631" v="5316" actId="27614"/>
        <pc:sldMkLst>
          <pc:docMk/>
          <pc:sldMk cId="1592126873" sldId="2807"/>
        </pc:sldMkLst>
      </pc:sldChg>
      <pc:sldChg chg="addSp delSp modSp add mod">
        <pc:chgData name="KLOCOVÁ Martina" userId="4d8686c2-3dda-479e-9ce8-c6458e154709" providerId="ADAL" clId="{6FD41C5D-95FF-47BF-B29D-E3F5E41C1685}" dt="2025-03-30T17:44:42.330" v="5331" actId="27614"/>
        <pc:sldMkLst>
          <pc:docMk/>
          <pc:sldMk cId="3470476008" sldId="2808"/>
        </pc:sldMkLst>
      </pc:sldChg>
      <pc:sldChg chg="addSp modSp add mod">
        <pc:chgData name="KLOCOVÁ Martina" userId="4d8686c2-3dda-479e-9ce8-c6458e154709" providerId="ADAL" clId="{6FD41C5D-95FF-47BF-B29D-E3F5E41C1685}" dt="2025-03-30T17:45:04.760" v="5333" actId="27614"/>
        <pc:sldMkLst>
          <pc:docMk/>
          <pc:sldMk cId="4234281144" sldId="2809"/>
        </pc:sldMkLst>
      </pc:sldChg>
      <pc:sldChg chg="modSp add mod">
        <pc:chgData name="KLOCOVÁ Martina" userId="4d8686c2-3dda-479e-9ce8-c6458e154709" providerId="ADAL" clId="{6FD41C5D-95FF-47BF-B29D-E3F5E41C1685}" dt="2025-03-30T17:25:21.645" v="5270" actId="20577"/>
        <pc:sldMkLst>
          <pc:docMk/>
          <pc:sldMk cId="204800067" sldId="2810"/>
        </pc:sldMkLst>
      </pc:sldChg>
      <pc:sldChg chg="add">
        <pc:chgData name="KLOCOVÁ Martina" userId="4d8686c2-3dda-479e-9ce8-c6458e154709" providerId="ADAL" clId="{6FD41C5D-95FF-47BF-B29D-E3F5E41C1685}" dt="2025-03-30T17:27:40.480" v="5284"/>
        <pc:sldMkLst>
          <pc:docMk/>
          <pc:sldMk cId="1469713263" sldId="2811"/>
        </pc:sldMkLst>
      </pc:sldChg>
      <pc:sldChg chg="addSp modSp add mod">
        <pc:chgData name="KLOCOVÁ Martina" userId="4d8686c2-3dda-479e-9ce8-c6458e154709" providerId="ADAL" clId="{6FD41C5D-95FF-47BF-B29D-E3F5E41C1685}" dt="2025-03-30T17:45:08.921" v="5335" actId="27614"/>
        <pc:sldMkLst>
          <pc:docMk/>
          <pc:sldMk cId="1415344474" sldId="2812"/>
        </pc:sldMkLst>
      </pc:sldChg>
      <pc:sldChg chg="addSp modSp add mod replId">
        <pc:chgData name="KLOCOVÁ Martina" userId="4d8686c2-3dda-479e-9ce8-c6458e154709" providerId="ADAL" clId="{6FD41C5D-95FF-47BF-B29D-E3F5E41C1685}" dt="2025-03-30T17:45:15.324" v="5338" actId="962"/>
        <pc:sldMkLst>
          <pc:docMk/>
          <pc:sldMk cId="982291885" sldId="2813"/>
        </pc:sldMkLst>
      </pc:sldChg>
      <pc:sldChg chg="addSp delSp modSp add mod">
        <pc:chgData name="KLOCOVÁ Martina" userId="4d8686c2-3dda-479e-9ce8-c6458e154709" providerId="ADAL" clId="{6FD41C5D-95FF-47BF-B29D-E3F5E41C1685}" dt="2025-03-30T17:45:55.307" v="5345" actId="962"/>
        <pc:sldMkLst>
          <pc:docMk/>
          <pc:sldMk cId="592007380" sldId="2814"/>
        </pc:sldMkLst>
      </pc:sldChg>
      <pc:sldChg chg="addSp delSp modSp add mod replId">
        <pc:chgData name="KLOCOVÁ Martina" userId="4d8686c2-3dda-479e-9ce8-c6458e154709" providerId="ADAL" clId="{6FD41C5D-95FF-47BF-B29D-E3F5E41C1685}" dt="2025-03-30T17:48:46.705" v="5349" actId="27614"/>
        <pc:sldMkLst>
          <pc:docMk/>
          <pc:sldMk cId="2230676162" sldId="2815"/>
        </pc:sldMkLst>
      </pc:sldChg>
      <pc:sldChg chg="addSp delSp modSp add mod">
        <pc:chgData name="KLOCOVÁ Martina" userId="4d8686c2-3dda-479e-9ce8-c6458e154709" providerId="ADAL" clId="{6FD41C5D-95FF-47BF-B29D-E3F5E41C1685}" dt="2025-03-30T17:49:15.359" v="5356" actId="962"/>
        <pc:sldMkLst>
          <pc:docMk/>
          <pc:sldMk cId="2251583651" sldId="2816"/>
        </pc:sldMkLst>
      </pc:sldChg>
      <pc:sldChg chg="addSp modSp add mod replId">
        <pc:chgData name="KLOCOVÁ Martina" userId="4d8686c2-3dda-479e-9ce8-c6458e154709" providerId="ADAL" clId="{6FD41C5D-95FF-47BF-B29D-E3F5E41C1685}" dt="2025-03-30T17:49:35.577" v="5358" actId="27614"/>
        <pc:sldMkLst>
          <pc:docMk/>
          <pc:sldMk cId="404510948" sldId="2817"/>
        </pc:sldMkLst>
      </pc:sldChg>
      <pc:sldChg chg="addSp delSp modSp add mod">
        <pc:chgData name="KLOCOVÁ Martina" userId="4d8686c2-3dda-479e-9ce8-c6458e154709" providerId="ADAL" clId="{6FD41C5D-95FF-47BF-B29D-E3F5E41C1685}" dt="2025-03-30T17:50:03.351" v="5364" actId="27614"/>
        <pc:sldMkLst>
          <pc:docMk/>
          <pc:sldMk cId="2942689845" sldId="2818"/>
        </pc:sldMkLst>
      </pc:sldChg>
      <pc:sldChg chg="addSp delSp modSp add mod replId">
        <pc:chgData name="KLOCOVÁ Martina" userId="4d8686c2-3dda-479e-9ce8-c6458e154709" providerId="ADAL" clId="{6FD41C5D-95FF-47BF-B29D-E3F5E41C1685}" dt="2025-03-30T17:51:14.452" v="5370" actId="27614"/>
        <pc:sldMkLst>
          <pc:docMk/>
          <pc:sldMk cId="704324398" sldId="2819"/>
        </pc:sldMkLst>
      </pc:sldChg>
      <pc:sldChg chg="addSp delSp modSp add mod">
        <pc:chgData name="KLOCOVÁ Martina" userId="4d8686c2-3dda-479e-9ce8-c6458e154709" providerId="ADAL" clId="{6FD41C5D-95FF-47BF-B29D-E3F5E41C1685}" dt="2025-03-30T17:52:10.408" v="5375" actId="962"/>
        <pc:sldMkLst>
          <pc:docMk/>
          <pc:sldMk cId="539091089" sldId="2820"/>
        </pc:sldMkLst>
      </pc:sldChg>
      <pc:sldChg chg="addSp modSp add mod replId">
        <pc:chgData name="KLOCOVÁ Martina" userId="4d8686c2-3dda-479e-9ce8-c6458e154709" providerId="ADAL" clId="{6FD41C5D-95FF-47BF-B29D-E3F5E41C1685}" dt="2025-03-30T17:52:29.995" v="5383" actId="962"/>
        <pc:sldMkLst>
          <pc:docMk/>
          <pc:sldMk cId="319472083" sldId="2821"/>
        </pc:sldMkLst>
      </pc:sldChg>
      <pc:sldChg chg="addSp modSp add mod">
        <pc:chgData name="KLOCOVÁ Martina" userId="4d8686c2-3dda-479e-9ce8-c6458e154709" providerId="ADAL" clId="{6FD41C5D-95FF-47BF-B29D-E3F5E41C1685}" dt="2025-03-30T17:52:35.398" v="5385" actId="27614"/>
        <pc:sldMkLst>
          <pc:docMk/>
          <pc:sldMk cId="3450202438" sldId="2822"/>
        </pc:sldMkLst>
      </pc:sldChg>
      <pc:sldChg chg="addSp delSp modSp add mod">
        <pc:chgData name="KLOCOVÁ Martina" userId="4d8686c2-3dda-479e-9ce8-c6458e154709" providerId="ADAL" clId="{6FD41C5D-95FF-47BF-B29D-E3F5E41C1685}" dt="2025-03-30T17:53:07.233" v="5390" actId="962"/>
        <pc:sldMkLst>
          <pc:docMk/>
          <pc:sldMk cId="2934648525" sldId="2823"/>
        </pc:sldMkLst>
      </pc:sldChg>
      <pc:sldChg chg="addSp modSp add mod">
        <pc:chgData name="KLOCOVÁ Martina" userId="4d8686c2-3dda-479e-9ce8-c6458e154709" providerId="ADAL" clId="{6FD41C5D-95FF-47BF-B29D-E3F5E41C1685}" dt="2025-03-30T17:53:11.767" v="5393" actId="962"/>
        <pc:sldMkLst>
          <pc:docMk/>
          <pc:sldMk cId="2602721927" sldId="2824"/>
        </pc:sldMkLst>
      </pc:sldChg>
      <pc:sldChg chg="addSp delSp modSp add mod">
        <pc:chgData name="KLOCOVÁ Martina" userId="4d8686c2-3dda-479e-9ce8-c6458e154709" providerId="ADAL" clId="{6FD41C5D-95FF-47BF-B29D-E3F5E41C1685}" dt="2025-03-30T18:00:13.093" v="5399" actId="27614"/>
        <pc:sldMkLst>
          <pc:docMk/>
          <pc:sldMk cId="811954789" sldId="2825"/>
        </pc:sldMkLst>
      </pc:sldChg>
      <pc:sldChg chg="addSp delSp modSp add mod">
        <pc:chgData name="KLOCOVÁ Martina" userId="4d8686c2-3dda-479e-9ce8-c6458e154709" providerId="ADAL" clId="{6FD41C5D-95FF-47BF-B29D-E3F5E41C1685}" dt="2025-03-30T18:00:42.643" v="5403" actId="27614"/>
        <pc:sldMkLst>
          <pc:docMk/>
          <pc:sldMk cId="2528355416" sldId="2826"/>
        </pc:sldMkLst>
      </pc:sldChg>
      <pc:sldChg chg="addSp modSp add mod">
        <pc:chgData name="KLOCOVÁ Martina" userId="4d8686c2-3dda-479e-9ce8-c6458e154709" providerId="ADAL" clId="{6FD41C5D-95FF-47BF-B29D-E3F5E41C1685}" dt="2025-03-30T18:00:47.179" v="5405" actId="27614"/>
        <pc:sldMkLst>
          <pc:docMk/>
          <pc:sldMk cId="2863480583" sldId="2827"/>
        </pc:sldMkLst>
      </pc:sldChg>
      <pc:sldChg chg="addSp modSp add mod">
        <pc:chgData name="KLOCOVÁ Martina" userId="4d8686c2-3dda-479e-9ce8-c6458e154709" providerId="ADAL" clId="{6FD41C5D-95FF-47BF-B29D-E3F5E41C1685}" dt="2025-03-30T18:00:51.036" v="5407" actId="27614"/>
        <pc:sldMkLst>
          <pc:docMk/>
          <pc:sldMk cId="488768572" sldId="2828"/>
        </pc:sldMkLst>
      </pc:sldChg>
      <pc:sldChg chg="addSp modSp add mod">
        <pc:chgData name="KLOCOVÁ Martina" userId="4d8686c2-3dda-479e-9ce8-c6458e154709" providerId="ADAL" clId="{6FD41C5D-95FF-47BF-B29D-E3F5E41C1685}" dt="2025-03-30T18:00:56.039" v="5409" actId="27614"/>
        <pc:sldMkLst>
          <pc:docMk/>
          <pc:sldMk cId="2061348780" sldId="2829"/>
        </pc:sldMkLst>
      </pc:sldChg>
      <pc:sldChg chg="addSp delSp modSp add mod">
        <pc:chgData name="KLOCOVÁ Martina" userId="4d8686c2-3dda-479e-9ce8-c6458e154709" providerId="ADAL" clId="{6FD41C5D-95FF-47BF-B29D-E3F5E41C1685}" dt="2025-03-30T18:07:47.985" v="5430" actId="27614"/>
        <pc:sldMkLst>
          <pc:docMk/>
          <pc:sldMk cId="910036817" sldId="2830"/>
        </pc:sldMkLst>
      </pc:sldChg>
      <pc:sldChg chg="addSp delSp modSp add mod">
        <pc:chgData name="KLOCOVÁ Martina" userId="4d8686c2-3dda-479e-9ce8-c6458e154709" providerId="ADAL" clId="{6FD41C5D-95FF-47BF-B29D-E3F5E41C1685}" dt="2025-03-30T18:08:15.856" v="5436" actId="27614"/>
        <pc:sldMkLst>
          <pc:docMk/>
          <pc:sldMk cId="1115255547" sldId="2831"/>
        </pc:sldMkLst>
      </pc:sldChg>
      <pc:sldChg chg="addSp delSp modSp add mod">
        <pc:chgData name="KLOCOVÁ Martina" userId="4d8686c2-3dda-479e-9ce8-c6458e154709" providerId="ADAL" clId="{6FD41C5D-95FF-47BF-B29D-E3F5E41C1685}" dt="2025-03-30T18:11:41.227" v="5447" actId="962"/>
        <pc:sldMkLst>
          <pc:docMk/>
          <pc:sldMk cId="1619960097" sldId="2832"/>
        </pc:sldMkLst>
      </pc:sldChg>
      <pc:sldChg chg="addSp modSp add mod">
        <pc:chgData name="KLOCOVÁ Martina" userId="4d8686c2-3dda-479e-9ce8-c6458e154709" providerId="ADAL" clId="{6FD41C5D-95FF-47BF-B29D-E3F5E41C1685}" dt="2025-03-30T18:11:54.741" v="5449" actId="27614"/>
        <pc:sldMkLst>
          <pc:docMk/>
          <pc:sldMk cId="1573301896" sldId="2833"/>
        </pc:sldMkLst>
      </pc:sldChg>
      <pc:sldChg chg="addSp delSp modSp add mod">
        <pc:chgData name="KLOCOVÁ Martina" userId="4d8686c2-3dda-479e-9ce8-c6458e154709" providerId="ADAL" clId="{6FD41C5D-95FF-47BF-B29D-E3F5E41C1685}" dt="2025-03-30T18:12:30.769" v="5453" actId="27614"/>
        <pc:sldMkLst>
          <pc:docMk/>
          <pc:sldMk cId="3897501815" sldId="2834"/>
        </pc:sldMkLst>
      </pc:sldChg>
      <pc:sldChg chg="addSp modSp add mod">
        <pc:chgData name="KLOCOVÁ Martina" userId="4d8686c2-3dda-479e-9ce8-c6458e154709" providerId="ADAL" clId="{6FD41C5D-95FF-47BF-B29D-E3F5E41C1685}" dt="2025-03-30T18:12:43.752" v="5455" actId="27614"/>
        <pc:sldMkLst>
          <pc:docMk/>
          <pc:sldMk cId="842826561" sldId="2835"/>
        </pc:sldMkLst>
      </pc:sldChg>
      <pc:sldChg chg="addSp delSp modSp add del mod">
        <pc:chgData name="KLOCOVÁ Martina" userId="4d8686c2-3dda-479e-9ce8-c6458e154709" providerId="ADAL" clId="{6FD41C5D-95FF-47BF-B29D-E3F5E41C1685}" dt="2025-03-30T18:12:58.309" v="5462" actId="47"/>
        <pc:sldMkLst>
          <pc:docMk/>
          <pc:sldMk cId="1559480399" sldId="2836"/>
        </pc:sldMkLst>
      </pc:sldChg>
      <pc:sldChg chg="addSp delSp modSp new add del mod">
        <pc:chgData name="KLOCOVÁ Martina" userId="4d8686c2-3dda-479e-9ce8-c6458e154709" providerId="ADAL" clId="{6FD41C5D-95FF-47BF-B29D-E3F5E41C1685}" dt="2025-04-01T06:28:07.446" v="5492" actId="47"/>
        <pc:sldMkLst>
          <pc:docMk/>
          <pc:sldMk cId="1746985799" sldId="2836"/>
        </pc:sldMkLst>
      </pc:sldChg>
      <pc:sldChg chg="modSp mod">
        <pc:chgData name="KLOCOVÁ Martina" userId="4d8686c2-3dda-479e-9ce8-c6458e154709" providerId="ADAL" clId="{6FD41C5D-95FF-47BF-B29D-E3F5E41C1685}" dt="2025-04-01T17:58:16.763" v="6187" actId="1076"/>
        <pc:sldMkLst>
          <pc:docMk/>
          <pc:sldMk cId="1320173252" sldId="2837"/>
        </pc:sldMkLst>
      </pc:sldChg>
      <pc:sldChg chg="addSp delSp modSp add del mod">
        <pc:chgData name="KLOCOVÁ Martina" userId="4d8686c2-3dda-479e-9ce8-c6458e154709" providerId="ADAL" clId="{6FD41C5D-95FF-47BF-B29D-E3F5E41C1685}" dt="2025-03-30T18:12:59.573" v="5463" actId="47"/>
        <pc:sldMkLst>
          <pc:docMk/>
          <pc:sldMk cId="3307039479" sldId="2837"/>
        </pc:sldMkLst>
      </pc:sldChg>
      <pc:sldChg chg="modSp mod">
        <pc:chgData name="KLOCOVÁ Martina" userId="4d8686c2-3dda-479e-9ce8-c6458e154709" providerId="ADAL" clId="{6FD41C5D-95FF-47BF-B29D-E3F5E41C1685}" dt="2025-04-01T15:38:41.194" v="5979" actId="255"/>
        <pc:sldMkLst>
          <pc:docMk/>
          <pc:sldMk cId="820150560" sldId="2838"/>
        </pc:sldMkLst>
      </pc:sldChg>
      <pc:sldChg chg="modSp mod">
        <pc:chgData name="KLOCOVÁ Martina" userId="4d8686c2-3dda-479e-9ce8-c6458e154709" providerId="ADAL" clId="{6FD41C5D-95FF-47BF-B29D-E3F5E41C1685}" dt="2025-04-01T15:38:35.103" v="5978" actId="255"/>
        <pc:sldMkLst>
          <pc:docMk/>
          <pc:sldMk cId="3589250780" sldId="2839"/>
        </pc:sldMkLst>
      </pc:sldChg>
      <pc:sldChg chg="addSp delSp modSp new mod">
        <pc:chgData name="KLOCOVÁ Martina" userId="4d8686c2-3dda-479e-9ce8-c6458e154709" providerId="ADAL" clId="{6FD41C5D-95FF-47BF-B29D-E3F5E41C1685}" dt="2025-04-01T06:43:54.683" v="5548" actId="1038"/>
        <pc:sldMkLst>
          <pc:docMk/>
          <pc:sldMk cId="312084819" sldId="2848"/>
        </pc:sldMkLst>
      </pc:sldChg>
      <pc:sldChg chg="addSp modSp mod">
        <pc:chgData name="KLOCOVÁ Martina" userId="4d8686c2-3dda-479e-9ce8-c6458e154709" providerId="ADAL" clId="{6FD41C5D-95FF-47BF-B29D-E3F5E41C1685}" dt="2025-04-01T17:41:24.498" v="6019" actId="14100"/>
        <pc:sldMkLst>
          <pc:docMk/>
          <pc:sldMk cId="2009426911" sldId="2860"/>
        </pc:sldMkLst>
      </pc:sldChg>
      <pc:sldChg chg="modSp mod">
        <pc:chgData name="KLOCOVÁ Martina" userId="4d8686c2-3dda-479e-9ce8-c6458e154709" providerId="ADAL" clId="{6FD41C5D-95FF-47BF-B29D-E3F5E41C1685}" dt="2025-04-01T15:37:02.792" v="5968" actId="1036"/>
        <pc:sldMkLst>
          <pc:docMk/>
          <pc:sldMk cId="83330240" sldId="286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z="1000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8D9CF-951F-4DB7-A66F-C025D3B84BF9}" type="datetimeFigureOut">
              <a:rPr lang="pl-PL" sz="1000" smtClean="0"/>
              <a:t>27.05.2025</a:t>
            </a:fld>
            <a:endParaRPr lang="pl-PL" sz="100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z="1000">
                <a:solidFill>
                  <a:srgbClr val="58595B"/>
                </a:solidFill>
              </a:rPr>
              <a:t>asseco.pl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C140-D6D2-468F-97D6-897500CBF34B}" type="slidenum">
              <a:rPr lang="pl-PL" sz="900" smtClean="0"/>
              <a:t>‹#›</a:t>
            </a:fld>
            <a:endParaRPr lang="pl-PL" sz="900"/>
          </a:p>
        </p:txBody>
      </p:sp>
    </p:spTree>
    <p:extLst>
      <p:ext uri="{BB962C8B-B14F-4D97-AF65-F5344CB8AC3E}">
        <p14:creationId xmlns:p14="http://schemas.microsoft.com/office/powerpoint/2010/main" val="1179787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r>
              <a:rPr lang="pl-PL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4CEB447A-91AE-4BEF-8DAE-D1B3BDF93E14}" type="datetimeFigureOut">
              <a:rPr lang="pl-PL" smtClean="0"/>
              <a:pPr/>
              <a:t>27.05.2025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606" y="4714876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r>
              <a:rPr lang="pl-PL"/>
              <a:t>asseco.pl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0C127573-7ADF-411A-9B23-EA9E8B4CF7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30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087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299C9-D459-0DC1-3CB2-48A9CF01A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FDA1AEA-DAA2-77C1-154C-6849C689D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39BCEB9-CB4E-06C9-4D55-1CD674E3A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B710815-2C1D-A7BD-D23A-77DEB9684C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876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A8387-9B2F-F719-03D6-958385BBA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52CB378-E69D-BD8B-FF02-573EF7ECE2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A0D1500-0220-9157-3004-D8EBC5084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B74090-5B69-5019-73FC-077C4D0AF5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5274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0C943-34DF-BCB6-EC66-21CD1657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13D474F-2B0D-18D3-A204-024423F4F3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1D5C9A8-FFED-2371-73C0-AD0743D41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49A76F9-1CD8-1251-7BDD-DEB2C11B56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065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BC63E-1C7D-C8A0-9989-E4ECEC664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2B4B9F7-78A4-94FA-0E70-353649EC2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55E0E0E-5A33-C74D-DE54-7FC86294C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FCF40A-C4B5-CB57-E3D9-65655A7612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186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03550-7632-6FA1-BE38-319D54AEF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860D72F-34D0-0BC4-6C99-E5497CBEF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8EB99B4-996F-8E15-8672-89BC63322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2CF57F-C0F8-284E-199D-22C775099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173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09725-07B7-7C24-CD53-831588B71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333BBE6-1CC5-27DF-08E7-473EF9BC77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EBCBA3A-5B0C-6688-C558-1131CA4E5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64B2037-3717-DEC4-3424-C0EBDD37E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9873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539E3-9D90-DB89-E6E3-41905FE00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9FB1680-8152-27BE-3D77-A7E86D4FC6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E6EAE9A-9F98-409D-B704-084785BE7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30F43E-7BA2-7E0A-5CF6-A1FB26B6D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2722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CF964-1B68-00DA-9453-B009154B0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F516602-5ECF-097B-98E2-17A4250AE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9C5E379-896A-CE81-642A-FCF141E38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7C2ABA1-EEAB-B4E9-4D84-03745D568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3716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2394E-9E5C-D6C5-883F-DEC9B3BA2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382A659-FC15-AEF4-BFC3-D513850EB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E2A22CE-6FA2-05EF-D51F-4FB179F5F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29EFC0-73B6-D7D8-01F0-0A346B795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907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B2A01-3947-F725-0277-B1652F27F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4E99BC0-DADF-9E36-ECB6-063E54A6E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12DDCB2-648F-6C3D-F778-7AE5900D0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CB9C8D-8B83-991D-5EB7-036DCC9688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983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6951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1E084-4E36-4B8F-5AAE-D43936233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EE68B2A-A0A8-F354-F453-601AC9546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D9AB3E2-1D34-CE52-1270-69F5659AB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E4B590-28DE-F430-C038-157158D61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8533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9BE78-7177-BF32-872E-4B2CB4111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D39D818-F9B7-BBD3-6C8F-058E4DD1E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B6B31B7-6AB3-1BE4-1C33-F76AC215A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4135153-FA2C-482B-FBC2-45D159583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067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4823B-821B-9329-16A6-A12687B3B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77B4719-1B36-DC36-7254-510C3C65A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D91E9F2-8B81-55C0-7D58-8C60930A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498F27-E4CB-E9BA-FD78-E324F924B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3447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CEA5D-2F5F-A869-1F0A-AD7FAABCF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FF71DF9-015D-24F7-88E3-09E2ACF15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527A9D7-1C7F-CD62-BA82-3F3BEDB1F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972E94-2D26-F040-1A4E-BEF07CC1B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2644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9D44C-C824-9C1B-5B1D-86213110E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162304A-D771-7149-6AB1-5CD687B47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4ACA176-71C7-2BB0-149F-A2BF2BCD6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C87FDF3-3716-6F37-D301-DF9B1FE60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6029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E1CAF-526C-6563-3194-C9215B84D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0503DD4-4903-DA60-C3E7-EB972A3EB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25789B5-1DB5-C4EE-A17C-EDC5C937D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2D32EBF-E32E-0642-0AE3-247DB420B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0945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62A7-9D21-286A-C435-324C028E4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AA7446F-F4BA-AAD4-53A1-BEA9594E9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2601524-8F31-6BB1-1F62-79663897A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74884A-FECB-787E-E176-25F2BA2A4E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828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A22AC-FF0B-485B-3DB4-F5EC46E9F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7121BA0-A776-7D5D-FD0A-4C1C4EEF9B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01DB45C-FFB5-8C47-E1E9-600F3C494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896F6B-FD35-2540-E860-8F3804DDE4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88964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9301E-2FCD-FF44-ACF2-09B07CB18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BE9FBB1-9FFC-88D1-01A3-0A4B2CFE0D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3E06315-EB4B-A46E-0448-87D3A4125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30ADF4-C33C-D554-53C2-40A2D72A93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90242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BE7ED-6197-8EE6-11B7-0F4810954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7381F53-8A68-C0F6-AB89-50F2BB49D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C0B6B4C-7CB8-2998-FD4D-0346ADE8D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A31DEB-577C-31F0-C67A-8C8DCCF91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2254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C1E87-8726-FA06-9037-BF0989630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E82F52-037C-C799-8D14-B05846873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7042A9-CDBD-DCC8-9757-101941FF6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E3A04-D068-071E-9F0A-84F550DB0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37431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4763D-32E1-5755-3E5B-EF1F96029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9E859AC-48D9-D241-02B3-7209745F44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23ABB6E-06F9-77BA-0D5E-05DD940B6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84DD8C-A149-6125-9E7D-DBD7CAAAF6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337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0E103-AE6C-EE81-F7B8-F7505473E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7F484BF-B543-5522-74D0-8C3C075E0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6825607-A13A-8309-6FDE-316A472B1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95AD90-CBA8-97E3-4FCF-F5C77E510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4989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C5505-E936-E599-2C0B-AC4F9841B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8A0423B-A604-A689-0009-15574EA51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BC8EFE2-38CE-28EB-B3EB-A524C324F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8FDCC8-D4C9-1F76-20FF-0F6E7073B6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7294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1BFEC-7E9C-A189-E8CA-4572435BF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5186FF0-6F96-8744-6BAC-20DC96E1D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D0394DC-C7FC-C620-FE4A-820AF5064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7130C1-D5B1-3A61-D57E-0B9C72B7A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30217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5CDF5-C269-CF02-A579-46D3598E2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78FC1CF-24A1-82C6-BBE1-E83FCD9F5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FC0DB1D-0334-17C7-B25B-E342E4D09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90F7027-5EE7-12EE-E044-3323E9E15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82543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C365A-C8AD-3E42-C8B8-D4EE06D36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21ED78E-A4E8-C97F-4E14-EA6F7BA1B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F494F6A-7BEB-FBC6-C3F6-8C28F4E6D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0C3905-51C2-4FBC-21C8-ACC111CF24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98876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9FD09-0CC2-8DE0-801F-901D46643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871B1AB-BFC0-C518-E1E7-CEF2A2E4F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4131668-9616-C121-46E5-BA9BFA4B1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42F478-CC20-3893-AF51-87167A7D4B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84643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26061-76B6-8BFF-E661-B1CA9BA47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B0350C2-8725-6112-497A-9B954CBDF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C6DCD30-BF9F-3E0E-CAA9-4D559A1D2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D3B90A-9AEE-19F0-400E-80A3A0A9D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08095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4BD07-BE5B-42E8-51D4-3AB2E81E7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DD115CC-2096-2574-7FA8-C006BAECA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4AEB581-C044-42D7-4104-093420186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95D02D-26C5-372A-0134-079FACDC8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56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D4829-9DAD-9F8C-5958-324B04CD3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727F5C3-A7F7-7AA2-B40B-075137D40B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79597F5-F1AE-8208-420D-0D1D90AF1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DF314B-854D-4E25-0522-33169F52F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666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75E14-4AB1-059F-9D9A-62C255B61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F1B69D3-EF98-E49C-6470-DEC34DD9D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69D434A-6CE5-8223-C394-F61EFC9E9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40644B-01A8-A95F-E4F6-AF1AC75E4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56147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748DF-613E-277F-CB1A-F29F973FE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208503D-BC7A-C7F2-1C9F-2017AE420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E51C0F8-8F5A-5A48-4BF7-AA0B68DF2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CFE8F6-81F2-4383-F8F5-34259E97C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82395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CBC5F-9779-F0F6-B25A-9249FF962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5A890C4-6D53-08DD-1126-FA6730A32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61E0314-BDE2-AD55-FB17-E050DDDEE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AE9283-59BD-28C6-C364-92BB12454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33812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CD3E3-9463-C4EE-5EA6-43B2CE45A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52BFC18-61F6-892E-6369-92A7CCCE61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7FF1592-5A98-5606-AF67-ABB257148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532C29-5E43-A276-93AD-BC73BFDD7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3393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3A685-AC2B-4801-06B9-B3A55F941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5D63839-EBDC-BB70-9F4C-11EBCCD3E8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39D070B-1D3F-E101-9C38-6115A5145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7A120A-6C7B-EF7C-AAF7-1A6DBF712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60616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18522-6630-6B53-086A-65B72E10E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27628E0-94EF-E2ED-F9EB-11BFDB05C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253DDF4-4366-C22C-ABDD-D8946C72B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765C4B8-353A-A45F-4E94-7C5D56F4C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2311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A05DE-2912-767A-E31B-C5A4C6A13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FC029F8-5943-AC14-DBF8-9C0D57D59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78AF4E3-DE4D-075C-29DF-DEC636BFA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01F11E0-1778-D2BA-6613-20D29AE72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66433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5BCF9-D47C-6F43-320E-479660759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DA19C96-7B97-DAD1-77DA-C1D6EDC28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0961DBB-1DE0-6B50-B51D-3E8B71250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5D2CA4F-FF64-9354-7CA2-26C2E7F92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2902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F4639-667B-8C1A-FBF2-F208B42A7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E1AD99-C566-3FC7-BEE1-F40C69F89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7D6A53-7571-EB73-FDF7-870BC5AB1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786A0-FE94-917D-BCB0-E8B37A45D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4814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23B04-17BC-2645-4B46-96447D3A9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A5C3848-93C7-F693-47CA-28399FB91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93B8955-7C60-5D2A-8234-AA2E175A2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290CAD-1281-F0DC-8BFC-3BB7F7C4C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39157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E8DC8-DBB5-910F-71A8-A634B3E1E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0BC3ECD-8918-7F54-2632-0CF50F48C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0C3020C-0093-3C33-4FD5-A58ADCB48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B5FCB45-C716-5588-35A7-6FC66DD8B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150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CB49B-B1E7-6E70-D0FF-E2B8F5A0A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28F369F-28B5-A327-35CF-3F486FC226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B95003D-647F-42C5-84B6-94D4A01F1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6374AA-3271-7121-9539-119D78024A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31299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FABD9-0977-408B-5D4C-005777ADE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7677C4C-CC6A-1152-4279-788A2C38F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C135BDD-E0E2-02B1-ED16-8A6409F2D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A4F1C89-CE45-BC41-8D94-98562D7C8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19515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D9F3E-9DA9-6281-0367-80F07EF85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172FD5F-6CF6-99A3-B84A-DB26495768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B9F1F4D-0F6B-0852-C286-E4F9FB1F0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976C8C7-B72F-EC6F-EA45-9031E79D24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55619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3C2C0-27A3-44D9-517D-5F0CA61E8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ECAD67B-0997-3526-0AFC-782BC6591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8AB8D0D-8904-E0C6-6936-6F1DED141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8D5E9D-20DA-9B87-24EB-6B3C09224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20013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296C-96B9-1B92-A4F0-D88316C3F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B6B402A-51BD-3C37-CCC9-78C0B39F4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AC47558-0BC4-3BFC-57F9-0BEBD397F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042856-5D5A-EAE9-948B-5E51742973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00093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07334-BA6D-7F85-A70B-77EB0FBCC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70903AD-DBC8-0C8C-5362-A4A2ACA77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4E0A262-BF2B-6A59-0AEC-801FCC89F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B76E4B-9AB8-A626-CE31-DB4B74B49C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04478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CD15A-D78E-ACE9-F68B-750724363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51AC528-69EE-E51C-9CF5-4E5C659A4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5BA29C3-8A39-0B57-ECF7-DF4A97541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EB79BE-2C07-8670-8A56-41BF40B8E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7934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DCF37-DDBE-43A2-0548-196691E65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A7E4C2D-9D4E-778D-35AD-09C77B9A0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E92DB6D-B814-89B2-5E93-5A59030A5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521AABE-E5BD-4C4C-F46A-C7BEBE4EF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1047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A125D-6BE2-6993-A95B-40C20B628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5406377-9C9A-CEBE-1B82-62AFAF37C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342621A-AF98-2497-6DBB-CD1A721DE8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726BB-A2AA-F8D8-E8C7-CCF89F580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87052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125D5-E173-CAC5-B5FA-042A7E21D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DFD0182-8F81-85BF-D080-C057D3770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7534D14-C186-8A99-6A02-D2AD5A31F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93D58A-C993-B95D-3BEB-145486EC0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549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ED2D6-AA2F-AF5F-CB7B-BA36BCF8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0F98163-A8C4-BF50-9E92-E9C1EAAE9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B7FA26E-030B-4218-8AC2-37DB52BE5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BE41F3-19A8-D85E-058C-5EEF91D23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530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19B95-39EB-21A6-7F1F-563EC6DCC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C9DCEE9-2594-5E2A-FCA9-25E47C501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A78CF61-AB20-1C04-7DE1-E5D75549E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9839652-AA26-749F-1E8C-EACC0209E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01229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62B00-A5A4-A780-2DD1-C7727AA8D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78EE32A-1626-01BE-A12A-2C1BFA281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30AF50C-B92B-D675-D6DA-7BDB780EA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87F87D-3BBF-DC8D-CEA4-3DAF14C0A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4718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9EE9E-26AE-3D4A-C3F6-CDD08B6FA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946BD5F-0779-6CD8-299B-DF79BD15E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FD8D59F-4C6D-AD6B-EA0F-6DD298601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FA6F7C9-7492-8FE6-15E8-BA06FA3D8E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0999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98EA2-8EFC-9958-A642-33E1CA59A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DF85793-0903-CF8C-6B3A-73C1952B7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0155217-C67B-F913-EB00-6240B1C11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4BB49D-D1E2-1E05-1A8D-F5433473F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73381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AA87F-2CCB-C1A6-1613-95137CB6E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488FA55-1009-9723-271D-F24955A61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504AB4F-100C-C4BE-6DE4-162D5D780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12B247C-A70C-EE3A-66B8-F60998A10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936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ABD74-4301-6060-0A72-5BAC0E211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F9B65A5-C01C-C9CE-149F-19EF78A50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4027C0E-7804-7D11-1268-4F2F02E21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7F56F2-DC32-5C06-5EE1-2E8BE4B5A0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0935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5669C-ED74-3D6D-CEAC-C804DCA5B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5CE357F-41FF-C817-A6FF-FC169121C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3CA9A56-E22C-E8FD-F7D5-ABD9FC6B90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4834A8-2783-8FA3-0B39-55DDB3DC7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4036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543A5-5766-9555-FBEE-304AD721E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0284160-96F4-130B-63ED-BDBA04DA4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51EF0A3-2D7C-7FCB-99D0-92116908E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F828A49-5B5E-62AF-EF44-DB052EEAD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01855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C7198-3D18-D33D-07CA-417399D51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AA5055E-AB0F-5C83-0999-33FA74DE7D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429AA1C-B760-1F7A-F57D-749241AAA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01C6E20-37F4-E343-1786-BB5FF0FA5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9983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0956F-2EF3-1B33-8FDE-D8FBC30D1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D953546-7F93-015F-9719-DFADA568B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06F52A7-5C94-3A5A-109D-200995490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8A03C5-D50D-6E5F-D776-04488B24C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81940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37D8E-5EDF-CE0B-10FD-4E9409531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74A9353-3B93-A959-9A5C-A0707EA73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0D6EA82-7B08-167C-4EF9-6DCDED958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3E8300-139B-7D9C-D678-CBCF609FD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7938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19082-C3F1-23C0-6971-9945A916F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BE7551E-5A94-E212-34F8-A92708AAE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7D7F0C8-368A-956B-0859-9F6CEE002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DA1AFBD-A7A1-A7FF-D50E-10ED47051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89457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0C602-76D0-430D-CB30-10BF4865D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FE96EB4-F3E9-168D-A103-180B5F044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7CC5945-D4B6-4B86-8029-17EE6968B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DBABD19-C6A6-76DF-58AB-BBFE68608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13562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C308B-7A32-9FFC-2B88-25E65C49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025509C-9665-E66C-57D9-7F41F4312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C5B562B-D453-8929-DB6B-863A797FC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F7F71E-5064-A3BB-6A60-219B8FAB08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527734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DE900-60E5-1D58-0411-4A149E096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D697671-23F6-80E9-F52E-42995BFDE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5902202-1433-64EA-D426-FE99F1C11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F64ACE-9973-1525-481F-7593A05A8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47935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C1FDB-0032-9E8D-0D9E-E88775CA3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4A870AA-0073-3304-BD18-A4C07CC49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80DF1D5-83F2-9FD2-6C61-79B8E7F08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CB4146-07DF-F003-28F5-A84338B23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94636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61767-7E83-9B56-58B5-2E3D46953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9D0B890-8700-EEBD-CEE4-63496B1030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6837383-81C9-EBDD-B9E3-87B342962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4824D5-3211-B7D8-0BCB-6C28E1E5B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92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48730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0EEEA-51DC-C9AF-6671-FF1B72584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CA1930F-DFC1-97D5-6559-DA587BFFDB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D75213C-4552-5FB5-D3F8-BB861EF36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198489-361F-D277-5F52-BE9D5EA92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93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20476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717C9-D084-9DDB-3A7F-64C1F92C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81CFFCE-838F-BE0C-FCA0-18E4D94EFE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945D7A1-505A-76E1-EE8D-9DA8758F3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8AA771-02E0-F84B-F229-1B8D5F2200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16091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89835-6740-E2A9-D0F4-CE6D39EFF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1F147CE-2CE6-3E3D-83B0-BABCFB500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3A22D2E-2437-4DC1-6B49-AA2508CBB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ACAFCB-00B3-315E-79AB-048C1B19A2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450050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76C9D-28FE-2E34-B7B7-175DAA287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8658D16-5165-919C-A551-EDBC48D91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D2B2433-455F-CC42-D12A-F8ADCF433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401A0C4-870F-1E95-F4D2-7121F9F4E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863254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E29B2-F814-3290-D3A4-B3126B12F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EFBB2DA-54FB-1E33-41EB-616026D68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A9C71E4-603E-F5E4-D81C-D1AA178681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D24A486-278E-BBB6-F4DB-E6798A32E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106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2237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1B512-9F7C-A102-11EC-589D6881B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792A7FC-5EEE-023B-879F-C5A227E2D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7ED9C13-2EF4-C5CF-AA28-7C7AC4EE5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A78886F-3BE7-3043-BD21-B9C59C72EF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41288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D0BC8-AFB7-A2BC-6EAB-CA000C78E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9BF8DCB-F06A-0B2C-B4E8-D31437FD7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60B9F22-1B25-7580-F4AD-1C7F39379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F69338-9EA4-8DC6-5314-B93E24500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107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421628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29A8A-124E-F6B2-F566-C0912A41E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6906BAF-BD9E-2A6A-9B1B-ACED0BF2B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78B7732-D83D-52B8-C4AE-C7C6D5A323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AFD46B-ECF9-DD98-E9C1-1A30325D2D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108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11456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5351F-A307-F834-79E2-08AB254FD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36B43F1-D722-AECA-BD6F-A858437A5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D0A6D84-9F61-2E8B-F74A-F2B466E96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B7918FE-7A82-8D04-A518-CBE2F8324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109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521593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9E85D-ACAD-01C3-786A-FB2DFC933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138608-3BA9-7B99-C37E-B4AF1AD76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F865E-4A56-990C-2049-9514802DE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CF46C-D057-3907-A2DE-E00190A195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582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75610-11EF-58AD-B994-1142ADA38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3BB120-BE0F-EB6E-DFEC-F3AD4CA13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9979B0-146E-53F0-A17E-625D38251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AC8E7-977E-5CF0-6137-D2B8931B2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20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1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0548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24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8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F7AEC4CB-953A-49D6-846F-CA73583081D9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BFA6ED9-A9D4-49D0-9AF8-077C41F70E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6B6CC05-6796-4D93-8463-98DD7687AF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1F00E6E-81E8-4BF1-B618-930C34EC3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1BB1C4F-CA4D-4407-8C76-D524BBF87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9DBE43-341A-479B-A032-037E9463E4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004B23C-CB83-4AD0-A06B-D1C8D3B946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3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5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5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63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996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31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9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2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5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4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566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8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095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25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88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Pictures+tex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ostokąt 44">
            <a:extLst>
              <a:ext uri="{FF2B5EF4-FFF2-40B4-BE49-F238E27FC236}">
                <a16:creationId xmlns:a16="http://schemas.microsoft.com/office/drawing/2014/main" id="{4CCBCACA-077E-4F5E-BA02-E16AA479B36C}"/>
              </a:ext>
            </a:extLst>
          </p:cNvPr>
          <p:cNvSpPr/>
          <p:nvPr userDrawn="1"/>
        </p:nvSpPr>
        <p:spPr bwMode="auto">
          <a:xfrm>
            <a:off x="6306782" y="2303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A842D55-AC9B-4BA0-8D2A-0DD1A862E4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06783" y="820"/>
            <a:ext cx="1976606" cy="1948467"/>
          </a:xfrm>
          <a:prstGeom prst="ellipse">
            <a:avLst/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3BFFAC6C-83F9-4110-9B41-662B2DB1B310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C89D3CB-71EC-4796-98F8-39D0174F15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44480DB-B935-4232-8A0D-350BB42592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CE5F792-C195-4525-B8F3-F7D99F9FA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405C628B-3E6E-43A3-99E3-F3E76E57CB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FC369BA-5DED-47EF-A019-D261745C91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67DBC3E8-3F71-43AB-AEE7-FF91A5F97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</p:grpSp>
      <p:sp>
        <p:nvSpPr>
          <p:cNvPr id="31" name="Prostokąt 30">
            <a:extLst>
              <a:ext uri="{FF2B5EF4-FFF2-40B4-BE49-F238E27FC236}">
                <a16:creationId xmlns:a16="http://schemas.microsoft.com/office/drawing/2014/main" id="{13D274EA-DC76-4114-93F1-78D86C91FB9D}"/>
              </a:ext>
            </a:extLst>
          </p:cNvPr>
          <p:cNvSpPr/>
          <p:nvPr userDrawn="1"/>
        </p:nvSpPr>
        <p:spPr bwMode="auto">
          <a:xfrm>
            <a:off x="9243254" y="820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Symbol zastępczy tekstu 5">
            <a:extLst>
              <a:ext uri="{FF2B5EF4-FFF2-40B4-BE49-F238E27FC236}">
                <a16:creationId xmlns:a16="http://schemas.microsoft.com/office/drawing/2014/main" id="{4FE54921-81B9-4AB2-91F5-4C1122C1F1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90254" y="509751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21" name="Symbol zastępczy tekstu 5">
            <a:extLst>
              <a:ext uri="{FF2B5EF4-FFF2-40B4-BE49-F238E27FC236}">
                <a16:creationId xmlns:a16="http://schemas.microsoft.com/office/drawing/2014/main" id="{E999A348-65B7-4713-9EFC-6888558000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90253" y="1137325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F0B5CDE-17EE-422E-B832-391D3B84729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43254" y="2303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3" name="Symbol zastępczy tekstu 5">
            <a:extLst>
              <a:ext uri="{FF2B5EF4-FFF2-40B4-BE49-F238E27FC236}">
                <a16:creationId xmlns:a16="http://schemas.microsoft.com/office/drawing/2014/main" id="{1ECD2B61-A279-4B75-940A-C119CABC4B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3782" y="2840193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4" name="Symbol zastępczy tekstu 5">
            <a:extLst>
              <a:ext uri="{FF2B5EF4-FFF2-40B4-BE49-F238E27FC236}">
                <a16:creationId xmlns:a16="http://schemas.microsoft.com/office/drawing/2014/main" id="{4198887C-1487-4078-97E4-50E1476071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781" y="3467766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1075132-5CF2-4404-B879-86F9DABFF31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06782" y="4607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71D3AC21-CCC2-494C-B313-8836178FAF14}"/>
              </a:ext>
            </a:extLst>
          </p:cNvPr>
          <p:cNvSpPr/>
          <p:nvPr userDrawn="1"/>
        </p:nvSpPr>
        <p:spPr bwMode="auto">
          <a:xfrm>
            <a:off x="9243254" y="4607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Symbol zastępczy tekstu 5">
            <a:extLst>
              <a:ext uri="{FF2B5EF4-FFF2-40B4-BE49-F238E27FC236}">
                <a16:creationId xmlns:a16="http://schemas.microsoft.com/office/drawing/2014/main" id="{BBC3513B-A593-4613-A468-F2A8269776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90254" y="5116897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9" name="Symbol zastępczy tekstu 5">
            <a:extLst>
              <a:ext uri="{FF2B5EF4-FFF2-40B4-BE49-F238E27FC236}">
                <a16:creationId xmlns:a16="http://schemas.microsoft.com/office/drawing/2014/main" id="{F39BFAB0-A9AD-48DA-80BA-ED0ACDE674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90253" y="5744470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35" name="Titelplatzhalter 1">
            <a:extLst>
              <a:ext uri="{FF2B5EF4-FFF2-40B4-BE49-F238E27FC236}">
                <a16:creationId xmlns:a16="http://schemas.microsoft.com/office/drawing/2014/main" id="{4237B39C-CD8A-4E03-844B-1EFB7EB37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5665257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EADC2224-0249-4C74-8089-BF7FEB16890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6630" y="2642437"/>
            <a:ext cx="5665257" cy="3771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9982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  <a:endParaRPr lang="pl-PL" noProof="0"/>
          </a:p>
        </p:txBody>
      </p:sp>
      <p:sp>
        <p:nvSpPr>
          <p:cNvPr id="33" name="Symbol zastępczy tekstu 5">
            <a:extLst>
              <a:ext uri="{FF2B5EF4-FFF2-40B4-BE49-F238E27FC236}">
                <a16:creationId xmlns:a16="http://schemas.microsoft.com/office/drawing/2014/main" id="{D63D5752-7A30-49FD-9D76-BF05C1F0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630" y="2042637"/>
            <a:ext cx="5665257" cy="4305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56DB827F-71F0-4B3D-A55C-E144020F617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6019B3A2-A2FC-4AFE-8F37-9B543384205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12B3C1CE-5BE6-4360-81FE-1908C976AE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16159897-A2A0-4044-B9B6-7CC3BC2F1EB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32A7652B-BAD6-4262-894E-6D2BF16AED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FCBBE11C-72E3-4E14-A2F8-C72FAB1384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60" name="Prostokąt: zaokrąglone rogi 59">
                <a:extLst>
                  <a:ext uri="{FF2B5EF4-FFF2-40B4-BE49-F238E27FC236}">
                    <a16:creationId xmlns:a16="http://schemas.microsoft.com/office/drawing/2014/main" id="{994EFD76-064C-4F16-80FE-114210805BD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1" name="Prostokąt: zaokrąglone rogi 60">
                <a:extLst>
                  <a:ext uri="{FF2B5EF4-FFF2-40B4-BE49-F238E27FC236}">
                    <a16:creationId xmlns:a16="http://schemas.microsoft.com/office/drawing/2014/main" id="{E51A101D-D314-4BD3-A2B7-D9F5EA61144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11395339-3A44-4287-9C8F-54BEE60435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EFF83353-BDAC-49D6-AA0B-EE7783CF4DE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57" name="Prostokąt: zaokrąglone rogi 56">
                <a:extLst>
                  <a:ext uri="{FF2B5EF4-FFF2-40B4-BE49-F238E27FC236}">
                    <a16:creationId xmlns:a16="http://schemas.microsoft.com/office/drawing/2014/main" id="{666917A8-00A4-42CF-94C0-D62B7CA30D5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8" name="Prostokąt: zaokrąglone rogi 57">
                <a:extLst>
                  <a:ext uri="{FF2B5EF4-FFF2-40B4-BE49-F238E27FC236}">
                    <a16:creationId xmlns:a16="http://schemas.microsoft.com/office/drawing/2014/main" id="{B6ED261D-1D62-4362-8148-8695FF11267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9" name="Prostokąt: zaokrąglone rogi 58">
                <a:extLst>
                  <a:ext uri="{FF2B5EF4-FFF2-40B4-BE49-F238E27FC236}">
                    <a16:creationId xmlns:a16="http://schemas.microsoft.com/office/drawing/2014/main" id="{A991CCB8-763A-4392-9097-BE85B0D0AF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646A1E39-3457-42B7-8343-60E444FF1B16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54" name="Prostokąt: zaokrąglone rogi 53">
                <a:extLst>
                  <a:ext uri="{FF2B5EF4-FFF2-40B4-BE49-F238E27FC236}">
                    <a16:creationId xmlns:a16="http://schemas.microsoft.com/office/drawing/2014/main" id="{2861754D-9C1F-4EEF-8468-EE9A4970701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5" name="Prostokąt: zaokrąglone rogi 54">
                <a:extLst>
                  <a:ext uri="{FF2B5EF4-FFF2-40B4-BE49-F238E27FC236}">
                    <a16:creationId xmlns:a16="http://schemas.microsoft.com/office/drawing/2014/main" id="{9920F5C5-D2B1-47E9-9B24-CA815E7CA74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6" name="Prostokąt: zaokrąglone rogi 55">
                <a:extLst>
                  <a:ext uri="{FF2B5EF4-FFF2-40B4-BE49-F238E27FC236}">
                    <a16:creationId xmlns:a16="http://schemas.microsoft.com/office/drawing/2014/main" id="{60B71224-EFFD-46B0-B0BB-05BF5CE0E11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8" name="Grupa 37">
              <a:extLst>
                <a:ext uri="{FF2B5EF4-FFF2-40B4-BE49-F238E27FC236}">
                  <a16:creationId xmlns:a16="http://schemas.microsoft.com/office/drawing/2014/main" id="{7B4F205B-A268-4E98-880F-10F038CB9D9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51" name="Prostokąt: zaokrąglone rogi 50">
                <a:extLst>
                  <a:ext uri="{FF2B5EF4-FFF2-40B4-BE49-F238E27FC236}">
                    <a16:creationId xmlns:a16="http://schemas.microsoft.com/office/drawing/2014/main" id="{3CCA63E3-F70D-4128-B653-B624EEEC5FD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2" name="Prostokąt: zaokrąglone rogi 51">
                <a:extLst>
                  <a:ext uri="{FF2B5EF4-FFF2-40B4-BE49-F238E27FC236}">
                    <a16:creationId xmlns:a16="http://schemas.microsoft.com/office/drawing/2014/main" id="{20DF7EA7-EFF3-4505-A95C-FF15F9FD1F9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3" name="Prostokąt: zaokrąglone rogi 52">
                <a:extLst>
                  <a:ext uri="{FF2B5EF4-FFF2-40B4-BE49-F238E27FC236}">
                    <a16:creationId xmlns:a16="http://schemas.microsoft.com/office/drawing/2014/main" id="{78E7DEC5-4F09-4039-8B74-35D7CF5FAB4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8A7CA7BD-0825-4CAC-8063-3D0487CA9AC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9C45E143-67CC-4D53-AB14-A7F368617EE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6F6095AD-F62D-44A3-B22E-42346E5267C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0" name="Prostokąt: zaokrąglone rogi 49">
                <a:extLst>
                  <a:ext uri="{FF2B5EF4-FFF2-40B4-BE49-F238E27FC236}">
                    <a16:creationId xmlns:a16="http://schemas.microsoft.com/office/drawing/2014/main" id="{8BFB3FA3-5EF3-4306-AB66-9CD8CA5DF2A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5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3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6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17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2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7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02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6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0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20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98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46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856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89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6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5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75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35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5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6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4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6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9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31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4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98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963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8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75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06127CEB-A812-4212-948F-5D66FF69807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54DFE6C-2859-4287-8B57-918622BB5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F0DDDDD-D8CA-4135-92B2-634D61B3D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E1C6E25-2F30-4256-A78D-7E1B28398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7B312CA-D6CC-4035-8BBE-0EEE6FFA0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EE6B87F-8F6A-437F-9754-C81C05AFF2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5306355-DC34-472C-8594-90847DEFA3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4E6639-D4A4-4059-B79E-19637E63B5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ED271922-1209-45A8-B90E-FDFB58A13937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4E487719-BF16-490A-A4C1-9562698E566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409B4843-664B-4D6D-880E-A8D26C46FF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CF395087-9BA9-46D6-8BE9-E288EFD1CA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0FBC3C4C-272B-4C49-9D04-A88CC6979DF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2DDF0A94-B0C9-49C1-8165-C0A400F0A9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CDEEB8D6-7DAD-4F23-B741-97CF170BEF9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16DEC528-FE25-46C1-99FB-C30957C6A25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1F4DC26F-4557-4F03-B8E6-9826821EA9D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C6DB4F1E-5466-4B90-A27A-5EE4B85E5AD4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0B88A4F3-B911-442F-922E-0D2310DA795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70D11194-3B61-4108-8848-B241EA6E223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0B33836D-4B8B-4903-B1CC-6C3BF980FFF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43F983EF-DB5E-442B-A9A8-7F6F2071A60A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26E73F32-E83D-49EF-B365-FB6CD7099D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1B0D34F8-2BC4-4E11-B158-A8F086FFD86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3FA2680-EF53-468D-8D53-83C207183C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9E0952D8-2307-4194-B688-886BD1C033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E9BF9026-2129-439A-BD61-A39CC99EF4C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5AE9A918-16E4-45E7-B7D1-53CEE14A63A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8CC3BACB-4FEB-4C37-B752-9446EFB3561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6D660E1A-FE89-4BAE-B88A-E3BB6143272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294F02E1-38DE-4A09-B730-DCDA08685FC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02028A31-D829-40E2-A342-F60724BDCFF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1EEF2A1-7083-4B84-A0FF-53127B92084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77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F654814-D3E8-41DA-95DE-8279B56F8AE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52527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260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8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51E6BBAA-43BC-4FAB-98DA-AB6342A9DC7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32F8290F-A6C0-4E9E-805D-55B458BF1A62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DC4C76A-45AD-4115-B010-376C9EE560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800842E-19DE-4224-B9B8-EAFBE497D4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05F35EE-4290-4D23-8051-89F440286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4B3BEC8-A70B-475E-AF52-5344632DA4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D593E09-4003-4E98-BA24-2840D720A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D71485B4-98B2-4E47-A168-A664A0A3D7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3CC59C6B-10A4-4177-A603-AA24087032B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7738D5-476B-46F5-B492-5996822B14B3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3D239051-385A-40EE-9A10-1EB4D2028C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BA363836-54F3-4843-8805-AD85C89A8FC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3" name="Prostokąt: zaokrąglone rogi 42">
                <a:extLst>
                  <a:ext uri="{FF2B5EF4-FFF2-40B4-BE49-F238E27FC236}">
                    <a16:creationId xmlns:a16="http://schemas.microsoft.com/office/drawing/2014/main" id="{2E57FCF9-DCEC-4DC6-8A1B-EFFF17E5022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60018FF5-8DEA-4A02-B3A7-664A637889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205F16A4-D54A-4F6E-8914-EB2E77D179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EB6C7518-30CB-4A87-B625-992F858045A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E052A8FD-96BB-4E0C-9FAB-887912CF309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255BCE9-7E4C-4E0E-87FD-EFBD63761B1E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9E71A754-07A6-4B78-9B37-00DC74F3DC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D3AC49DF-33F8-4F5A-9056-FFB0EBF425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3DE9008F-AAF0-46A0-80F4-90FC2FC7DD2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1C4810F3-CFD1-4B4C-A8C1-8D44B33B0EF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D9F34ED2-CD1A-4F41-9995-A7EBDA0E6DC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675B9039-B5DD-4E26-A665-8A2F7B74818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D390D4BB-930F-46B8-9B4C-22BD51714C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84CCF9CA-3BB1-4F45-B592-D6A4BA48002A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B960E191-E237-428C-A0E2-28930A48543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098190DD-930D-4D51-BC8E-4650D6F468E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F9D05BAE-129A-4302-9E89-4D4151F536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511392DF-CCB1-4D13-89B7-A47654AD9599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D00BA1F-5D29-45B7-BDA8-F269C6E2FB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04B722D9-41D0-4E7B-88E1-53E17A8B86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5DC7F00B-05A9-452A-A0DA-6641A0EB338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0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76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8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2592DCF-9C94-E63A-906E-4E841192EF7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14321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72" r:id="rId2"/>
    <p:sldLayoutId id="2147483812" r:id="rId3"/>
    <p:sldLayoutId id="2147483762" r:id="rId4"/>
    <p:sldLayoutId id="2147483813" r:id="rId5"/>
    <p:sldLayoutId id="2147483731" r:id="rId6"/>
    <p:sldLayoutId id="2147483732" r:id="rId7"/>
    <p:sldLayoutId id="2147483749" r:id="rId8"/>
    <p:sldLayoutId id="2147483743" r:id="rId9"/>
    <p:sldLayoutId id="2147483792" r:id="rId10"/>
    <p:sldLayoutId id="2147483802" r:id="rId11"/>
    <p:sldLayoutId id="2147483793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770" r:id="rId19"/>
    <p:sldLayoutId id="2147483800" r:id="rId20"/>
    <p:sldLayoutId id="2147483798" r:id="rId21"/>
    <p:sldLayoutId id="2147483820" r:id="rId22"/>
    <p:sldLayoutId id="2147483803" r:id="rId23"/>
    <p:sldLayoutId id="2147483787" r:id="rId24"/>
    <p:sldLayoutId id="2147483815" r:id="rId25"/>
    <p:sldLayoutId id="2147483814" r:id="rId26"/>
    <p:sldLayoutId id="2147483816" r:id="rId27"/>
    <p:sldLayoutId id="2147483819" r:id="rId28"/>
    <p:sldLayoutId id="2147483817" r:id="rId29"/>
    <p:sldLayoutId id="2147483818" r:id="rId30"/>
    <p:sldLayoutId id="2147483806" r:id="rId31"/>
    <p:sldLayoutId id="2147483804" r:id="rId32"/>
    <p:sldLayoutId id="2147483805" r:id="rId33"/>
    <p:sldLayoutId id="2147483801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87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8680438-74B5-696A-3C67-F307A968EA0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09242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  <p:sldLayoutId id="2147483863" r:id="rId30"/>
    <p:sldLayoutId id="2147483864" r:id="rId31"/>
    <p:sldLayoutId id="2147483865" r:id="rId32"/>
    <p:sldLayoutId id="2147483866" r:id="rId33"/>
    <p:sldLayoutId id="2147483867" r:id="rId34"/>
    <p:sldLayoutId id="2147483868" r:id="rId35"/>
    <p:sldLayoutId id="2147483869" r:id="rId36"/>
    <p:sldLayoutId id="2147483870" r:id="rId37"/>
    <p:sldLayoutId id="2147483871" r:id="rId38"/>
    <p:sldLayoutId id="2147483872" r:id="rId39"/>
    <p:sldLayoutId id="2147483873" r:id="rId40"/>
    <p:sldLayoutId id="2147483874" r:id="rId41"/>
    <p:sldLayoutId id="2147483875" r:id="rId42"/>
    <p:sldLayoutId id="2147483876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ortal.e-legislativa.cz/portal/domu" TargetMode="External"/><Relationship Id="rId3" Type="http://schemas.openxmlformats.org/officeDocument/2006/relationships/hyperlink" Target="https://test.e-legislativa.cz/" TargetMode="External"/><Relationship Id="rId7" Type="http://schemas.openxmlformats.org/officeDocument/2006/relationships/hyperlink" Target="https://www.e-legislativa.cz/portal/dom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est-portal.e-sbirka.cz/" TargetMode="External"/><Relationship Id="rId5" Type="http://schemas.openxmlformats.org/officeDocument/2006/relationships/hyperlink" Target="https://test.e-sbirka.cz/" TargetMode="External"/><Relationship Id="rId10" Type="http://schemas.openxmlformats.org/officeDocument/2006/relationships/hyperlink" Target="https://portal.e-sbirka.cz/" TargetMode="External"/><Relationship Id="rId4" Type="http://schemas.openxmlformats.org/officeDocument/2006/relationships/hyperlink" Target="https://test-portal.e-legislativa.cz/" TargetMode="External"/><Relationship Id="rId9" Type="http://schemas.openxmlformats.org/officeDocument/2006/relationships/hyperlink" Target="https://www.e-sbirka.cz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est-portal.e-legislativa.cz/portal/dom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valitavs.gov.cz/moderni-legislativa/skoleni-pro-uzivatele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valitavs.gov.cz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valitavs.gov.cz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24ED19-162C-4112-A35A-7C45978A1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5850" y="2583931"/>
            <a:ext cx="10593786" cy="1981028"/>
          </a:xfrm>
        </p:spPr>
        <p:txBody>
          <a:bodyPr vert="horz" lIns="0" tIns="0" rIns="0" bIns="0" rtlCol="0" anchor="t">
            <a:normAutofit/>
          </a:bodyPr>
          <a:lstStyle/>
          <a:p>
            <a:endParaRPr lang="cs-CZ" sz="1800" dirty="0">
              <a:solidFill>
                <a:srgbClr val="000000"/>
              </a:solidFill>
            </a:endParaRP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cs-CZ" sz="1400" dirty="0"/>
              <a:t>Praha</a:t>
            </a:r>
            <a:r>
              <a:rPr lang="cs-CZ" sz="1400" dirty="0">
                <a:solidFill>
                  <a:srgbClr val="000000"/>
                </a:solidFill>
              </a:rPr>
              <a:t>, </a:t>
            </a:r>
            <a:r>
              <a:rPr lang="cs-CZ" sz="1400" dirty="0"/>
              <a:t>1.6.2025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52CE9982-D571-436E-BDF3-4122DFC1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1" y="813695"/>
            <a:ext cx="10593786" cy="612527"/>
          </a:xfrm>
        </p:spPr>
        <p:txBody>
          <a:bodyPr>
            <a:noAutofit/>
          </a:bodyPr>
          <a:lstStyle/>
          <a:p>
            <a:r>
              <a:rPr lang="cs-CZ" sz="6600" b="0" dirty="0">
                <a:solidFill>
                  <a:schemeClr val="tx1"/>
                </a:solidFill>
              </a:rPr>
              <a:t>Osobní e-Legislativa</a:t>
            </a:r>
            <a:endParaRPr lang="en-US" sz="6600" b="0" dirty="0">
              <a:solidFill>
                <a:schemeClr val="tx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3D9D6DD-955D-49B4-A03F-8D3DD4C367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4324" b="24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15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6149E-CAD1-70DC-78B4-CFD6D7F27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C43C12C-AA3E-44C2-CBDA-3027FC22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453D6097-46E1-C12B-E94B-6D251A693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3C470C64-407A-3C44-36A5-19515537B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Založení nového právního aktu</a:t>
            </a:r>
            <a:br>
              <a:rPr lang="cs-CZ" dirty="0"/>
            </a:br>
            <a:r>
              <a:rPr lang="cs-CZ" i="1" dirty="0"/>
              <a:t>(dále jen „PA“)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42264801"/>
      </p:ext>
    </p:extLst>
  </p:cSld>
  <p:clrMapOvr>
    <a:masterClrMapping/>
  </p:clrMapOvr>
  <p:transition spd="slow">
    <p:push dir="u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F7AC0-FCB3-B71E-0CBE-2F03423CE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E6D38F-29C1-29EC-EF98-4722614C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A2BF67-4E32-04F6-7CB5-E6030D4B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 dirty="0">
                <a:effectLst/>
                <a:latin typeface="+mn-lt"/>
              </a:rPr>
              <a:t>Export importního souboru PN</a:t>
            </a:r>
            <a:endParaRPr lang="cs-CZ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287CA5-56FF-F409-B37E-AAF9109B5C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A3A82B9-8B61-55DC-8A2A-45467F971A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70906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3BECD-F7A8-844D-95B6-6098A954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58FD9A-84B9-1BEB-0D37-1BFBE48D9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Informační systém e-Sbírka a e-Legislativa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C6E427-07D4-AAE3-4608-AAE7DEF8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101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2BB97-8BFE-7773-923F-7AAE16B1A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Uživatel má možnost exportovat PN ve formátu </a:t>
            </a:r>
            <a:r>
              <a:rPr lang="cs-CZ" sz="1600" b="1" i="0" dirty="0">
                <a:effectLst/>
                <a:latin typeface="Arial" panose="020B0604020202020204" pitchFamily="34" charset="0"/>
              </a:rPr>
              <a:t>*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.</a:t>
            </a:r>
            <a:r>
              <a:rPr lang="cs-CZ" sz="1800" b="1" dirty="0" err="1">
                <a:latin typeface="Calibri"/>
                <a:ea typeface="Aptos" panose="020B0004020202020204" pitchFamily="34" charset="0"/>
                <a:cs typeface="Arial"/>
              </a:rPr>
              <a:t>epn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 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pro odeslání e-mailem </a:t>
            </a:r>
          </a:p>
          <a:p>
            <a:pPr marL="719850" lvl="1" indent="-323850" algn="just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na záložce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Mé pozměňovací návrhy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(1) 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označí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PN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(2) 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a klikne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Uložit do souboru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(3)</a:t>
            </a:r>
          </a:p>
          <a:p>
            <a:pPr marL="719850" lvl="1" indent="-323850" algn="just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vybere místo uložení souboru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EPN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(4) 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a klikne na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Uložit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(5)</a:t>
            </a:r>
          </a:p>
          <a:p>
            <a:pPr marL="1007850" lvl="2" indent="-32385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tento formát umožňuje import do Osobní e-Legislativy a následné vložení do interního portálu e-Legislativa</a:t>
            </a:r>
            <a:endParaRPr lang="cs-CZ" sz="1800" dirty="0">
              <a:solidFill>
                <a:srgbClr val="FF0000"/>
              </a:solidFill>
              <a:latin typeface="Calibri"/>
              <a:ea typeface="Aptos" panose="020B0004020202020204" pitchFamily="34" charset="0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CB3E81-2D48-718F-5B3E-E63F2EFCE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Export importního souboru </a:t>
            </a:r>
            <a:r>
              <a:rPr lang="cs-CZ" sz="3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cs-CZ" sz="4000" b="1" dirty="0">
                <a:latin typeface="Calibri"/>
                <a:ea typeface="Aptos" panose="020B0004020202020204" pitchFamily="34" charset="0"/>
                <a:cs typeface="Arial"/>
              </a:rPr>
              <a:t>.</a:t>
            </a:r>
            <a:r>
              <a:rPr lang="cs-CZ" sz="4000" b="1" dirty="0" err="1">
                <a:latin typeface="Calibri"/>
                <a:ea typeface="Aptos" panose="020B0004020202020204" pitchFamily="34" charset="0"/>
                <a:cs typeface="Arial"/>
              </a:rPr>
              <a:t>epn</a:t>
            </a:r>
            <a:r>
              <a:rPr lang="cs-CZ" sz="4000" b="1" dirty="0">
                <a:latin typeface="Calibri"/>
                <a:ea typeface="Aptos" panose="020B0004020202020204" pitchFamily="34" charset="0"/>
                <a:cs typeface="Arial"/>
              </a:rPr>
              <a:t> 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F9F18A5-1948-A432-BB49-5EAC16509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3" y="2970163"/>
            <a:ext cx="11234627" cy="244002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A4AF26A-1FE8-858C-95A6-55AEC28F4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210" y="3571666"/>
            <a:ext cx="5486910" cy="2885415"/>
          </a:xfrm>
          <a:prstGeom prst="rect">
            <a:avLst/>
          </a:prstGeom>
        </p:spPr>
      </p:pic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17AA1095-799E-278A-9D3B-FAC422364BE3}"/>
              </a:ext>
            </a:extLst>
          </p:cNvPr>
          <p:cNvSpPr/>
          <p:nvPr/>
        </p:nvSpPr>
        <p:spPr bwMode="auto">
          <a:xfrm>
            <a:off x="5048251" y="5490127"/>
            <a:ext cx="891540" cy="594360"/>
          </a:xfrm>
          <a:prstGeom prst="rightArrow">
            <a:avLst/>
          </a:prstGeom>
          <a:solidFill>
            <a:schemeClr val="accent5"/>
          </a:solidFill>
          <a:ln w="12700">
            <a:solidFill>
              <a:schemeClr val="accent5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5C736D0D-03AF-D41B-AAC3-06312A05C9F3}"/>
              </a:ext>
            </a:extLst>
          </p:cNvPr>
          <p:cNvSpPr/>
          <p:nvPr/>
        </p:nvSpPr>
        <p:spPr bwMode="auto">
          <a:xfrm>
            <a:off x="6252210" y="3571666"/>
            <a:ext cx="5486910" cy="2885415"/>
          </a:xfrm>
          <a:prstGeom prst="rect">
            <a:avLst/>
          </a:prstGeom>
          <a:noFill/>
          <a:ln w="28575">
            <a:solidFill>
              <a:schemeClr val="accent5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0478113"/>
      </p:ext>
    </p:extLst>
  </p:cSld>
  <p:clrMapOvr>
    <a:masterClrMapping/>
  </p:clrMapOvr>
  <p:transition spd="slow">
    <p:push dir="u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BD294-DE41-443A-97C9-E146E1D03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34B271-6A29-66FF-8DA1-C4439C53D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Informační systém e-Sbírka a e-Legislativa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F86464-77D7-5F7C-85D2-18F0EFDC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102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BAFD6-3252-77AB-E77B-76E23518C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Import provádí Uživatel na domovské stránce </a:t>
            </a:r>
            <a:r>
              <a:rPr lang="cs-CZ" sz="1800" dirty="0">
                <a:solidFill>
                  <a:schemeClr val="accent5"/>
                </a:solidFill>
                <a:latin typeface="Calibri"/>
                <a:ea typeface="Aptos" panose="020B0004020202020204" pitchFamily="34" charset="0"/>
                <a:cs typeface="Arial"/>
              </a:rPr>
              <a:t>(1)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 v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Pozměňovací návrhy </a:t>
            </a:r>
            <a:r>
              <a:rPr lang="cs-CZ" sz="1800" dirty="0">
                <a:solidFill>
                  <a:schemeClr val="accent5"/>
                </a:solidFill>
                <a:latin typeface="Calibri"/>
                <a:ea typeface="Aptos" panose="020B0004020202020204" pitchFamily="34" charset="0"/>
                <a:cs typeface="Arial"/>
              </a:rPr>
              <a:t>(2)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, následně zvolí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Načíst pozměňovací návrh ze souboru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 </a:t>
            </a:r>
            <a:r>
              <a:rPr lang="cs-CZ" sz="1800" dirty="0">
                <a:solidFill>
                  <a:schemeClr val="accent5"/>
                </a:solidFill>
                <a:latin typeface="Calibri"/>
                <a:ea typeface="Aptos" panose="020B0004020202020204" pitchFamily="34" charset="0"/>
                <a:cs typeface="Arial"/>
              </a:rPr>
              <a:t>(3)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EC5476-2077-56F5-F36E-1C14DC054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Import souboru </a:t>
            </a:r>
            <a:r>
              <a:rPr lang="cs-CZ" sz="3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cs-CZ" sz="40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.</a:t>
            </a:r>
            <a:r>
              <a:rPr lang="cs-CZ" sz="4000" b="1" dirty="0" err="1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epn</a:t>
            </a:r>
            <a:r>
              <a:rPr lang="cs-CZ" sz="40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BCFADB-5B0E-382F-DF6E-E7ABA8D30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294126"/>
            <a:ext cx="7897280" cy="4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8063"/>
      </p:ext>
    </p:extLst>
  </p:cSld>
  <p:clrMapOvr>
    <a:masterClrMapping/>
  </p:clrMapOvr>
  <p:transition spd="slow">
    <p:push dir="u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AEBF8-1DA2-F943-08C5-CF42659A1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5EBF9D-0D58-A274-50B7-D878C0E9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Informační systém e-Sbírka a e-Legislativa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BFF29A-2251-BE11-8C1C-842C196D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103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B6EC2-F1A8-0315-5704-CE21A755B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Uživatel vyhledá ve svém počítači importní soubor </a:t>
            </a:r>
            <a:r>
              <a:rPr lang="cs-CZ" sz="1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cs-CZ" sz="18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.</a:t>
            </a:r>
            <a:r>
              <a:rPr lang="cs-CZ" sz="1800" b="1" dirty="0" err="1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epn</a:t>
            </a:r>
            <a:r>
              <a:rPr lang="cs-CZ" sz="18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 </a:t>
            </a:r>
            <a:r>
              <a:rPr lang="cs-CZ" sz="1800" dirty="0">
                <a:solidFill>
                  <a:schemeClr val="accent5"/>
                </a:solidFill>
                <a:latin typeface="Calibri"/>
                <a:ea typeface="Aptos" panose="020B0004020202020204" pitchFamily="34" charset="0"/>
                <a:cs typeface="Arial"/>
              </a:rPr>
              <a:t>(4) </a:t>
            </a:r>
            <a:r>
              <a:rPr lang="cs-CZ" sz="1800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a klikne na </a:t>
            </a:r>
            <a:r>
              <a:rPr lang="cs-CZ" sz="18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Otevřít</a:t>
            </a:r>
            <a:r>
              <a:rPr lang="cs-CZ" sz="1800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 </a:t>
            </a:r>
            <a:r>
              <a:rPr lang="cs-CZ" sz="1800" dirty="0">
                <a:solidFill>
                  <a:schemeClr val="accent5"/>
                </a:solidFill>
                <a:latin typeface="Calibri"/>
                <a:ea typeface="Aptos" panose="020B0004020202020204" pitchFamily="34" charset="0"/>
                <a:cs typeface="Arial"/>
              </a:rPr>
              <a:t>(5)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D3DE3E-EAE0-AC86-1AFC-FF360F420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Import souboru </a:t>
            </a:r>
            <a:r>
              <a:rPr lang="cs-CZ" sz="3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cs-CZ" sz="40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.</a:t>
            </a:r>
            <a:r>
              <a:rPr lang="cs-CZ" sz="4000" b="1" dirty="0" err="1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epn</a:t>
            </a:r>
            <a:r>
              <a:rPr lang="cs-CZ" sz="40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551DAAF-3A6A-C4F4-4A7E-EA2292E84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013228"/>
            <a:ext cx="9990104" cy="453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34379"/>
      </p:ext>
    </p:extLst>
  </p:cSld>
  <p:clrMapOvr>
    <a:masterClrMapping/>
  </p:clrMapOvr>
  <p:transition spd="slow">
    <p:push dir="u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23E51-B49F-C379-FD24-2DA93BB4C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C37F91-E371-75A1-CF0D-53BEBB2BB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Informační systém e-Sbírka a e-Legislativa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948FA-27A9-58CD-251A-1AB19494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104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0EF65-304A-B6EC-C1ED-483CB1B2D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Pokud je soubor úspěšně importován, otevře se záložka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Mé pozměňovací návrhy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, kde lze PN dohledat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0A162B-84B1-4D96-90D1-89E40180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Import souboru </a:t>
            </a:r>
            <a:r>
              <a:rPr lang="cs-CZ" sz="3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cs-CZ" sz="40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.</a:t>
            </a:r>
            <a:r>
              <a:rPr lang="cs-CZ" sz="4000" b="1" dirty="0" err="1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epn</a:t>
            </a:r>
            <a:r>
              <a:rPr lang="cs-CZ" sz="40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898F70D-5C91-D581-673F-E37FCD842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2205902"/>
            <a:ext cx="11234987" cy="269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58096"/>
      </p:ext>
    </p:extLst>
  </p:cSld>
  <p:clrMapOvr>
    <a:masterClrMapping/>
  </p:clrMapOvr>
  <p:transition spd="slow">
    <p:push dir="u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5BCC2-82F5-D152-43A2-729EAF76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43520-BA78-DD62-329A-7764F133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105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F851BE-6E02-EBAF-19F7-306A28E4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 dirty="0">
                <a:effectLst/>
                <a:latin typeface="+mn-lt"/>
              </a:rPr>
              <a:t>Vložení PN </a:t>
            </a:r>
            <a:br>
              <a:rPr lang="cs-CZ" b="0" i="0" dirty="0">
                <a:effectLst/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do interního portálu </a:t>
            </a:r>
            <a:br>
              <a:rPr lang="cs-CZ" b="0" i="0" dirty="0">
                <a:effectLst/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e-Legislativy</a:t>
            </a:r>
            <a:endParaRPr lang="cs-CZ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1779A-219B-FFFB-66A2-7E41B5157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9FDE04D-5B31-3DEB-6DCA-76700A0737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0499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3DFD7-88CB-18EA-CFE7-452583E90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86E25072-538F-02E4-2EC5-86ED36BB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7363227-4AF9-6CED-2C82-5930DFA36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271F70A2-36AB-752A-9979-9CDD76917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Vložení PN do interního portálu e-Legislativy 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AE706901-ADE6-2EED-A689-20D3E605E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/>
              <a:t>Podmínkou vložení do interního portálu e-Legislativy je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přihlášení uživatele 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Následně Uživatel na záložce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pozměňovací návrhy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označí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klikne na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Vložit do e-LEGISLATIVY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</a:p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704A81E-658E-711F-A209-D1E1EBA41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9" y="2669102"/>
            <a:ext cx="11234627" cy="269163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A690C08-82D7-B9E5-26FF-873D647B9A36}"/>
              </a:ext>
            </a:extLst>
          </p:cNvPr>
          <p:cNvSpPr txBox="1"/>
          <p:nvPr/>
        </p:nvSpPr>
        <p:spPr>
          <a:xfrm>
            <a:off x="526628" y="5464519"/>
            <a:ext cx="9531772" cy="5704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600" i="1" dirty="0">
                <a:solidFill>
                  <a:srgbClr val="FF0000"/>
                </a:solidFill>
              </a:rPr>
              <a:t>Upozornění: </a:t>
            </a:r>
          </a:p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600" i="1" dirty="0">
                <a:solidFill>
                  <a:srgbClr val="FF0000"/>
                </a:solidFill>
              </a:rPr>
              <a:t>Pokud není tlačítko aktivní, Uživatel otevře návrh v editoru, odemkne jej a následně dá Ukončit editaci.</a:t>
            </a:r>
          </a:p>
        </p:txBody>
      </p:sp>
    </p:spTree>
    <p:extLst>
      <p:ext uri="{BB962C8B-B14F-4D97-AF65-F5344CB8AC3E}">
        <p14:creationId xmlns:p14="http://schemas.microsoft.com/office/powerpoint/2010/main" val="278344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2B52B-DDF0-7B13-1A99-C55813DC3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26BB0F85-0FF2-03B5-CEBF-8C62A084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CCFF3AC-4E9E-FA4A-42B5-CDB7D1D58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706BF8C-426A-C4C5-61D4-02A207AD6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Vložení PN do interního portálu e-Legislativy 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06FE8429-DD10-65BC-89F5-D95574C41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/>
              <a:t>Otevře se okno </a:t>
            </a:r>
            <a:r>
              <a:rPr lang="cs-CZ" sz="1800" b="1" dirty="0"/>
              <a:t>Výběr návrhu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dirty="0"/>
              <a:t>, Uživatel označí </a:t>
            </a:r>
            <a:r>
              <a:rPr lang="cs-CZ" sz="1800" b="1" dirty="0"/>
              <a:t>PN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dirty="0"/>
              <a:t> a klikne na </a:t>
            </a:r>
            <a:r>
              <a:rPr lang="cs-CZ" sz="1800" b="1" dirty="0"/>
              <a:t>Vybrat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F72991-902D-A2C8-E9E6-DEB39FEB2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47" y="2271701"/>
            <a:ext cx="7612923" cy="419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F7DFB-B269-79F3-D62F-DD8BF422B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B932E33E-364C-5497-1233-AA52FE217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02B917F-AF10-9EE3-58DC-51D96735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E6B6141-60B4-F95A-7580-C1F17DC7D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Atributy sady pozměňovacích návrhů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5FC40898-D850-19C6-37FC-64BC1A47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3609971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 vyplní: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1" dirty="0"/>
              <a:t>Účel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endParaRPr lang="cs-CZ" sz="1800" b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1" dirty="0"/>
              <a:t>Předkládá se orgánu </a:t>
            </a:r>
            <a:r>
              <a:rPr lang="cs-CZ" sz="1800" dirty="0">
                <a:solidFill>
                  <a:schemeClr val="accent5"/>
                </a:solidFill>
              </a:rPr>
              <a:t>(2)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1" dirty="0"/>
              <a:t>Předkládá </a:t>
            </a:r>
            <a:r>
              <a:rPr lang="cs-CZ" sz="1800" dirty="0">
                <a:solidFill>
                  <a:schemeClr val="accent5"/>
                </a:solidFill>
              </a:rPr>
              <a:t>(3)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následně klikne </a:t>
            </a:r>
            <a:r>
              <a:rPr lang="cs-CZ" sz="1800" b="1" dirty="0"/>
              <a:t>Vložit PN do online </a:t>
            </a:r>
            <a:r>
              <a:rPr lang="cs-CZ" sz="1800" dirty="0">
                <a:solidFill>
                  <a:schemeClr val="accent5"/>
                </a:solidFill>
              </a:rPr>
              <a:t>(4)</a:t>
            </a: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C05DB1-8440-A647-8748-69923434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603" y="1543050"/>
            <a:ext cx="7551149" cy="50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C02F2-A481-C0AE-DA47-E387F5754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F185D1E-7C32-489C-EAE3-C1024676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908C1A4-3F1C-FBE8-9D14-A369D4FD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A7F66FC-3E21-60A8-8D52-3D9C88A4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Vložení PN </a:t>
            </a:r>
            <a:r>
              <a:rPr lang="cs-CZ" noProof="0" dirty="0"/>
              <a:t>do centrální e-Legislativy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8CB83E26-3D5F-A583-5EC8-0D45C0A36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Po přihlášení do interního portálu e-Legislativa je PN dohledatelný na záložce </a:t>
            </a:r>
            <a:r>
              <a:rPr lang="cs-CZ" sz="1800" b="1" dirty="0"/>
              <a:t>Přehledy</a:t>
            </a:r>
            <a:r>
              <a:rPr lang="cs-CZ" sz="1800" dirty="0"/>
              <a:t> a následně </a:t>
            </a:r>
            <a:r>
              <a:rPr lang="cs-CZ" sz="1800" b="1" dirty="0"/>
              <a:t>Mé pozměňovací návrhy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B6F892D-4D6E-EF77-F877-A223799CF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511425"/>
            <a:ext cx="11233164" cy="284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F0EDA-5F7B-A182-A084-6023E057C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E2CAB06-E79A-18EC-0661-5BDCA73EB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5E0EC4B-8615-D582-842E-06FAB095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1B56BD5-264C-86F9-31C4-DCD534826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Úvodní obrazovka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7314E12C-85F4-C1FB-2A62-47115A68F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4155098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 klikne na domovské stránce na </a:t>
            </a:r>
            <a:r>
              <a:rPr lang="cs-CZ" sz="1800" b="1" dirty="0"/>
              <a:t>Právní akty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dirty="0"/>
              <a:t>, aktivuje se spodní řádek s volbou:</a:t>
            </a:r>
            <a:endParaRPr lang="cs-CZ" sz="1800" b="1" dirty="0"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1" dirty="0">
                <a:cs typeface="Arial" panose="020B0604020202020204" pitchFamily="34" charset="0"/>
              </a:rPr>
              <a:t>Nový právní akt</a:t>
            </a:r>
            <a:r>
              <a:rPr lang="cs-CZ" sz="1800" dirty="0"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(2) </a:t>
            </a:r>
            <a:r>
              <a:rPr lang="cs-CZ" sz="1800" i="1" dirty="0">
                <a:cs typeface="Arial" panose="020B0604020202020204" pitchFamily="34" charset="0"/>
              </a:rPr>
              <a:t>(vytváří se kompletně nový návrh </a:t>
            </a:r>
            <a:r>
              <a:rPr lang="cs-CZ" sz="1800" i="1" dirty="0" err="1">
                <a:cs typeface="Arial" panose="020B0604020202020204" pitchFamily="34" charset="0"/>
              </a:rPr>
              <a:t>offline</a:t>
            </a:r>
            <a:r>
              <a:rPr lang="cs-CZ" sz="1800" i="1" dirty="0">
                <a:cs typeface="Arial" panose="020B0604020202020204" pitchFamily="34" charset="0"/>
              </a:rPr>
              <a:t>)</a:t>
            </a:r>
            <a:endParaRPr lang="cs-CZ" sz="1800" b="1" i="1" dirty="0"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1" dirty="0">
                <a:cs typeface="Arial" panose="020B0604020202020204" pitchFamily="34" charset="0"/>
              </a:rPr>
              <a:t>Načíst právní akt z e-Legislativy </a:t>
            </a:r>
            <a:r>
              <a:rPr 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(2)</a:t>
            </a:r>
            <a:r>
              <a:rPr lang="cs-CZ" sz="1800" b="1" dirty="0">
                <a:cs typeface="Arial" panose="020B0604020202020204" pitchFamily="34" charset="0"/>
              </a:rPr>
              <a:t> </a:t>
            </a:r>
            <a:endParaRPr lang="cs-CZ" sz="1800" b="1" i="1" dirty="0"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rgbClr val="FF0000"/>
                </a:solidFill>
                <a:cs typeface="Arial" panose="020B0604020202020204" pitchFamily="34" charset="0"/>
              </a:rPr>
              <a:t>upozornění: dostupné pouze po přihlášení!</a:t>
            </a:r>
            <a:endParaRPr lang="cs-CZ" sz="1800" i="1" dirty="0"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1" dirty="0">
                <a:cs typeface="Arial" panose="020B0604020202020204" pitchFamily="34" charset="0"/>
              </a:rPr>
              <a:t>Načíst právní akt ze souboru </a:t>
            </a:r>
            <a:r>
              <a:rPr 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(3)</a:t>
            </a:r>
            <a:r>
              <a:rPr lang="cs-CZ" sz="1800" dirty="0">
                <a:cs typeface="Arial" panose="020B0604020202020204" pitchFamily="34" charset="0"/>
              </a:rPr>
              <a:t> </a:t>
            </a:r>
            <a:r>
              <a:rPr lang="cs-CZ" sz="1800" i="1" dirty="0">
                <a:cs typeface="Arial" panose="020B0604020202020204" pitchFamily="34" charset="0"/>
              </a:rPr>
              <a:t>(umožňuje importovat návrh ze souboru </a:t>
            </a:r>
            <a:r>
              <a:rPr lang="cs-CZ" sz="1600" i="1" dirty="0">
                <a:solidFill>
                  <a:srgbClr val="767676"/>
                </a:solidFill>
                <a:effectLst/>
              </a:rPr>
              <a:t>*</a:t>
            </a:r>
            <a:r>
              <a:rPr lang="cs-CZ" sz="1800" i="1" dirty="0">
                <a:cs typeface="Arial" panose="020B0604020202020204" pitchFamily="34" charset="0"/>
              </a:rPr>
              <a:t>.</a:t>
            </a:r>
            <a:r>
              <a:rPr lang="cs-CZ" sz="1800" i="1" dirty="0" err="1">
                <a:cs typeface="Arial" panose="020B0604020202020204" pitchFamily="34" charset="0"/>
              </a:rPr>
              <a:t>evn</a:t>
            </a:r>
            <a:r>
              <a:rPr lang="cs-CZ" sz="1800" i="1" dirty="0">
                <a:cs typeface="Arial" panose="020B0604020202020204" pitchFamily="34" charset="0"/>
              </a:rPr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>
                <a:cs typeface="Arial" panose="020B0604020202020204" pitchFamily="34" charset="0"/>
              </a:rPr>
              <a:t>Uživatel zvolí </a:t>
            </a:r>
            <a:r>
              <a:rPr lang="cs-CZ" sz="1800" b="1" dirty="0">
                <a:cs typeface="Arial" panose="020B0604020202020204" pitchFamily="34" charset="0"/>
              </a:rPr>
              <a:t>Nový právní akt </a:t>
            </a:r>
            <a:r>
              <a:rPr 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(2)</a:t>
            </a:r>
            <a:endParaRPr lang="cs-CZ" sz="1800" dirty="0">
              <a:solidFill>
                <a:srgbClr val="FF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9EC47E-73D8-3574-E3E4-C7C7470B1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170" y="1836125"/>
            <a:ext cx="7086086" cy="380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8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DD6F6-50C9-0DE9-C253-A4EA0212F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84786D0-BF84-C4B2-AB0A-B7D2064D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110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583B1706-37A0-35B4-2C21-BC84C21E9C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EDBCB455-DE53-9491-1BBE-D07FF865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Děkuji za pozornost…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4558"/>
      </p:ext>
    </p:extLst>
  </p:cSld>
  <p:clrMapOvr>
    <a:masterClrMapping/>
  </p:clrMapOvr>
  <p:transition spd="slow">
    <p:push dir="u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9618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FAE87-D42B-AC2B-3D50-35C66611D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9298F4-075E-266A-8384-1C8146165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F556CE-2C5F-8999-3A5E-F95789AF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Založení návrhu PA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06436-80FF-299A-D358-A7A31E1491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r>
              <a:rPr lang="cs-CZ" dirty="0"/>
              <a:t>Nový předpis bez novely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BB73016-8B4F-EFD4-D696-78B806BD70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3860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D29F9-821B-3F7B-4CC6-E2AA4C87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EEBF0D1-19FD-38E0-5413-5986EA6B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dirty="0" err="1">
                <a:solidFill>
                  <a:schemeClr val="accent1"/>
                </a:solidFill>
              </a:rPr>
              <a:t>PSP_poslanec</a:t>
            </a:r>
            <a:r>
              <a:rPr lang="cs-CZ" sz="900" dirty="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2FD8CD3-60CC-FE63-5EAC-AD83D53A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32D6F22-2484-C44B-BA8D-770C5DD7ED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cs-CZ" sz="1800" dirty="0">
                <a:solidFill>
                  <a:schemeClr val="tx1"/>
                </a:solidFill>
              </a:rPr>
              <a:t>Uživatel vyplní údaje viz níže jednotlivé části a následně klikne na </a:t>
            </a:r>
            <a:r>
              <a:rPr lang="cs-CZ" sz="1800" b="1" dirty="0">
                <a:solidFill>
                  <a:schemeClr val="tx1"/>
                </a:solidFill>
              </a:rPr>
              <a:t>Uložit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>
                <a:solidFill>
                  <a:schemeClr val="accent5"/>
                </a:solidFill>
              </a:rPr>
              <a:t>(9)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26630E3-2993-ABC7-1E92-3AAF4A743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Založení návrhu PA – vyplnění povinných údajů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32C95703-40D0-F334-0482-BBDE4ADCB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800" b="1" dirty="0">
                <a:cs typeface="Arial" panose="020B0604020202020204" pitchFamily="34" charset="0"/>
              </a:rPr>
              <a:t>Klasifikace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Podtyp právní aktu – Zákon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(1)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Nový předpis /novela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(2)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Proces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(3)</a:t>
            </a:r>
          </a:p>
          <a:p>
            <a:pPr>
              <a:lnSpc>
                <a:spcPct val="107000"/>
              </a:lnSpc>
            </a:pPr>
            <a:r>
              <a:rPr lang="cs-CZ" sz="1800" b="1" dirty="0">
                <a:latin typeface="Calibri"/>
                <a:ea typeface="Calibri"/>
                <a:cs typeface="Calibri"/>
              </a:rPr>
              <a:t>Vlastnosti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Krátký název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(4)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Název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(5)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70D1AD-FEC9-171C-1ACE-C18E9AC26E3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cs-CZ" sz="1800" b="1" dirty="0">
                <a:latin typeface="Calibri"/>
                <a:ea typeface="Calibri"/>
                <a:cs typeface="Calibri"/>
              </a:rPr>
              <a:t>Účinnosti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Typ účinnosti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(6)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Pracovní datum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(7)</a:t>
            </a:r>
          </a:p>
          <a:p>
            <a:pPr>
              <a:lnSpc>
                <a:spcPct val="107000"/>
              </a:lnSpc>
            </a:pPr>
            <a:r>
              <a:rPr lang="cs-CZ" sz="1800" b="1" dirty="0">
                <a:latin typeface="Calibri"/>
                <a:ea typeface="Calibri"/>
                <a:cs typeface="Calibri"/>
              </a:rPr>
              <a:t>Další informace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Důvod předložení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(8)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6819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3B989-F636-D400-678D-17BFE54F6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9AFC4CB-1857-D1AC-3F34-298AB2EF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1CB8C9B-E570-C648-A2C1-9D1F3E08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8C14C4F-4F83-66F3-F423-C76170ACB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Založení návrhu PA – vyplnění povinných údajů</a:t>
            </a:r>
            <a:endParaRPr lang="cs-CZ" dirty="0"/>
          </a:p>
        </p:txBody>
      </p:sp>
      <p:pic>
        <p:nvPicPr>
          <p:cNvPr id="4" name="Zástupný obsah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2199CFBB-B587-B516-ED07-1FC04CFD6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630" y="1550762"/>
            <a:ext cx="9617114" cy="498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5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ECB7C-146C-BD5C-6CB6-D13426526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07C41FA-A967-8986-84F3-3B1BD906D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4851979-C822-8B57-4C5F-12442414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BC8634C-6204-B3A3-0D32-F1B9B3DAE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Otevření</a:t>
            </a:r>
            <a:r>
              <a:rPr lang="sk-SK" dirty="0"/>
              <a:t> založeného nového PA v editoru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A943BE19-DAFA-34AA-8D6D-2C01778A6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kliknutím označí založený návrh pro otevření návrhu v menu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právní akty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</a:p>
          <a:p>
            <a:pPr algn="just">
              <a:lnSpc>
                <a:spcPct val="107000"/>
              </a:lnSpc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Následně klikne na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Otevřít v editoru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sk-SK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pic>
        <p:nvPicPr>
          <p:cNvPr id="4" name="Obrázek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6B6608A5-5953-4C2C-64C5-EED7685D1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2767400"/>
            <a:ext cx="11259969" cy="324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5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5DEB5-C574-EFB1-C376-39C8CFC10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81FBBBEC-DADD-107A-05DD-4D87C7C7F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0F3D7A5-1C7D-132B-170D-F7226297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A26508D-F6A8-92B2-9C47-454D8F17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Otevření</a:t>
            </a:r>
            <a:r>
              <a:rPr lang="sk-SK" dirty="0"/>
              <a:t> založeného nového PA v editoru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6F4A92E3-CBA1-29ED-CEC2-A9D0ED750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potvrdí výběr označených dokumentů kliknutím na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Otevřít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18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B6CC3D47-8A34-D277-5C14-1DBF7FA35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9" y="2182368"/>
            <a:ext cx="8744692" cy="4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DF977-4A43-3FFA-D7AE-8E8427AD4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3D5C1EE-B52F-F256-B9E0-CA7347B3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D35B140-2BD7-23FB-B230-B32267F79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83EE2C2-D2A4-BAF2-B324-B19BD0754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Šablonu pro tvorbu návrhu PA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D201FC74-AFEC-23A6-9790-FC8F3C7E1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Vygeneruje se prázdná šablona pro tvorbu nového návrhu PA</a:t>
            </a:r>
            <a:endParaRPr lang="cs-CZ" sz="1800" dirty="0">
              <a:cs typeface="Arial" panose="020B0604020202020204" pitchFamily="34" charset="0"/>
            </a:endParaRPr>
          </a:p>
          <a:p>
            <a:pPr marL="360000" lvl="1" indent="0">
              <a:buNone/>
            </a:pPr>
            <a:endParaRPr lang="cs-CZ" sz="1800" dirty="0"/>
          </a:p>
        </p:txBody>
      </p:sp>
      <p:pic>
        <p:nvPicPr>
          <p:cNvPr id="4" name="Zástupný obsah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62E6CB36-006E-8C39-51CE-6E29C8BBF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125390"/>
            <a:ext cx="8909978" cy="44175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140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B5AED-F7A5-8EBC-1170-E689F952B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E4BFD-1DAA-FD7C-BFAD-EFD5FE08B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E0804A-07AB-B8E4-BF0A-60240070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Ukázka funkcí pro tvorbu nového PA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3F4873-0CD1-7D2C-5936-6DBF19E66B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C856FF7-7D5B-4E51-B5DE-EB706A362B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01552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FC8D3-74EE-AE84-ADC5-D44301EC0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9E5D6108-5D68-8349-079D-5B0EFE518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7F3EC62-903E-441D-4708-34F522ED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E56988C-3C77-32B8-54B1-669064E84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Vložení fragmentu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AEB9C82A-1565-528E-9089-DDD875A5A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dirty="0"/>
              <a:t>Fragment/ Vložit </a:t>
            </a:r>
            <a:r>
              <a:rPr lang="cs-CZ" sz="1800" dirty="0">
                <a:solidFill>
                  <a:srgbClr val="FF0000"/>
                </a:solidFill>
              </a:rPr>
              <a:t>(2) (3)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vybere si v okně, kam chce fragment vložit, např. </a:t>
            </a:r>
            <a:r>
              <a:rPr lang="cs-CZ" sz="1800" b="1" dirty="0"/>
              <a:t>Sousední fragment pod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  <a:r>
              <a:rPr lang="cs-CZ" sz="1800" dirty="0"/>
              <a:t> a typ fragmentu, např. </a:t>
            </a:r>
            <a:r>
              <a:rPr lang="cs-CZ" sz="1800" b="1" dirty="0"/>
              <a:t>Odstavec (č)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</a:t>
            </a:r>
            <a:r>
              <a:rPr lang="cs-CZ" sz="1800" b="1" dirty="0"/>
              <a:t>počet vložených fragmentů </a:t>
            </a:r>
            <a:r>
              <a:rPr lang="cs-CZ" sz="1800" dirty="0">
                <a:solidFill>
                  <a:srgbClr val="FF0000"/>
                </a:solidFill>
              </a:rPr>
              <a:t>(6)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potvrdí tlačítkem </a:t>
            </a:r>
            <a:r>
              <a:rPr lang="cs-CZ" sz="1800" b="1" dirty="0"/>
              <a:t>Potvrdit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(7)</a:t>
            </a:r>
            <a:endParaRPr lang="cs-CZ" sz="1800" i="1" dirty="0"/>
          </a:p>
          <a:p>
            <a:r>
              <a:rPr lang="cs-CZ" sz="1800" dirty="0"/>
              <a:t>Nový fragment byl přidán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3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Př.: §3 Dlužné pojistné – Den definuje zdravotní pojišťovna</a:t>
            </a:r>
            <a:br>
              <a:rPr lang="cs-CZ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603242E-E44C-A5DE-84DC-866E6C083BDA}"/>
              </a:ext>
            </a:extLst>
          </p:cNvPr>
          <p:cNvSpPr/>
          <p:nvPr/>
        </p:nvSpPr>
        <p:spPr bwMode="auto">
          <a:xfrm>
            <a:off x="526628" y="5253151"/>
            <a:ext cx="5543390" cy="1103200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5" name="Obrázek 4" descr="Obsah obrázku text, Písmo, řada/pruh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DEC1C61F-E07D-1CDB-45A7-1B4401E5B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68" y="5287003"/>
            <a:ext cx="5451950" cy="90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38B0E48-E631-0AA4-6042-32A12469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C48EFB5-D3F6-C90F-EB23-92216264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E46B404-42DD-0184-D983-D6944DEB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Představení aplikace Osobní e-Legislativa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8BD0B469-2037-84B5-9513-C391877AF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633256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Desktopová aplikace instalovaná v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uživatele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Práce s daty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uloženými na lokálním uložišti, možnosti importu / exportu dat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Možnost práce v režimech: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Offline</a:t>
            </a:r>
            <a:endParaRPr lang="cs-CZ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 připojení na servery e-Legislativy / e-Sbírky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– nepřihlášený uživatel 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možnost stahovat / využívat veřejná data serveru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– přihlášený uživatel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přístup do centrální e-Legislativy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možnost stahovat rozpracované návrhy e-Legislativy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možnost nahrávat návrhy vytvořené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centrální e-Legislativy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možnost nahrávat sady připomínek a pozměňovacích návrhů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768AD0E-5E73-6D81-DA36-6ACD2B63C3DE}"/>
              </a:ext>
            </a:extLst>
          </p:cNvPr>
          <p:cNvGrpSpPr/>
          <p:nvPr/>
        </p:nvGrpSpPr>
        <p:grpSpPr>
          <a:xfrm>
            <a:off x="9512720" y="1640876"/>
            <a:ext cx="2152650" cy="4495800"/>
            <a:chOff x="9710901" y="1434965"/>
            <a:chExt cx="2152650" cy="4495800"/>
          </a:xfrm>
        </p:grpSpPr>
        <p:pic>
          <p:nvPicPr>
            <p:cNvPr id="5" name="Grafický objekt 9" descr="Značka osoby v držení">
              <a:extLst>
                <a:ext uri="{FF2B5EF4-FFF2-40B4-BE49-F238E27FC236}">
                  <a16:creationId xmlns:a16="http://schemas.microsoft.com/office/drawing/2014/main" id="{1105BE87-D4F4-8193-DF4C-5C8DCAC5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10901" y="1434965"/>
              <a:ext cx="2152650" cy="4495800"/>
            </a:xfrm>
            <a:prstGeom prst="rect">
              <a:avLst/>
            </a:prstGeom>
          </p:spPr>
        </p:pic>
        <p:sp>
          <p:nvSpPr>
            <p:cNvPr id="6" name="TextovéPole 3">
              <a:extLst>
                <a:ext uri="{FF2B5EF4-FFF2-40B4-BE49-F238E27FC236}">
                  <a16:creationId xmlns:a16="http://schemas.microsoft.com/office/drawing/2014/main" id="{D872BF39-DF85-0559-0CAE-542054DACF46}"/>
                </a:ext>
              </a:extLst>
            </p:cNvPr>
            <p:cNvSpPr txBox="1"/>
            <p:nvPr/>
          </p:nvSpPr>
          <p:spPr>
            <a:xfrm>
              <a:off x="9988973" y="2564114"/>
              <a:ext cx="1638300" cy="1082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de-DE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5000"/>
                </a:lnSpc>
                <a:spcAft>
                  <a:spcPts val="800"/>
                </a:spcAft>
                <a:buClr>
                  <a:schemeClr val="accent1"/>
                </a:buClr>
                <a:buSzPct val="120000"/>
              </a:pPr>
              <a:r>
                <a:rPr lang="cs-CZ" sz="2000" dirty="0"/>
                <a:t>Nejsou</a:t>
              </a:r>
            </a:p>
            <a:p>
              <a:pPr algn="ctr">
                <a:lnSpc>
                  <a:spcPct val="95000"/>
                </a:lnSpc>
                <a:spcAft>
                  <a:spcPts val="800"/>
                </a:spcAft>
                <a:buClr>
                  <a:schemeClr val="accent1"/>
                </a:buClr>
                <a:buSzPct val="120000"/>
              </a:pPr>
              <a:r>
                <a:rPr lang="cs-CZ" sz="2000" dirty="0"/>
                <a:t> podporovány</a:t>
              </a:r>
            </a:p>
            <a:p>
              <a:pPr algn="ctr">
                <a:lnSpc>
                  <a:spcPct val="95000"/>
                </a:lnSpc>
                <a:spcAft>
                  <a:spcPts val="800"/>
                </a:spcAft>
                <a:buClr>
                  <a:schemeClr val="accent1"/>
                </a:buClr>
                <a:buSzPct val="120000"/>
              </a:pPr>
              <a:r>
                <a:rPr lang="cs-CZ" sz="2000" dirty="0"/>
                <a:t>delegace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434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CAEEF-6A04-E586-2FAB-50D3A4E89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1656B72-DB0A-A801-8EFB-A6E82B484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27E9636-55F3-FF8C-203A-8A2D5EE27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5FC2D60-5F5C-1BFD-5613-5C1265F7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Vložení fragmentu</a:t>
            </a:r>
          </a:p>
        </p:txBody>
      </p:sp>
      <p:pic>
        <p:nvPicPr>
          <p:cNvPr id="4" name="Zástupný obsah 3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0791B2FD-B4B6-E7C3-3319-9BDE447DF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630" y="1536192"/>
            <a:ext cx="10137648" cy="500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3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46D17-3066-E5C7-1436-E76D3CCFA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A7EA347-7F11-AE32-B6A3-C2883F9A8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9497AD1-0C1D-124B-E41A-029701EFE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9D31827-C9F2-955D-DFD8-A508BC9F2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obrázku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C9713F61-4680-EF4F-D3FA-62754E177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 přejde na konkrétní fragment nebo místo, kam chce vložit obrázek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dirty="0"/>
              <a:t>, zvolí v menu </a:t>
            </a:r>
            <a:r>
              <a:rPr lang="cs-CZ" sz="1800" b="1" dirty="0"/>
              <a:t>Vložení </a:t>
            </a:r>
            <a:r>
              <a:rPr lang="cs-CZ" sz="1800" dirty="0">
                <a:solidFill>
                  <a:srgbClr val="FF0000"/>
                </a:solidFill>
              </a:rPr>
              <a:t>(2) </a:t>
            </a:r>
            <a:r>
              <a:rPr lang="cs-CZ" sz="1800" dirty="0"/>
              <a:t>a následně </a:t>
            </a:r>
            <a:r>
              <a:rPr lang="cs-CZ" sz="1800" b="1" dirty="0"/>
              <a:t>Obrázek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r>
              <a:rPr lang="cs-CZ" sz="1800" dirty="0"/>
              <a:t>, v okně systému vybere obrázek </a:t>
            </a:r>
            <a:r>
              <a:rPr lang="cs-CZ" sz="1800" dirty="0">
                <a:solidFill>
                  <a:srgbClr val="FF0000"/>
                </a:solidFill>
              </a:rPr>
              <a:t>(4) </a:t>
            </a:r>
            <a:r>
              <a:rPr lang="cs-CZ" sz="1800" dirty="0"/>
              <a:t>a otevře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  <a:br>
              <a:rPr lang="cs-CZ" sz="1800" dirty="0"/>
            </a:b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pic>
        <p:nvPicPr>
          <p:cNvPr id="4" name="Obrázek 3" descr="Obsah obrázku text, snímek obrazovky, software, Multimediální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E01777A2-AEAC-5727-C4B4-4D9712B59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35" y="2433391"/>
            <a:ext cx="8306825" cy="410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2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D2392-DC45-DFD5-0589-C8EBBCAFA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E17A30C-2FF4-A75A-AE8B-8F0BB94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98DA673-49E2-597D-4731-F35D61B2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7FE9AE5-2DC7-0F0C-8975-5FF5E527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Vložení obrázku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357BFE67-0561-9366-ADBC-15F6C62DF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1" y="1836124"/>
            <a:ext cx="4175678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okně vybere způsob, jak obrázek bude </a:t>
            </a:r>
            <a:r>
              <a:rPr lang="cs-CZ" sz="1800" b="1" dirty="0"/>
              <a:t>zarovnaný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(6)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pod obrázkem je k dispozici okno pro dopsání popisku obrázku </a:t>
            </a:r>
            <a:r>
              <a:rPr lang="cs-CZ" sz="1800" dirty="0">
                <a:solidFill>
                  <a:srgbClr val="FF0000"/>
                </a:solidFill>
              </a:rPr>
              <a:t>(7)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obrázek vloží tlačítkem </a:t>
            </a:r>
            <a:r>
              <a:rPr lang="cs-CZ" sz="1800" b="1" dirty="0"/>
              <a:t>Vložit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(8)</a:t>
            </a:r>
            <a:endParaRPr lang="cs-CZ" sz="1800" dirty="0"/>
          </a:p>
        </p:txBody>
      </p:sp>
      <p:pic>
        <p:nvPicPr>
          <p:cNvPr id="4" name="Obrázek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A725E180-9EC7-F15F-0EA6-B722B8E25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310" y="1244538"/>
            <a:ext cx="6975947" cy="5230172"/>
          </a:xfrm>
          <a:prstGeom prst="rect">
            <a:avLst/>
          </a:prstGeom>
        </p:spPr>
      </p:pic>
      <p:pic>
        <p:nvPicPr>
          <p:cNvPr id="5" name="Obrázek 4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E5C0B092-171F-B8BD-83CB-95C79E21B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770" y="4483180"/>
            <a:ext cx="2820540" cy="199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2F026-B809-9A7C-A078-37AAB5DE9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F1517F4-A1F7-2A95-2EC5-1516A4537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B9CE1D0-9544-57B3-C4D5-0ADB3867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0B781FB-772C-9398-DB9D-EB85750D5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Vložení tabulky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628C641C-2821-6748-032E-C1464AC84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</a:t>
            </a:r>
            <a:r>
              <a:rPr lang="cs-CZ" sz="1800" b="1" dirty="0"/>
              <a:t>konkrétní fragment </a:t>
            </a:r>
            <a:r>
              <a:rPr lang="cs-CZ" sz="1800" dirty="0"/>
              <a:t>a místo, kam chce vložit tabulku </a:t>
            </a:r>
            <a:r>
              <a:rPr lang="cs-CZ" sz="1800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dirty="0"/>
              <a:t>Vložení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dirty="0"/>
              <a:t>,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následně </a:t>
            </a:r>
            <a:r>
              <a:rPr lang="cs-CZ" sz="1800" b="1" dirty="0"/>
              <a:t>Tabulka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okně vybere vzhled tabulky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/>
              <a:t>Počet řádků a sloupců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  <a:endParaRPr lang="cs-CZ" sz="18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/>
              <a:t>Počet řádků v záhlaví a zápatí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  <a:endParaRPr lang="cs-CZ" sz="18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/>
              <a:t>Opakování záhlaví a zápatí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  <a:endParaRPr lang="cs-CZ" sz="18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/>
              <a:t>Orientace tabulky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/>
              <a:t>Velikost tabulky </a:t>
            </a:r>
            <a:r>
              <a:rPr lang="cs-CZ" sz="1800" dirty="0">
                <a:solidFill>
                  <a:srgbClr val="FF0000"/>
                </a:solidFill>
              </a:rPr>
              <a:t>(6)</a:t>
            </a:r>
            <a:endParaRPr lang="cs-CZ" sz="1800" dirty="0"/>
          </a:p>
          <a:p>
            <a:r>
              <a:rPr lang="cs-CZ" sz="1800" dirty="0"/>
              <a:t>Tabulku vytvoří tlačítkem </a:t>
            </a:r>
            <a:r>
              <a:rPr lang="cs-CZ" sz="1800" b="1" dirty="0"/>
              <a:t>Vložit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(7)</a:t>
            </a:r>
            <a:endParaRPr lang="cs-CZ" sz="1800" dirty="0"/>
          </a:p>
        </p:txBody>
      </p:sp>
      <p:pic>
        <p:nvPicPr>
          <p:cNvPr id="4" name="Obrázek 3" descr="Obsah obrázku snímek obrazovky, řada/pruh, Obdélník, účtenka&#10;&#10;Obsah vygenerovaný umělou inteligencí může být nesprávný.">
            <a:extLst>
              <a:ext uri="{FF2B5EF4-FFF2-40B4-BE49-F238E27FC236}">
                <a16:creationId xmlns:a16="http://schemas.microsoft.com/office/drawing/2014/main" id="{A7EABB4B-5AF7-C900-56E3-E98A59F1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141" y="3867073"/>
            <a:ext cx="6408594" cy="156268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82E9E1C-5CD6-AEB3-73AE-41EA061F33E9}"/>
              </a:ext>
            </a:extLst>
          </p:cNvPr>
          <p:cNvSpPr/>
          <p:nvPr/>
        </p:nvSpPr>
        <p:spPr bwMode="auto">
          <a:xfrm>
            <a:off x="5576142" y="3974592"/>
            <a:ext cx="6408594" cy="1459870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1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348E9-6E20-4503-31C9-0E8F72A79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2FABCDB-313A-753C-471A-9EF8C7C2F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462D0A6-E9A1-54DA-A02A-6B2AB381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525D70E-1283-8452-1F3D-4CA34DCF9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Vložení tabulky</a:t>
            </a:r>
          </a:p>
        </p:txBody>
      </p:sp>
      <p:pic>
        <p:nvPicPr>
          <p:cNvPr id="4" name="Zástupný obsah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D9551F3B-A16F-526B-18DA-70A9D5D0F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630" y="1768476"/>
            <a:ext cx="9621642" cy="47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E0100-C4FA-38CB-683E-C205947FE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FF09056-95CF-3A7C-7744-E06FA0F9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0146EAD-4303-3D06-BC2B-E2DE7CD53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CB07C64-99D5-9771-2E37-DFB2DF39B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Vložení tabulky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F5A56DF4-9CD1-B942-EC9C-4A2C29135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Existující tabulku, například z excelu, může Uživatel také do Editoru vložit přes </a:t>
            </a:r>
            <a:r>
              <a:rPr lang="cs-CZ" sz="1800" b="1" dirty="0"/>
              <a:t>CTRL+C</a:t>
            </a:r>
            <a:r>
              <a:rPr lang="cs-CZ" sz="1800" dirty="0"/>
              <a:t> (v Excelu) a </a:t>
            </a:r>
            <a:r>
              <a:rPr lang="cs-CZ" sz="1800" b="1" dirty="0"/>
              <a:t>CTRL+V </a:t>
            </a:r>
            <a:r>
              <a:rPr lang="cs-CZ" sz="1800" i="1" dirty="0"/>
              <a:t>(v Editoru)</a:t>
            </a:r>
          </a:p>
        </p:txBody>
      </p:sp>
      <p:pic>
        <p:nvPicPr>
          <p:cNvPr id="4" name="Obrázek 3" descr="Obsah obrázku text, snímek obrazovky, číslo, Paralelní&#10;&#10;Obsah vygenerovaný umělou inteligencí může být nesprávný.">
            <a:extLst>
              <a:ext uri="{FF2B5EF4-FFF2-40B4-BE49-F238E27FC236}">
                <a16:creationId xmlns:a16="http://schemas.microsoft.com/office/drawing/2014/main" id="{840B19E8-701A-75BB-942C-2AC3ABE57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4" y="2465784"/>
            <a:ext cx="3995761" cy="31141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F2CA55E-A1E7-293B-72EE-0BCC7D589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528" y="2417308"/>
            <a:ext cx="6461842" cy="2923618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E7C5616F-4D14-12DE-C8CE-A027913491BA}"/>
              </a:ext>
            </a:extLst>
          </p:cNvPr>
          <p:cNvSpPr/>
          <p:nvPr/>
        </p:nvSpPr>
        <p:spPr bwMode="auto">
          <a:xfrm>
            <a:off x="4605018" y="3842173"/>
            <a:ext cx="557326" cy="484632"/>
          </a:xfrm>
          <a:prstGeom prst="rightArrow">
            <a:avLst/>
          </a:prstGeom>
          <a:solidFill>
            <a:srgbClr val="C00000"/>
          </a:solidFill>
          <a:ln w="12700">
            <a:solidFill>
              <a:srgbClr val="CA0020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11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F4DB4-5974-A725-4BD9-D6045DA49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C95818D0-DEB5-BCCA-F79C-3205B8975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7DA41B0-53BE-60C3-01FC-9DF4E2B0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61BC57F-BFB9-9588-D587-88BD89503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Vložení vzorce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F53DC3D0-DCCF-341F-A174-8B74E28ED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nebo místo, kam chce vložit vzorec </a:t>
            </a:r>
            <a:r>
              <a:rPr lang="cs-CZ" sz="1800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dirty="0"/>
              <a:t>Vložení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 </a:t>
            </a:r>
            <a:r>
              <a:rPr lang="cs-CZ" sz="1800" dirty="0"/>
              <a:t>a následně </a:t>
            </a:r>
            <a:r>
              <a:rPr lang="cs-CZ" sz="1800" b="1" dirty="0"/>
              <a:t>Vzorec</a:t>
            </a:r>
            <a:r>
              <a:rPr lang="cs-CZ" sz="1800" dirty="0">
                <a:solidFill>
                  <a:srgbClr val="FF0000"/>
                </a:solidFill>
              </a:rPr>
              <a:t> (3)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okně systému vybere, jakým způsobem vloží vzorec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</a:p>
          <a:p>
            <a:r>
              <a:rPr lang="cs-CZ" sz="1800" dirty="0"/>
              <a:t>A pokračuje kliknutím na tlačítko </a:t>
            </a:r>
            <a:r>
              <a:rPr lang="cs-CZ" sz="1800" b="1" dirty="0"/>
              <a:t>Další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2012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D2037-3023-8C4F-84ED-77D0B6B4A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BB70F08-20FC-4560-F87A-F419E10C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19007C8-B2B3-21EE-2524-F21B3158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ED4EF30-97E2-9050-9923-324D2BB80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Vložení vzorce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60317DDD-602F-13EE-6DB9-6BB8EDF73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endParaRPr lang="cs-CZ" sz="1800" dirty="0"/>
          </a:p>
        </p:txBody>
      </p:sp>
      <p:pic>
        <p:nvPicPr>
          <p:cNvPr id="4" name="Obrázek 3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08160973-51F0-6B2D-DDB3-59EAABC49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1630686"/>
            <a:ext cx="9739034" cy="482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33CA6-2AFA-B1E6-C74A-31A4841D6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C14D0B4-A92A-B88E-BC7F-523E728BC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BC28133-36E2-BE41-F3C4-912B294EF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3730900-3C61-7AA6-BE9F-F36F0809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Vložení vzorce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2ABBC14A-EE64-D53F-C189-9941B40A2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okně napíše vzorec, který chce vložit </a:t>
            </a:r>
            <a:r>
              <a:rPr lang="cs-CZ" sz="1800" dirty="0">
                <a:solidFill>
                  <a:srgbClr val="FF0000"/>
                </a:solidFill>
              </a:rPr>
              <a:t>(6)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i="1" dirty="0"/>
              <a:t>lze využít i pomocnou klávesnici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vzorec vloží tlačítkem </a:t>
            </a:r>
            <a:r>
              <a:rPr lang="cs-CZ" sz="1800" b="1" dirty="0"/>
              <a:t>Vložit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(7)</a:t>
            </a:r>
          </a:p>
          <a:p>
            <a:r>
              <a:rPr lang="cs-CZ" sz="1800" dirty="0"/>
              <a:t>Kliknutím na vzorec se může vzorec editovat nebo smazat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i="1" dirty="0"/>
              <a:t>Př.: </a:t>
            </a:r>
            <a:r>
              <a:rPr lang="cs-CZ" sz="1800" b="0" i="1" dirty="0">
                <a:solidFill>
                  <a:srgbClr val="040C28"/>
                </a:solidFill>
                <a:effectLst/>
              </a:rPr>
              <a:t>v</a:t>
            </a:r>
            <a:r>
              <a:rPr lang="cs-CZ" sz="1800" b="0" i="1" baseline="-25000" dirty="0">
                <a:solidFill>
                  <a:srgbClr val="040C28"/>
                </a:solidFill>
                <a:effectLst/>
              </a:rPr>
              <a:t>c</a:t>
            </a:r>
            <a:r>
              <a:rPr lang="cs-CZ" sz="1800" b="0" i="1" baseline="30000" dirty="0">
                <a:solidFill>
                  <a:srgbClr val="040C28"/>
                </a:solidFill>
                <a:effectLst/>
              </a:rPr>
              <a:t>2</a:t>
            </a:r>
            <a:r>
              <a:rPr lang="cs-CZ" sz="1800" b="0" i="1" dirty="0">
                <a:solidFill>
                  <a:srgbClr val="040C28"/>
                </a:solidFill>
                <a:effectLst/>
              </a:rPr>
              <a:t> = c</a:t>
            </a:r>
            <a:r>
              <a:rPr lang="cs-CZ" sz="1800" b="0" i="1" baseline="-25000" dirty="0">
                <a:solidFill>
                  <a:srgbClr val="040C28"/>
                </a:solidFill>
                <a:effectLst/>
              </a:rPr>
              <a:t>a</a:t>
            </a:r>
            <a:r>
              <a:rPr lang="cs-CZ" sz="1800" b="0" i="1" dirty="0">
                <a:solidFill>
                  <a:srgbClr val="040C28"/>
                </a:solidFill>
                <a:effectLst/>
              </a:rPr>
              <a:t> .</a:t>
            </a:r>
            <a:r>
              <a:rPr lang="cs-CZ" sz="1800" b="0" i="1" dirty="0">
                <a:solidFill>
                  <a:srgbClr val="1F1F1F"/>
                </a:solidFill>
                <a:effectLst/>
              </a:rPr>
              <a:t> </a:t>
            </a:r>
            <a:r>
              <a:rPr lang="cs-CZ" sz="1800" b="0" i="1" dirty="0" err="1">
                <a:solidFill>
                  <a:srgbClr val="040C28"/>
                </a:solidFill>
                <a:effectLst/>
              </a:rPr>
              <a:t>c</a:t>
            </a:r>
            <a:r>
              <a:rPr lang="cs-CZ" sz="1800" b="0" i="1" baseline="-25000" dirty="0" err="1">
                <a:solidFill>
                  <a:srgbClr val="040C28"/>
                </a:solidFill>
                <a:effectLst/>
              </a:rPr>
              <a:t>b</a:t>
            </a:r>
            <a:endParaRPr lang="cs-CZ" sz="1800" i="1" baseline="-250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8791553-9A6F-EEFD-6CEC-6333AF5EC297}"/>
              </a:ext>
            </a:extLst>
          </p:cNvPr>
          <p:cNvSpPr/>
          <p:nvPr/>
        </p:nvSpPr>
        <p:spPr bwMode="auto">
          <a:xfrm>
            <a:off x="624166" y="5001812"/>
            <a:ext cx="10677818" cy="1159291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1D62B5-AC62-3DF1-7FD0-9A7394794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97" y="5048133"/>
            <a:ext cx="10298855" cy="8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4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B2B54-158F-FFAC-99BD-C0D5AE251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CC7C7C4-6937-186E-AF09-6BA38D1D0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9C84E82-C121-2B25-4184-4FF391F84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B221F4B-E4EA-15EA-6D1B-04226EFC0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Vložení vzorce</a:t>
            </a:r>
          </a:p>
        </p:txBody>
      </p:sp>
      <p:pic>
        <p:nvPicPr>
          <p:cNvPr id="4" name="Zástupný obsah 3" descr="Obsah obrázku elektronika, text, snímek obrazovky,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619A732D-F23B-7F7A-BA87-B38B447E7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630" y="1768476"/>
            <a:ext cx="9677897" cy="47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335E38-7700-5C5F-B69C-89B1FD6C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7C3053-29F4-2AA0-7D0A-2DDC1A2D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E5C883C-761D-0F9B-B812-E6DEAE7D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Důležité odkazy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9BF23B-8392-6A94-D312-3189A9B14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b="1" dirty="0"/>
              <a:t>TEST</a:t>
            </a:r>
            <a:endParaRPr lang="cs-CZ" sz="1800" b="1" dirty="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b="1" dirty="0"/>
              <a:t>Veřejný portál e-Legislativa: </a:t>
            </a:r>
            <a:r>
              <a:rPr lang="cs-CZ" sz="1800" b="1" u="sng" dirty="0">
                <a:solidFill>
                  <a:srgbClr val="0563C1"/>
                </a:solidFill>
                <a:ea typeface="Calibri"/>
                <a:cs typeface="Times New Roman"/>
                <a:hlinkClick r:id="rId3" tooltip="https://test.e-legislativa.cz/"/>
              </a:rPr>
              <a:t>https://test.e-legislativa.cz/</a:t>
            </a:r>
            <a:endParaRPr lang="cs-CZ" sz="1800" b="1" dirty="0">
              <a:ea typeface="Calibri"/>
              <a:cs typeface="Times New Roman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Neveřejný portál e-Legislativa: </a:t>
            </a:r>
            <a:r>
              <a:rPr lang="cs-CZ" sz="1800" u="sng" dirty="0">
                <a:solidFill>
                  <a:srgbClr val="0563C1"/>
                </a:solidFill>
                <a:ea typeface="Calibri"/>
                <a:cs typeface="Times New Roman"/>
                <a:hlinkClick r:id="rId4" tooltip="https://test-portal.e-legislativa.cz/"/>
              </a:rPr>
              <a:t>https://test-portal.e-legislativa.cz/</a:t>
            </a:r>
            <a:endParaRPr lang="cs-CZ" sz="1800" dirty="0">
              <a:ea typeface="Calibri"/>
              <a:cs typeface="Times New Roman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Veřejný portál e-Sbírka: </a:t>
            </a:r>
            <a:r>
              <a:rPr lang="cs-CZ" sz="1800" u="sng" dirty="0">
                <a:solidFill>
                  <a:srgbClr val="0563C1"/>
                </a:solidFill>
                <a:effectLst/>
                <a:ea typeface="Calibri"/>
                <a:cs typeface="Times New Roman"/>
                <a:hlinkClick r:id="rId5" tooltip="https://test.e-sbirka.cz/"/>
              </a:rPr>
              <a:t>https://test.e-sbirka.cz/</a:t>
            </a:r>
            <a:endParaRPr lang="cs-CZ" sz="1800" u="sng" dirty="0">
              <a:solidFill>
                <a:srgbClr val="0563C1"/>
              </a:solidFill>
              <a:effectLst/>
              <a:ea typeface="Calibri"/>
              <a:cs typeface="Times New Roman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Neveřejný portál e-Sbírka: </a:t>
            </a:r>
            <a:r>
              <a:rPr lang="cs-CZ" sz="1800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 tooltip="https://test-portal.e-sbirka.cz/"/>
              </a:rPr>
              <a:t>https://test-portal.e-sbirka.cz/</a:t>
            </a: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dirty="0"/>
          </a:p>
          <a:p>
            <a:pPr marL="719455" lvl="1" indent="-359410">
              <a:buFont typeface="Courier New" panose="02070309020205020404" pitchFamily="49" charset="0"/>
              <a:buChar char="o"/>
            </a:pPr>
            <a:endParaRPr lang="cs-CZ" sz="1800" b="1" dirty="0"/>
          </a:p>
          <a:p>
            <a:pPr marL="323850" indent="-323850"/>
            <a:endParaRPr lang="cs-CZ" sz="1800" dirty="0">
              <a:ea typeface="Calibri"/>
              <a:cs typeface="Calibri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C30FF31-F7C0-B5C0-F0C0-F11F47E084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b="1" dirty="0"/>
              <a:t>PRODUKCE</a:t>
            </a:r>
            <a:endParaRPr lang="cs-CZ" sz="1800" b="1" dirty="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b="1" dirty="0"/>
              <a:t>Veřejný portál e-Legislativa: </a:t>
            </a:r>
            <a:r>
              <a:rPr lang="cs-CZ" sz="1800" b="1" dirty="0">
                <a:hlinkClick r:id="rId7"/>
              </a:rPr>
              <a:t>https://www.e-legislativa.cz/portal/domu</a:t>
            </a:r>
            <a:endParaRPr lang="cs-CZ" sz="1800" b="1" dirty="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Neveřejný portál e-Legislativa: </a:t>
            </a:r>
            <a:r>
              <a:rPr lang="cs-CZ" sz="1800" dirty="0">
                <a:hlinkClick r:id="rId8"/>
              </a:rPr>
              <a:t>https://portal.e-legislativa.cz/portal/domu</a:t>
            </a:r>
            <a:r>
              <a:rPr lang="cs-CZ" sz="1800" dirty="0"/>
              <a:t> </a:t>
            </a:r>
            <a:endParaRPr lang="cs-CZ" sz="1800" dirty="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Veřejný portál e-Sbírka: </a:t>
            </a:r>
            <a:r>
              <a:rPr lang="cs-CZ" sz="1800" dirty="0">
                <a:hlinkClick r:id="rId9"/>
              </a:rPr>
              <a:t>https://www.e-sbirka.cz/</a:t>
            </a:r>
            <a:endParaRPr lang="cs-CZ" sz="1800" dirty="0"/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Neveřejný portál e-Sbírka: </a:t>
            </a:r>
            <a:r>
              <a:rPr lang="cs-CZ" sz="1800" dirty="0">
                <a:effectLst/>
                <a:hlinkClick r:id="rId10" tooltip="https://portal.e-sbirka.cz/"/>
              </a:rPr>
              <a:t>https://portal.e-sbirka.cz/</a:t>
            </a:r>
            <a:r>
              <a:rPr lang="cs-CZ" sz="1800" dirty="0">
                <a:effectLst/>
              </a:rPr>
              <a:t> </a:t>
            </a:r>
            <a:endParaRPr lang="cs-CZ" sz="1800" dirty="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42141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DD2D1-4129-532B-C800-A7700F178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F63EC0-6195-41C1-CCAF-F0794089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C225FA-C74A-732D-6338-9317D167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Založení návrhu PA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1E9598-1FA6-7B73-9775-317874DE8F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r>
              <a:rPr lang="cs-CZ" dirty="0"/>
              <a:t>Nový předpis s novelou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FC87BE5-ACC5-425E-076A-94A7DB7309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9141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804E3-54AE-C746-5263-E04A396F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C7122B4-0666-89E9-B0A2-010891F04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0890C0E-DB02-8E79-E984-71F854A34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31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C86AB1-2D22-BFCA-C49A-15E601BF9A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cs-CZ" sz="1800" dirty="0">
                <a:solidFill>
                  <a:schemeClr val="tx1"/>
                </a:solidFill>
              </a:rPr>
              <a:t>Uživatel vyplní údaje viz níže jednotlivé části a následně klikne na </a:t>
            </a:r>
            <a:r>
              <a:rPr lang="cs-CZ" sz="1800" b="1" dirty="0">
                <a:solidFill>
                  <a:schemeClr val="tx1"/>
                </a:solidFill>
              </a:rPr>
              <a:t>Uložit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>
                <a:solidFill>
                  <a:schemeClr val="accent5"/>
                </a:solidFill>
              </a:rPr>
              <a:t>(10)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9926511-1416-1A0E-285F-C785B2846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Založení návrhu PA – vyplnění povinných údajů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C4423975-088A-55F9-7289-45F7DE758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800" b="1" dirty="0">
                <a:cs typeface="Arial" panose="020B0604020202020204" pitchFamily="34" charset="0"/>
              </a:rPr>
              <a:t>Klasifikace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Podtyp právní aktu – Zákon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(1)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Nový předpis /novela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(2)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Proces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(3)</a:t>
            </a:r>
          </a:p>
          <a:p>
            <a:pPr>
              <a:lnSpc>
                <a:spcPct val="107000"/>
              </a:lnSpc>
            </a:pPr>
            <a:r>
              <a:rPr lang="cs-CZ" sz="1800" b="1" dirty="0">
                <a:latin typeface="Calibri"/>
                <a:ea typeface="Calibri"/>
                <a:cs typeface="Calibri"/>
              </a:rPr>
              <a:t>Vlastnosti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Krátký název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(4)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Název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(5)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Nadpis části první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(6)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cs-CZ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28BAD72-78D5-F0AB-81C1-BEBC419D9E5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cs-CZ" sz="1800" b="1" dirty="0">
                <a:latin typeface="Calibri"/>
                <a:ea typeface="Calibri"/>
                <a:cs typeface="Calibri"/>
              </a:rPr>
              <a:t>Účinnosti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Typ účinnosti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(7)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Pracovní datum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(8)</a:t>
            </a:r>
          </a:p>
          <a:p>
            <a:pPr>
              <a:lnSpc>
                <a:spcPct val="107000"/>
              </a:lnSpc>
            </a:pPr>
            <a:r>
              <a:rPr lang="cs-CZ" sz="1800" b="1" dirty="0">
                <a:latin typeface="Calibri"/>
                <a:ea typeface="Calibri"/>
                <a:cs typeface="Calibri"/>
              </a:rPr>
              <a:t>Další informace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Důvod předložení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(9)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63226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3337B-839B-521E-B0DA-8F106D85B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C205BB18-101E-2EE7-B66B-C10F5325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F8A50DC-2FF6-1BF9-A7B4-1B98CE81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BFD2F36-8474-0FFE-9773-54B2ED968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Založení návrhu PA – vyplnění povinných údajů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8B2325B-7432-CCDC-4FAD-D4C892FF4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Obsah obrázku text, snímek obrazovky, software, diagram&#10;&#10;Obsah vygenerovaný umělou inteligencí může být nesprávný.">
            <a:extLst>
              <a:ext uri="{FF2B5EF4-FFF2-40B4-BE49-F238E27FC236}">
                <a16:creationId xmlns:a16="http://schemas.microsoft.com/office/drawing/2014/main" id="{170FAD8E-28CD-C9ED-76C0-89BDDE667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1519240"/>
            <a:ext cx="9739034" cy="500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2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4C139-4C49-9DE9-748B-959391E70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93FB20B7-CCA5-B789-2FF1-A9F04F11F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959A146-1850-6712-E1A8-2395A88F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4756B34-1ED8-2E41-13BE-C1DD2D95F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Otevření</a:t>
            </a:r>
            <a:r>
              <a:rPr lang="sk-SK" dirty="0"/>
              <a:t> založeného nového PA v editoru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6793B021-9075-86D7-5D8D-889DBA7DA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kliknutím označí založený návrh pro otevření návrhu v menu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právní akty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</a:p>
          <a:p>
            <a:pPr algn="just">
              <a:lnSpc>
                <a:spcPct val="107000"/>
              </a:lnSpc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Následně klikne na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Otevřít v editoru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sk-SK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pic>
        <p:nvPicPr>
          <p:cNvPr id="4" name="Obrázek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E9799169-00AD-DA70-0725-57F716C6A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2767400"/>
            <a:ext cx="11259969" cy="324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FF742-9022-E77E-2CF8-A18A162D5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6F367FB-4400-9674-8F12-8FFA91FA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E96C050-6069-ED4B-2746-8111237E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F8C296B-2FA2-2BD0-2AE3-C6D73401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Otevření</a:t>
            </a:r>
            <a:r>
              <a:rPr lang="sk-SK" dirty="0"/>
              <a:t> založeného nového PA v editoru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0F1C2245-4D82-2183-52FA-A6CAEA8A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potvrdí výběr označených dokumentů kliknutím na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Otevřít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18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5C6AEFF8-D4C3-4CED-3CB1-D27E2ED9A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9" y="2182368"/>
            <a:ext cx="8744692" cy="4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01B12-625C-5D5C-5A23-88195BEE8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02425317-750F-AE73-53D0-1FD6E325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29B63E4-F5F7-F00D-6901-9FA79138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1ABDB0F-1457-BDCD-C292-4A13D7079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Přidání úplného znění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834FBDF0-AA27-2E64-0A6D-C6B8EBDC4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v menu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Dokument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klikne na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Přidat úplné znění </a:t>
            </a:r>
            <a:r>
              <a:rPr lang="cs-CZ" sz="18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 vyhledávacím poli zadá název nebo číslo vyhlášeného předpisu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vybere nalezený předpis v tabulce výsledků vyhledávání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potvrdí tlačítkem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4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Př.: 40/2009 Sb.</a:t>
            </a:r>
          </a:p>
          <a:p>
            <a:pPr marL="360000" lvl="1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2702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B79F4-435C-35E5-1162-0934D6FEA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8A79B32-D4CB-0EA2-2514-D775756EA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4A8AAB-E909-CBED-8320-9D6E7DC2B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59433AA-8B7D-6426-F4B9-924D900A7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Přidání úplného znění</a:t>
            </a:r>
          </a:p>
        </p:txBody>
      </p:sp>
      <p:pic>
        <p:nvPicPr>
          <p:cNvPr id="4" name="Zástupný obsah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93F8A767-8991-26CD-1FC3-526DE1A1F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630" y="1768476"/>
            <a:ext cx="9212876" cy="47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5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85429-DC35-7CCB-2E52-5D893E6AE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E6FCB689-1105-BAD7-F3D9-F47C241A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72667F7-F49A-D78C-9359-423300B81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37AC24D-6319-6C86-867A-A5BEB99F3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Přidání úplného znění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1C8289ED-D81D-45CC-69A0-83726BB29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1" y="1836124"/>
            <a:ext cx="4264826" cy="47704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dalším okně se objeví doplnění kolonky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Nadpis části novely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klikne na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</a:t>
            </a: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Novelizace trestního zákona</a:t>
            </a:r>
            <a:endParaRPr lang="cs-CZ" sz="1400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pic>
        <p:nvPicPr>
          <p:cNvPr id="4" name="Obrázek 3" descr="Obsah obrázku text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2D6FCBCE-1043-02A4-E31E-6BF4BA776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280" y="1836124"/>
            <a:ext cx="7615977" cy="461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B7D0A-027B-5DCA-1B8C-4340366B4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72B3E50-C8C4-5C43-7824-74634B341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C3554D7-B044-AB48-AF9E-52793A48A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EC01911-393B-D741-D9F6-0C1818FE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Přidání úplného znění</a:t>
            </a:r>
          </a:p>
        </p:txBody>
      </p:sp>
      <p:pic>
        <p:nvPicPr>
          <p:cNvPr id="4" name="Zástupný obsah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55348B80-F929-1143-1581-3E1E0FBE2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630" y="1470978"/>
            <a:ext cx="9826262" cy="507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E76D2-FE98-02BD-AFC6-A7ED51D23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01DECD38-6BF6-4B13-A471-467D6E2FE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3590656-EBAA-61CD-E75E-F960923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D53A9E4-1EAA-C789-CAED-4CE03612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Novelizace předpisu – novelizační bod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9AD807CF-77AB-0ECD-04B6-FCC1186C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noProof="0" dirty="0"/>
              <a:t>Uživatel upraví textaci fragmentu a opustí editační režim fragmentu </a:t>
            </a:r>
            <a:r>
              <a:rPr lang="cs-CZ" sz="1800" noProof="0" dirty="0">
                <a:solidFill>
                  <a:srgbClr val="FF0000"/>
                </a:solidFill>
              </a:rPr>
              <a:t>(1)</a:t>
            </a:r>
          </a:p>
          <a:p>
            <a:r>
              <a:rPr lang="cs-CZ" sz="1800" noProof="0" dirty="0"/>
              <a:t>Systém vygeneruje novelizační bod „nahrazení“ </a:t>
            </a:r>
            <a:r>
              <a:rPr lang="cs-CZ" sz="1800" noProof="0" dirty="0">
                <a:solidFill>
                  <a:srgbClr val="FF0000"/>
                </a:solidFill>
              </a:rPr>
              <a:t>(2)</a:t>
            </a:r>
          </a:p>
          <a:p>
            <a:endParaRPr lang="cs-CZ" sz="1800" noProof="0" dirty="0"/>
          </a:p>
          <a:p>
            <a:pPr marL="0" indent="0">
              <a:buNone/>
            </a:pPr>
            <a:r>
              <a:rPr lang="cs-CZ" sz="1500" i="1" noProof="0" dirty="0"/>
              <a:t>Př.: §39 Stanovení druhu a výměry trestu, od.4</a:t>
            </a:r>
          </a:p>
          <a:p>
            <a:pPr marL="0" indent="0">
              <a:buNone/>
            </a:pPr>
            <a:r>
              <a:rPr lang="cs-CZ" sz="1500" i="1" noProof="0" dirty="0"/>
              <a:t>Pokud soud neukládá souhrnný trest nebo společný trest za pokračování v trestném činu, při stanovení druhu trestu a jeho výměry přihlédne též k druhu a výměře </a:t>
            </a:r>
            <a:r>
              <a:rPr lang="cs-CZ" sz="1500" i="1" noProof="0" dirty="0">
                <a:highlight>
                  <a:srgbClr val="FF9900"/>
                </a:highlight>
              </a:rPr>
              <a:t>trestu</a:t>
            </a:r>
            <a:r>
              <a:rPr lang="cs-CZ" sz="1500" i="1" noProof="0" dirty="0"/>
              <a:t>, </a:t>
            </a:r>
            <a:r>
              <a:rPr lang="cs-CZ" sz="1500" i="1" noProof="0" dirty="0">
                <a:highlight>
                  <a:srgbClr val="FF9900"/>
                </a:highlight>
              </a:rPr>
              <a:t>který byl </a:t>
            </a:r>
            <a:r>
              <a:rPr lang="cs-CZ" sz="1500" i="1" noProof="0" dirty="0"/>
              <a:t>pachateli uloženy za jinou jeho trestnou činnost a dosud nebyly vykonány, tak, aby vzhledem k povaze a závažnosti trestného činu a osobě pachatele nebyl uložen takový trest, který by spolu s dosud nevykonanými tresty vedl k nepřiměřenému postihu pachatele.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 noProof="0" dirty="0"/>
          </a:p>
        </p:txBody>
      </p:sp>
    </p:spTree>
    <p:extLst>
      <p:ext uri="{BB962C8B-B14F-4D97-AF65-F5344CB8AC3E}">
        <p14:creationId xmlns:p14="http://schemas.microsoft.com/office/powerpoint/2010/main" val="25655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3CF09-375D-25BC-480E-A7ECDFBF5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F18C188-AE6A-AFAD-9F85-CC65926C7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47332EF8-7EB0-3093-EAC6-0BFA1A2811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5BD81E99-64E6-49A2-6597-48E20A07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Stažení a instalace aplikace </a:t>
            </a:r>
            <a:br>
              <a:rPr lang="cs-CZ" dirty="0"/>
            </a:br>
            <a:r>
              <a:rPr lang="cs-CZ" dirty="0"/>
              <a:t>Osobní e-Legislativa</a:t>
            </a:r>
            <a:br>
              <a:rPr lang="cs-CZ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08390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3479F-6AF5-C046-1490-7F1F446C5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806E0991-9241-95A5-5483-B3B21E75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3FBAB22-7E64-2406-FB55-21F23D9A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122020A-F7DA-6295-785E-C2E02DDCC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Novelizace předpisu – novelizační bod</a:t>
            </a:r>
          </a:p>
        </p:txBody>
      </p:sp>
      <p:pic>
        <p:nvPicPr>
          <p:cNvPr id="4" name="Zástupný obsah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896D120B-8552-E87D-E10B-CDA104353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630" y="1546342"/>
            <a:ext cx="9690266" cy="499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5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FC0F-76A7-1181-0A0F-8A20BA214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F60AE7-B7D6-6B3F-AA68-FB22352E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E956F2-CD27-CC5A-CE32-CE349B69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Export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8C565-2269-2829-DE81-AB9E3CF89C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792FB4E-1990-D47C-D8F1-C9DC459F04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6035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2163A-7663-3E5B-6ED4-23BF53AB4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B0C7881E-5397-240B-51DD-2187CD6C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2A29D50-4EA3-EA6F-08E2-DE53E1BE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5A5905E-CFF5-8FAA-06C5-80EF5934D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Export do PDF / MS Word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0008A925-F469-4CE2-8D1F-6EC3D2EB3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nad otevřeným dokumentem klikne v horním menu na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Dokument </a:t>
            </a:r>
            <a:r>
              <a:rPr lang="cs-CZ" sz="18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 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zvolí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Export </a:t>
            </a:r>
            <a:r>
              <a:rPr lang="cs-CZ" sz="18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otevře se dialogové okno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Export</a:t>
            </a:r>
          </a:p>
          <a:p>
            <a:pPr lvl="2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vybere souborový formát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PDF / </a:t>
            </a:r>
            <a:r>
              <a:rPr lang="cs-CZ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Docx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</a:p>
          <a:p>
            <a:pPr lvl="2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klikne na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Potvrdit </a:t>
            </a:r>
            <a:r>
              <a:rPr lang="cs-CZ" sz="18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Generování dokumentu je indikováno ve spodní liště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dokončení vybrat umístění uložení souboru v lokálním uložišti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79544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7E84F-3BD6-49F4-E88D-9E0C54B82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000F201-9818-A1D8-3891-AC1E3AF8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012D506-2B5F-FFF3-4B80-4631D650D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B43B73C-6DBC-6CC8-619E-F2B3825AB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Export do PDF / MS Word</a:t>
            </a:r>
          </a:p>
        </p:txBody>
      </p:sp>
      <p:pic>
        <p:nvPicPr>
          <p:cNvPr id="4" name="Zástupný obsah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786F005A-9227-2894-7A5A-59EAAA4EF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630" y="1547518"/>
            <a:ext cx="9668930" cy="49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5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263AD-3286-AF9B-46AA-3D5CB1487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F6946C-DB20-C831-CA29-80C7F9BC9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44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E69D26-E674-7222-0DDD-FA2DE2B1D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Ukončení editace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7E8E8E-AE79-3BF9-2637-12BD5ACB7B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FFED746-35FD-DBF0-2D21-1E67F6CEBC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84636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5FE76-3EBE-8AE5-6D7C-A44FC141A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0FFF69-88E0-5DEE-18AD-999FD550E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Informační systém e-Sbírka a e-Legislativa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019119-74EB-3EEE-B55B-B605BA33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45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EDE4B-9097-02CF-F5F5-479186A80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Po dokončení prací na návrhu Uživatel klikne na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Ukončit editaci </a:t>
            </a:r>
            <a:r>
              <a:rPr lang="cs-CZ" sz="1800" dirty="0">
                <a:solidFill>
                  <a:schemeClr val="accent5"/>
                </a:solidFill>
                <a:latin typeface="Calibri"/>
                <a:ea typeface="Aptos" panose="020B0004020202020204" pitchFamily="34" charset="0"/>
                <a:cs typeface="Arial"/>
              </a:rPr>
              <a:t>(1)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F53E8B-FF39-9ECE-B6C7-F530D9AC1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Ukončení editace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8E028A4-6E5B-283A-B7D0-612374166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020641"/>
            <a:ext cx="8389827" cy="45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14562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908F7-19C3-9C52-75EC-8105FF25B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1C1C93-3A1E-573D-0709-7C2EB212C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Informační systém e-Sbírka a e-Legislativa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D50ED3-EE5E-11FE-8EF3-27D77BE5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46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57DC31-901A-5689-120E-0CCB7FE6E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Systém Uživatele přepne do menu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Mé právní akty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, kde je dostupný návrh</a:t>
            </a:r>
            <a:endParaRPr lang="cs-CZ" sz="1800" dirty="0">
              <a:solidFill>
                <a:srgbClr val="FF0000"/>
              </a:solidFill>
              <a:latin typeface="Calibri"/>
              <a:ea typeface="Aptos" panose="020B0004020202020204" pitchFamily="34" charset="0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BBA37D-1DD7-EC12-E86C-49811275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Ukončení editace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3B119B0-9CD7-0219-7651-CB2A73D4BA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5606"/>
          <a:stretch/>
        </p:blipFill>
        <p:spPr>
          <a:xfrm>
            <a:off x="526630" y="2270352"/>
            <a:ext cx="11234627" cy="38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94630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C0007-DC01-5C74-1A89-E6CEF69D1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74B4F5-E432-4918-83C4-E0A51C10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47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9640CE-6928-07B4-F827-3498700DC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 dirty="0">
                <a:effectLst/>
                <a:latin typeface="+mn-lt"/>
              </a:rPr>
              <a:t>Export importního souboru</a:t>
            </a:r>
            <a:endParaRPr lang="cs-CZ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71AE24-3AFD-369D-5D62-23FC186D2E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977F310-6E1C-4144-09E2-F85C377B65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878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1E704-7C31-326F-3B15-B4846665E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0BBC91-196D-D0C6-3740-84F36D1F7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Informační systém e-Sbírka a e-Legislativa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4A4EB-9822-AF1B-CFDB-633B275C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48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8FA99-EB46-58C1-FD11-54CEE150A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Uživatel má možnost exportovat návrh ve formátu </a:t>
            </a:r>
            <a:r>
              <a:rPr lang="cs-CZ" sz="1600" b="1" i="0" dirty="0">
                <a:effectLst/>
                <a:latin typeface="Arial" panose="020B0604020202020204" pitchFamily="34" charset="0"/>
              </a:rPr>
              <a:t>*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.</a:t>
            </a:r>
            <a:r>
              <a:rPr lang="cs-CZ" sz="1800" b="1" dirty="0" err="1">
                <a:latin typeface="Calibri"/>
                <a:ea typeface="Aptos" panose="020B0004020202020204" pitchFamily="34" charset="0"/>
                <a:cs typeface="Arial"/>
              </a:rPr>
              <a:t>evn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 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pro odeslání e-mailem, tento formát umožňuje import do Osobní e-Legislativy a následné vložení do interního portálu e-Legislativa</a:t>
            </a:r>
            <a:endParaRPr lang="cs-CZ" sz="1800" dirty="0">
              <a:solidFill>
                <a:srgbClr val="FF0000"/>
              </a:solidFill>
              <a:latin typeface="Calibri"/>
              <a:ea typeface="Aptos" panose="020B0004020202020204" pitchFamily="34" charset="0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A26D37-881A-6163-9454-9ED8E9894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Export importního souboru </a:t>
            </a:r>
            <a:r>
              <a:rPr lang="cs-CZ" sz="3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cs-CZ" sz="4000" b="1" dirty="0">
                <a:latin typeface="Calibri"/>
                <a:ea typeface="Aptos" panose="020B0004020202020204" pitchFamily="34" charset="0"/>
                <a:cs typeface="Arial"/>
              </a:rPr>
              <a:t>.</a:t>
            </a:r>
            <a:r>
              <a:rPr lang="cs-CZ" sz="4000" b="1" dirty="0" err="1">
                <a:latin typeface="Calibri"/>
                <a:ea typeface="Aptos" panose="020B0004020202020204" pitchFamily="34" charset="0"/>
                <a:cs typeface="Arial"/>
              </a:rPr>
              <a:t>evn</a:t>
            </a:r>
            <a:r>
              <a:rPr lang="cs-CZ" sz="4000" b="1" dirty="0">
                <a:latin typeface="Calibri"/>
                <a:ea typeface="Aptos" panose="020B0004020202020204" pitchFamily="34" charset="0"/>
                <a:cs typeface="Arial"/>
              </a:rPr>
              <a:t> 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7B24FE0-AF8A-F078-0612-6B80B574C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1" y="2261179"/>
            <a:ext cx="7954430" cy="427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99457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93569-FA16-C126-43DF-4273FA78D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3E00A-ECF5-3DC5-46EA-3356D560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Informační systém e-Sbírka a e-Legislativa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D59D6A-8FCC-35A2-7171-9A13797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49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3CC2E-32ED-72EE-AA8C-1EE8234EC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Import provádí Uživatel na domovské stránce </a:t>
            </a:r>
            <a:r>
              <a:rPr lang="cs-CZ" sz="1800" dirty="0">
                <a:solidFill>
                  <a:schemeClr val="accent5"/>
                </a:solidFill>
                <a:latin typeface="Calibri"/>
                <a:ea typeface="Aptos" panose="020B0004020202020204" pitchFamily="34" charset="0"/>
                <a:cs typeface="Arial"/>
              </a:rPr>
              <a:t>(1)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 v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Právní akty </a:t>
            </a:r>
            <a:r>
              <a:rPr lang="cs-CZ" sz="1800" dirty="0">
                <a:solidFill>
                  <a:schemeClr val="accent5"/>
                </a:solidFill>
                <a:latin typeface="Calibri"/>
                <a:ea typeface="Aptos" panose="020B0004020202020204" pitchFamily="34" charset="0"/>
                <a:cs typeface="Arial"/>
              </a:rPr>
              <a:t>(2)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, následně zvolí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Načíst právní akt ze souboru </a:t>
            </a:r>
            <a:r>
              <a:rPr lang="cs-CZ" sz="1800" dirty="0">
                <a:solidFill>
                  <a:schemeClr val="accent5"/>
                </a:solidFill>
                <a:latin typeface="Calibri"/>
                <a:ea typeface="Aptos" panose="020B0004020202020204" pitchFamily="34" charset="0"/>
                <a:cs typeface="Arial"/>
              </a:rPr>
              <a:t>(3)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E6F2F4-0644-890F-C032-0B61E362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Import souboru </a:t>
            </a:r>
            <a:r>
              <a:rPr lang="cs-CZ" sz="3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cs-CZ" sz="40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.</a:t>
            </a:r>
            <a:r>
              <a:rPr lang="cs-CZ" sz="4000" b="1" dirty="0" err="1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evn</a:t>
            </a:r>
            <a:r>
              <a:rPr lang="cs-CZ" sz="40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97D84B-E5C8-1D55-29D5-51F309C03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2073994"/>
            <a:ext cx="8306825" cy="446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1077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59A3E-90AD-944E-137D-F24F5748F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996DEAC-A41B-420D-0335-23C0E222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5031373-CBDC-40EC-8122-2DEDF8C2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6097C1F-222E-67A8-D308-7716A75B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Stažení instalačního balíčku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BCB1BBA0-2056-FBDE-31AF-2B2D0EFF6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Instalační balíček lze stáhnout na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Interním Portále e-Legislativa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nebo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webu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Kvalita veřejné správy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(kvalitavs.gov)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spuštění odkazu dojde k buď k automatickému stažení nebo výběru umístění souboru v lokálním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17174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9DDDC-B386-B698-10EC-C841E3773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45DE16-4C8C-29C0-E29E-68CA67524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Informační systém e-Sbírka a e-Legislativa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D1A954-185C-77E1-88C2-87CCC898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50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717B0-BC87-18D3-D994-449C5DB21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Uživatel vyhledá ve svém počítači importní soubor </a:t>
            </a:r>
            <a:r>
              <a:rPr lang="cs-CZ" sz="1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cs-CZ" sz="18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.</a:t>
            </a:r>
            <a:r>
              <a:rPr lang="cs-CZ" sz="1800" b="1" dirty="0" err="1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evn</a:t>
            </a:r>
            <a:r>
              <a:rPr lang="cs-CZ" sz="18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 </a:t>
            </a:r>
            <a:r>
              <a:rPr lang="cs-CZ" sz="1800" dirty="0">
                <a:solidFill>
                  <a:schemeClr val="accent5"/>
                </a:solidFill>
                <a:latin typeface="Calibri"/>
                <a:ea typeface="Aptos" panose="020B0004020202020204" pitchFamily="34" charset="0"/>
                <a:cs typeface="Arial"/>
              </a:rPr>
              <a:t>(4) </a:t>
            </a:r>
            <a:r>
              <a:rPr lang="cs-CZ" sz="1800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a klikne na </a:t>
            </a:r>
            <a:r>
              <a:rPr lang="cs-CZ" sz="18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Otevřít</a:t>
            </a:r>
            <a:r>
              <a:rPr lang="cs-CZ" sz="1800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 </a:t>
            </a:r>
            <a:r>
              <a:rPr lang="cs-CZ" sz="1800" dirty="0">
                <a:solidFill>
                  <a:schemeClr val="accent5"/>
                </a:solidFill>
                <a:latin typeface="Calibri"/>
                <a:ea typeface="Aptos" panose="020B0004020202020204" pitchFamily="34" charset="0"/>
                <a:cs typeface="Arial"/>
              </a:rPr>
              <a:t>(5)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7F7B8A-3240-F310-90EC-96E2CE8DC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Import souboru </a:t>
            </a:r>
            <a:r>
              <a:rPr lang="cs-CZ" sz="3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cs-CZ" sz="40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.</a:t>
            </a:r>
            <a:r>
              <a:rPr lang="cs-CZ" sz="4000" b="1" dirty="0" err="1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evn</a:t>
            </a:r>
            <a:r>
              <a:rPr lang="cs-CZ" sz="40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744249E-736E-EEE4-4827-5CEB73EC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48989"/>
            <a:ext cx="7903593" cy="42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26464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40180-1F51-F9BA-FC0F-42940DD65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A8DD4C-8B48-D469-37A6-C83C2011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Informační systém e-Sbírka a e-Legislativa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86FC9B-3D45-151B-4C27-62D44252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51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09B14-01DE-9EB1-6523-E040A75B9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Pokud je soubor úspěšně importován, otevře se záložka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Mé právní akty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, kde lze návrh dohledat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EE4B5E-E8CB-833F-A6D4-A4184D4A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Import souboru </a:t>
            </a:r>
            <a:r>
              <a:rPr lang="cs-CZ" sz="3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cs-CZ" sz="40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.</a:t>
            </a:r>
            <a:r>
              <a:rPr lang="cs-CZ" sz="4000" b="1" dirty="0" err="1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evn</a:t>
            </a:r>
            <a:r>
              <a:rPr lang="cs-CZ" sz="4000" b="1" dirty="0">
                <a:solidFill>
                  <a:schemeClr val="tx1"/>
                </a:solidFill>
                <a:latin typeface="Calibri"/>
                <a:ea typeface="Aptos" panose="020B0004020202020204" pitchFamily="34" charset="0"/>
                <a:cs typeface="Arial"/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8DAB2D-FEA6-90AD-3E4C-819660756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2037727"/>
            <a:ext cx="8389827" cy="44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62361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A9FA6-BE87-7AB9-34BE-B0C5F004D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745A66-5E96-C397-817B-EDCA7A6E8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52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310F9E-1A5C-8F1F-F200-CA0BE0653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 dirty="0">
                <a:effectLst/>
                <a:latin typeface="+mn-lt"/>
              </a:rPr>
              <a:t>Vložení návrhu </a:t>
            </a:r>
            <a:br>
              <a:rPr lang="cs-CZ" b="0" i="0" dirty="0">
                <a:effectLst/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do interního portálu </a:t>
            </a:r>
            <a:br>
              <a:rPr lang="cs-CZ" b="0" i="0" dirty="0">
                <a:effectLst/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e-Legislativy</a:t>
            </a:r>
            <a:endParaRPr lang="cs-CZ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F51937-80C7-1826-757F-AB84E1F53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E177B81-488B-2B6C-4F76-C1696AEAAD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4102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D0B9-2BBF-7DF0-2EF6-7FF0BF680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8D15D82-40EC-1191-A2EB-8E3F6F9AE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99FA720-211B-FF18-6518-6539927B4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F5481B7-D821-5163-2DF7-D57C74BF6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Vložení návrhu do interního portálu e-Legislativy 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7758DA51-A984-BE45-9851-103862015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/>
              <a:t>Podmínkou vložení do interního portálu e-Legislativy je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přihlášení uživatele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(př. skoleni.999_PSP_poslanec)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</a:p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4" name="Obrázek 3" descr="Obsah obrázku text, snímek obrazovky,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72DC9218-8480-10CD-E971-484ED0429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9" y="2187441"/>
            <a:ext cx="11100275" cy="2155959"/>
          </a:xfrm>
          <a:prstGeom prst="rect">
            <a:avLst/>
          </a:prstGeom>
        </p:spPr>
      </p:pic>
      <p:pic>
        <p:nvPicPr>
          <p:cNvPr id="5" name="Obrázek 4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4EA133A5-CBDB-600B-C439-4EDA1AC05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27" y="4378915"/>
            <a:ext cx="5679863" cy="22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5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3E5B7-5A1A-81E4-C3C7-3F99D339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932FF22B-5E3E-584C-E7E3-DD2909FB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84D53C6-E0AC-B5A1-CD2B-70D961AF0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347380C-D098-D18F-4D8F-EE74AE47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Vložení návrhu do interního portálu e-Legislativy </a:t>
            </a:r>
            <a:endParaRPr lang="cs-CZ" noProof="0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3EAA4E7E-45EE-44A5-B00B-A453881F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Ověření přihlášení může Uživatel v horním pravém rohu kliknutím na jméno přihlášeného</a:t>
            </a:r>
            <a:endParaRPr lang="cs-CZ" sz="1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9A87908-E0ED-B98C-6C55-01B065719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11" y="2130405"/>
            <a:ext cx="8306824" cy="446491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625F02-E62B-CBD2-8001-8A86D5F4A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126" y="3429000"/>
            <a:ext cx="4348752" cy="310991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517D3A1C-E60B-6632-5733-0C0FA6B8E57A}"/>
              </a:ext>
            </a:extLst>
          </p:cNvPr>
          <p:cNvSpPr/>
          <p:nvPr/>
        </p:nvSpPr>
        <p:spPr bwMode="auto">
          <a:xfrm>
            <a:off x="7420125" y="3417783"/>
            <a:ext cx="4348751" cy="2938568"/>
          </a:xfrm>
          <a:prstGeom prst="rect">
            <a:avLst/>
          </a:prstGeom>
          <a:noFill/>
          <a:ln w="38100">
            <a:solidFill>
              <a:schemeClr val="accent5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CF0D58E5-BDFD-9348-D147-E18A1E67E24E}"/>
              </a:ext>
            </a:extLst>
          </p:cNvPr>
          <p:cNvSpPr/>
          <p:nvPr/>
        </p:nvSpPr>
        <p:spPr bwMode="auto">
          <a:xfrm>
            <a:off x="8908838" y="2572068"/>
            <a:ext cx="684743" cy="606743"/>
          </a:xfrm>
          <a:prstGeom prst="rightArrow">
            <a:avLst/>
          </a:prstGeom>
          <a:solidFill>
            <a:schemeClr val="accent5"/>
          </a:solidFill>
          <a:ln w="12700">
            <a:solidFill>
              <a:schemeClr val="accent5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04A23-EB7E-B3B7-AB0C-C61566B42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B6008025-466E-0955-E8D1-B595AE44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C53CEAF-F9B5-6F37-4AFE-70DC4E0C2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2C6A345-11E5-AA80-A7FE-4AB86BEF1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Vložení návrhu do centrální e-Legislativy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F5BFB6D2-8A8E-5CD9-868E-7EB9E7EA8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označí návrh v přehledu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právní akty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zvolí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Vložit do e-Legislativy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následně klikne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Vložit jako nový návrh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Vybrat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pic>
        <p:nvPicPr>
          <p:cNvPr id="4" name="Obrázek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F837A632-5FAC-9837-07A6-887B0C109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8" y="2467142"/>
            <a:ext cx="7858876" cy="405938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CF3190E-277D-A8E6-9B91-F18F686AB546}"/>
              </a:ext>
            </a:extLst>
          </p:cNvPr>
          <p:cNvSpPr txBox="1"/>
          <p:nvPr/>
        </p:nvSpPr>
        <p:spPr>
          <a:xfrm>
            <a:off x="8641079" y="3034768"/>
            <a:ext cx="3120177" cy="1038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600" i="1" dirty="0">
                <a:solidFill>
                  <a:srgbClr val="FF0000"/>
                </a:solidFill>
              </a:rPr>
              <a:t>Upozornění: </a:t>
            </a:r>
          </a:p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600" i="1" dirty="0">
                <a:solidFill>
                  <a:srgbClr val="FF0000"/>
                </a:solidFill>
              </a:rPr>
              <a:t>Pokud není tlačítko aktivní, Uživatel otevře návrh v editoru, odemkne jej a následně dá Ukončit editaci.</a:t>
            </a:r>
          </a:p>
        </p:txBody>
      </p:sp>
    </p:spTree>
    <p:extLst>
      <p:ext uri="{BB962C8B-B14F-4D97-AF65-F5344CB8AC3E}">
        <p14:creationId xmlns:p14="http://schemas.microsoft.com/office/powerpoint/2010/main" val="30034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1F1BB-DB24-6905-2353-B940731CE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8063D246-B73A-E8D2-FF09-ADCF1B789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1A82595-866B-C1BC-2AA4-B50F5A39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CFD2702-10AB-187A-176C-059CD6853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Vložení návrhu do centrální e-Legislativy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1623D0EE-B44C-6FF4-C2A3-2E2A2E09A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 marL="324000" indent="-3240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Potvrdit výchozí hodnoty, doplnit navrhovatele v kolonce Navrhovatel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pic>
        <p:nvPicPr>
          <p:cNvPr id="4" name="Obrázek 3" descr="Obsah obrázku text, snímek obrazovky, řada/pruh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FFC4AF63-B43C-3EE5-235D-383AB62B8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9" y="2136765"/>
            <a:ext cx="8093389" cy="440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2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B2963-D489-5243-146D-1B3D75EBB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E28B6F45-D2D7-2FDF-535D-8F33AE524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776B834-83E8-5F6F-3118-1FB321D43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388A233-EC78-FF6F-BFA7-D70B9E15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Vložení návrhu do centrální e-Legislativy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A97D9D34-FDB0-CF9F-7E37-B3F14FEAA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 marL="324000" indent="-3240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potvrdí výchozí hodnoty stiskem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Pokračovat na oprávnění a další informace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84E16C1-59C5-99B0-7827-0AD68405B5F8}"/>
              </a:ext>
            </a:extLst>
          </p:cNvPr>
          <p:cNvSpPr txBox="1">
            <a:spLocks/>
          </p:cNvSpPr>
          <p:nvPr/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12191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C1E638-3F78-4E0D-883A-B278700C48C0}" type="slidenum">
              <a:rPr lang="pl-PL" smtClean="0"/>
              <a:pPr/>
              <a:t>57</a:t>
            </a:fld>
            <a:endParaRPr lang="pl-PL"/>
          </a:p>
        </p:txBody>
      </p:sp>
      <p:pic>
        <p:nvPicPr>
          <p:cNvPr id="5" name="Obrázek 4" descr="Obsah obrázku text, snímek obrazovky, číslo, Písmo&#10;&#10;Obsah vygenerovaný umělou inteligencí může být nesprávný.">
            <a:extLst>
              <a:ext uri="{FF2B5EF4-FFF2-40B4-BE49-F238E27FC236}">
                <a16:creationId xmlns:a16="http://schemas.microsoft.com/office/drawing/2014/main" id="{EF96F75C-4C5F-B76D-4E15-459CC5550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9" y="2276351"/>
            <a:ext cx="6676811" cy="3050743"/>
          </a:xfrm>
          <a:prstGeom prst="rect">
            <a:avLst/>
          </a:prstGeom>
        </p:spPr>
      </p:pic>
      <p:pic>
        <p:nvPicPr>
          <p:cNvPr id="6" name="Obrázek 5" descr="Obsah obrázku text, Písm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EEBB4D10-813A-A9C0-439F-95F471D61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034" y="3553577"/>
            <a:ext cx="7335520" cy="2904374"/>
          </a:xfrm>
          <a:prstGeom prst="rect">
            <a:avLst/>
          </a:prstGeom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7419011C-136B-370B-2594-AA1D5C344C38}"/>
              </a:ext>
            </a:extLst>
          </p:cNvPr>
          <p:cNvSpPr/>
          <p:nvPr/>
        </p:nvSpPr>
        <p:spPr bwMode="auto">
          <a:xfrm>
            <a:off x="2823875" y="5599643"/>
            <a:ext cx="627131" cy="410156"/>
          </a:xfrm>
          <a:prstGeom prst="rightArrow">
            <a:avLst/>
          </a:prstGeom>
          <a:solidFill>
            <a:srgbClr val="CA0020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98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72E72-72AE-6570-241C-EDCF7DB52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C48642CE-471E-26F5-958B-FAA307A4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560DBC0-2102-66CF-BB91-7EBC00D8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D2C8851-6FCD-A2E9-BF0F-A3FE4C419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Vložení návrhu do centrální e-Legislativy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FF9F4B1F-7E69-ACC3-9294-2D295DB8E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1" y="1836124"/>
            <a:ext cx="3702470" cy="4770416"/>
          </a:xfrm>
        </p:spPr>
        <p:txBody>
          <a:bodyPr>
            <a:normAutofit/>
          </a:bodyPr>
          <a:lstStyle/>
          <a:p>
            <a:pPr marL="324000" indent="-3240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Uživatel:</a:t>
            </a:r>
          </a:p>
          <a:p>
            <a:pPr lvl="1" indent="-3240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vyplní text popisu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(8)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lvl="1" indent="-3240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může přidat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Titulárního navrhovatele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(9)</a:t>
            </a:r>
          </a:p>
          <a:p>
            <a:pPr lvl="1" indent="-3240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dokončení klikne na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Dokončit a Uložit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pic>
        <p:nvPicPr>
          <p:cNvPr id="4" name="Obrázek 3" descr="Obsah obrázku text, řada/pruh, Písm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9EF1F1D1-32EB-5E24-0CC2-A4FED921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334" y="1836124"/>
            <a:ext cx="7119923" cy="1845458"/>
          </a:xfrm>
          <a:prstGeom prst="rect">
            <a:avLst/>
          </a:prstGeom>
        </p:spPr>
      </p:pic>
      <p:pic>
        <p:nvPicPr>
          <p:cNvPr id="5" name="Obrázek 4" descr="Obsah obrázku text, řada/pruh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A2B740AC-9C98-D8E6-E7AA-0715737FC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336" y="3727402"/>
            <a:ext cx="7119921" cy="27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1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CA4D3-2D5E-4515-6D6D-2A483941C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07EEF248-E6A4-7A38-C662-F50FDEC2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0C1167-D013-7404-12C2-6CAF11953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25BBD3D7-58DB-3CA5-C688-7E1A48E60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Vložení návrhu do centrální e-Legislativy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CD7C46E7-ADD3-E9F8-386A-D7962863C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 marL="324000" indent="-3240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vyplní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Čj. Předkladatele návrhu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(11)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následně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Vložit do online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(12)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pic>
        <p:nvPicPr>
          <p:cNvPr id="4" name="Obrázek 3" descr="Obsah obrázku text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6EA0E91C-67AD-DFFD-B651-3742FA853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2105630"/>
            <a:ext cx="7179406" cy="443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41D7B-AA35-39E7-7078-18D9DFDD7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9D4DA100-2F1E-7705-9CAA-BB5735B5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6FF9362-1252-6DE0-B405-31F5EA82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A5DA513-2681-5326-A2C6-8466EE6B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Kvalita veřejné správy – instalační balíček pro produkci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D9C8AC20-B1BD-C1CE-5484-E6AFF6BDA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https://kvalitavs.gov.cz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&gt; Moderní legislativa &gt;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editor &gt; aplikace Osobní e-Legislativa</a:t>
            </a: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DF0DC8-3A2C-6B03-8F0A-11597A499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30" y="2182807"/>
            <a:ext cx="9051710" cy="43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3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090E9-87EC-6252-5D15-EFF89DE18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CEC21DFD-A291-B6FA-8945-544DBBF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74B3EDD-16EC-1950-EEDD-069060625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E29707D-225A-6187-F17C-3F834AC5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Vložení návrhu do centrální e-Legislativy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1D19D7E9-80AD-FEE6-391D-583FB991B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Po přihlášení do interního portálu e-Legislativa je návrh dohledatelný na záložce </a:t>
            </a:r>
            <a:r>
              <a:rPr lang="cs-CZ" sz="1800" b="1" dirty="0"/>
              <a:t>Přehledy</a:t>
            </a:r>
            <a:r>
              <a:rPr lang="cs-CZ" sz="1800" dirty="0"/>
              <a:t> a následně </a:t>
            </a:r>
            <a:r>
              <a:rPr lang="cs-CZ" sz="1800" b="1" dirty="0"/>
              <a:t>Mé právní akty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6670E5-F87D-0588-14B4-9850AD421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160255"/>
            <a:ext cx="9531770" cy="437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8D216-AEE8-8006-1AF7-F6DF45174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A14B76A-6C01-4866-376C-9F98738D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61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A10055AB-3079-41D8-E9BF-A244B3747F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B3F9E55B-A0BA-7724-6209-319B4AF5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Založení pozměňovacího návrhu</a:t>
            </a:r>
            <a:br>
              <a:rPr lang="cs-CZ" dirty="0"/>
            </a:br>
            <a:r>
              <a:rPr lang="cs-CZ" i="1" dirty="0"/>
              <a:t>(dále jen „PN“)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88112705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ADFD6-D0E9-4BC8-1AD4-2400C2452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7301AA-51AC-5448-2A7E-A950026E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62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091673-2782-DA5F-D2A5-5429FD202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 dirty="0">
                <a:effectLst/>
                <a:latin typeface="+mn-lt"/>
              </a:rPr>
              <a:t>Stažení návrhu </a:t>
            </a:r>
            <a:br>
              <a:rPr lang="cs-CZ" b="0" i="0" dirty="0">
                <a:effectLst/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z veřejného portálu </a:t>
            </a:r>
            <a:br>
              <a:rPr lang="cs-CZ" b="0" i="0" dirty="0">
                <a:effectLst/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e-Legislativa</a:t>
            </a:r>
            <a:endParaRPr lang="cs-CZ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74F371-82B1-1C6F-7EF1-EE750DD660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387CA225-0C8E-08B0-798B-D8ED5AAECA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825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C3148-7BEA-4F3E-1273-1B04CF670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C690FFC2-9419-318C-9A77-8D3D8276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67AE8C7-E717-8349-1946-A22D3DB6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F43D802-6B0E-594F-68F6-EBDB834E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Vyhledání návrhu na veřejném portálu e-Legislativa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DF42FBAA-2958-8089-F2EB-98499E25F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 si otevře veřejný portál e-Legislativa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dirty="0"/>
              <a:t> </a:t>
            </a:r>
            <a:r>
              <a:rPr lang="cs-CZ" sz="1800" i="1" dirty="0"/>
              <a:t>(test MV: </a:t>
            </a:r>
            <a:r>
              <a:rPr lang="cs-CZ" sz="1800" i="1" u="sng" dirty="0">
                <a:ea typeface="Calibri"/>
                <a:cs typeface="Times New Roman"/>
              </a:rPr>
              <a:t>test.e-legislativa.cz)</a:t>
            </a:r>
            <a:endParaRPr lang="cs-CZ" sz="1800" i="1" dirty="0">
              <a:ea typeface="Calibri"/>
              <a:cs typeface="Times New Roman"/>
            </a:endParaRPr>
          </a:p>
          <a:p>
            <a:r>
              <a:rPr lang="cs-CZ" sz="1800" dirty="0"/>
              <a:t>Na domovské stránce do vyhledávání zadá název návrhu nebo jeho číslo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0DCEE13-B6D4-654B-4882-FFACF209E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9" y="2545715"/>
            <a:ext cx="11323890" cy="36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C5D30-6F7B-DD15-7D52-E4E410759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02C79B63-018D-0BC9-C6AB-B1ADCEAC4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6E390DE-7259-80E5-0F5E-A159D80A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7844FAC-29F1-67D9-8CDA-2F6B66477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Otevření návrhu na veřejném portálu e-Legislativa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72EB867D-AA82-485E-9D61-FDA6F8840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Otevře se návrh na záložce Shrnutí návrhu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DCDB3D-4893-D831-A1B0-D3630FD55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137410"/>
            <a:ext cx="10868779" cy="44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0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9F493-3DAD-012F-9AD6-95B6B207C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91D18C3-117F-4BD0-4525-AC3089F4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E89D66E-6752-F48E-FF97-0D471D04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724D289-FAC4-3450-0F42-030BAC5DD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Stažení verze návrhu z veřejného portálu e-Legislativa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07ABCB5B-B6C4-2C4C-F40F-CD3E17175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 přejde na záložku </a:t>
            </a:r>
            <a:r>
              <a:rPr lang="cs-CZ" sz="1800" b="1" dirty="0"/>
              <a:t>Verze návrhu</a:t>
            </a:r>
            <a:r>
              <a:rPr lang="cs-CZ" sz="1800" dirty="0"/>
              <a:t>, označí verzi ke stažení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dirty="0"/>
              <a:t> a klikne na</a:t>
            </a:r>
            <a:r>
              <a:rPr lang="cs-CZ" sz="1800" b="1" dirty="0"/>
              <a:t> Stáhnout dokument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</a:p>
        </p:txBody>
      </p:sp>
      <p:pic>
        <p:nvPicPr>
          <p:cNvPr id="4" name="Obrázek 3" descr="Obsah obrázku text, snímek obrazovky, Písmo&#10;&#10;Obsah vygenerovaný umělou inteligencí může být nesprávný.">
            <a:extLst>
              <a:ext uri="{FF2B5EF4-FFF2-40B4-BE49-F238E27FC236}">
                <a16:creationId xmlns:a16="http://schemas.microsoft.com/office/drawing/2014/main" id="{0CB5F5CC-56F8-DE03-257A-74B1BFE68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94" y="2297430"/>
            <a:ext cx="11153976" cy="33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3B53C-E808-634C-EBC8-7637DE382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B252781-D6F4-BB85-82BA-E4A04F6E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865BAB2-5AF9-6C5F-A22F-B35295F4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78C5F82-837D-2AEE-5F2C-6D96FE9B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Stažení verze návrhu z veřejného portálu e-Legislativa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7ADA20BE-01C7-90E1-A94F-414DE22EB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Otevře se okno </a:t>
            </a:r>
            <a:r>
              <a:rPr lang="cs-CZ" sz="1800" b="1" dirty="0"/>
              <a:t>Stažení souboru návrhu</a:t>
            </a:r>
          </a:p>
          <a:p>
            <a:r>
              <a:rPr lang="cs-CZ" sz="1800" dirty="0"/>
              <a:t>Výchozí volba je </a:t>
            </a:r>
            <a:r>
              <a:rPr lang="cs-CZ" sz="1800" b="1" dirty="0"/>
              <a:t>EVN – verze návrhu pro Osobní e-Legislativu</a:t>
            </a:r>
          </a:p>
          <a:p>
            <a:r>
              <a:rPr lang="cs-CZ" sz="1800" dirty="0"/>
              <a:t>Uživatel stahuje </a:t>
            </a:r>
            <a:r>
              <a:rPr lang="cs-CZ" sz="1800" b="1" dirty="0"/>
              <a:t>Návrh</a:t>
            </a:r>
            <a:r>
              <a:rPr lang="cs-CZ" sz="1800" dirty="0"/>
              <a:t>, tzn. klikne na </a:t>
            </a:r>
            <a:r>
              <a:rPr lang="cs-CZ" sz="1800" b="1" dirty="0"/>
              <a:t>Potvrdit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soubor se zpravidla ukládá do složky </a:t>
            </a:r>
            <a:r>
              <a:rPr lang="cs-CZ" sz="1800" b="1" dirty="0"/>
              <a:t>Stažené soubory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>
              <a:cs typeface="Arial" panose="020B0604020202020204" pitchFamily="34" charset="0"/>
            </a:endParaRPr>
          </a:p>
        </p:txBody>
      </p:sp>
      <p:pic>
        <p:nvPicPr>
          <p:cNvPr id="4" name="Obrázek 3" descr="Obsah obrázku text, snímek obrazovky, software, Písmo&#10;&#10;Obsah vygenerovaný umělou inteligencí může být nesprávný.">
            <a:extLst>
              <a:ext uri="{FF2B5EF4-FFF2-40B4-BE49-F238E27FC236}">
                <a16:creationId xmlns:a16="http://schemas.microsoft.com/office/drawing/2014/main" id="{87DC6877-6A54-53CD-42A1-BEB53962B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841" y="1640876"/>
            <a:ext cx="5155416" cy="48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5FA4E-49C8-8B85-6920-D0427E903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4FA2E-AAD8-AB41-4425-94725C937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67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6AC582-E3CD-4E91-43E9-EA1DA4D5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 dirty="0">
                <a:effectLst/>
                <a:latin typeface="+mn-lt"/>
              </a:rPr>
              <a:t>Import staženého souboru z veřejného portálu </a:t>
            </a:r>
            <a:br>
              <a:rPr lang="cs-CZ" b="0" i="0" dirty="0">
                <a:effectLst/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do Osobní e-Legislativa</a:t>
            </a:r>
            <a:endParaRPr lang="cs-CZ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ECC7F-B463-A2F9-9EE3-033BE45B27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92F606F-D60A-57F1-4600-B4DFCDE5A5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1015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BA035-00A9-2FD6-CBF2-7138FABD5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8A0B57A2-025F-86EA-E765-CD9125BCC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E3002D9-E452-709F-A468-6BE2945CC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B8CFA7F-31EE-64DE-2E68-9B0F6D498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Import návrhu do osobní e-Legislativy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87423E97-D8FA-E556-BD86-29BFC085C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 otevře osobní e-Legislativu, na domovské stránce klikne na </a:t>
            </a:r>
            <a:r>
              <a:rPr lang="cs-CZ" sz="1800" b="1" dirty="0"/>
              <a:t>Právní akty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dirty="0"/>
              <a:t>, následně </a:t>
            </a:r>
            <a:r>
              <a:rPr lang="cs-CZ" sz="1800" b="1" dirty="0"/>
              <a:t>Načíst právní akt ze souboru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5F25CA-E179-B6C0-F076-92FBFCA0F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43" y="2400386"/>
            <a:ext cx="8799527" cy="41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0902D-9262-0438-42A3-24CE57803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3E4C679-14A3-4894-8046-CA97851E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F1639F5-8DBF-B3F3-C569-7FF8C93E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65B3461-15D0-F09F-C387-D1A8CC7D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Import návrhu do osobní e-Legislativy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E0BB053C-62B4-7944-D2F7-742CDBC24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 vyhledá ve svém počítači stažený soubor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dirty="0"/>
              <a:t> a klikne na </a:t>
            </a:r>
            <a:r>
              <a:rPr lang="cs-CZ" sz="1800" b="1" dirty="0"/>
              <a:t>Otevřít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F74967-6D2C-E607-CEE4-FCE646F66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7" y="2134254"/>
            <a:ext cx="8389827" cy="44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4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80989-29D6-BA9C-668E-17B6C15CE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3640053-50B2-07C2-903C-D25D886F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7CD1299-EEEF-288E-2D9F-F0DF10A9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5FD4AAE-64A3-FC02-15D9-5138CB8F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Kvalita veřejné správy – instalační balíček pro test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D47A7E79-0FF2-550A-A782-3F62FF932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https://kvalitavs.gov.cz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&gt; Moderní legislativa &gt; Školení pro uživatele &gt;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editor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7FE428-041C-E25F-69E4-B033DFE80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28" y="2135320"/>
            <a:ext cx="7015141" cy="440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4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AE6CE-967D-BC11-59F6-F3CED5643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4606950-EE31-D064-4D7C-6FBEE0EC0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70E9F15-6F35-D13E-DAFA-E68B3B6D6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1A6D2AF-47C1-5E7B-50FD-CA4B0A00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Vložení návrhu do centrální e-Legislativy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EFA0DC8D-920F-672C-451B-B1B3C41E3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Pokud proběhne import úspěšně, otevře se záložka </a:t>
            </a:r>
            <a:r>
              <a:rPr lang="cs-CZ" sz="1800" b="1" dirty="0">
                <a:ea typeface="Calibri" panose="020F0502020204030204" pitchFamily="34" charset="0"/>
                <a:cs typeface="Calibri" panose="020F0502020204030204" pitchFamily="34" charset="0"/>
              </a:rPr>
              <a:t>Mé právní akty </a:t>
            </a:r>
            <a:r>
              <a:rPr lang="cs-CZ" sz="18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, kde Uživatel vyhledá v seznamu importovaný </a:t>
            </a:r>
            <a:r>
              <a:rPr lang="cs-CZ" sz="1800" b="1" dirty="0">
                <a:ea typeface="Calibri" panose="020F0502020204030204" pitchFamily="34" charset="0"/>
                <a:cs typeface="Calibri" panose="020F0502020204030204" pitchFamily="34" charset="0"/>
              </a:rPr>
              <a:t>návrh</a:t>
            </a:r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B88E838-24E2-2EFB-37F7-110B67808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502477"/>
            <a:ext cx="11138740" cy="273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BB2FF-7F6F-75F7-6628-665DE1FBD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930D37-054C-68F2-CD2F-C4F730A9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71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D0F043-C72A-12CE-80D1-32A7776E5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 dirty="0">
                <a:effectLst/>
                <a:latin typeface="+mn-lt"/>
              </a:rPr>
              <a:t>Načtení právního aktu </a:t>
            </a:r>
            <a:br>
              <a:rPr lang="cs-CZ" b="0" i="0" dirty="0">
                <a:effectLst/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z e-Legislativa</a:t>
            </a:r>
            <a:endParaRPr lang="cs-CZ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0104A-0794-0044-5BFA-8A9D423BC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8C59CB5-A19C-0F62-F722-8BCF7ED860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8774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E45C1-AD46-8959-CED5-B2C18FDDE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B232D801-E460-8FEF-ACED-C64D0909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D14260D-7BD4-1341-FA4F-E0BF1ACD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18CB770-6C2C-D0F1-F0B7-83FE6F1A6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Načtení právního aktu z e-Legislativy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71E6577A-6E3B-A202-2D38-D8F72C224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 se přihlásí do osobní e-Legislativy, na domovské stránce klikne na </a:t>
            </a:r>
            <a:r>
              <a:rPr lang="cs-CZ" sz="1800" b="1" dirty="0"/>
              <a:t>Právní akty </a:t>
            </a:r>
            <a:r>
              <a:rPr lang="cs-CZ" sz="1800" dirty="0">
                <a:solidFill>
                  <a:schemeClr val="accent5"/>
                </a:solidFill>
              </a:rPr>
              <a:t>(1) </a:t>
            </a:r>
            <a:r>
              <a:rPr lang="cs-CZ" sz="1800" dirty="0"/>
              <a:t>a následně </a:t>
            </a:r>
            <a:r>
              <a:rPr lang="cs-CZ" sz="1800" b="1" dirty="0"/>
              <a:t>Načíst právní akt z e-Legislativy</a:t>
            </a:r>
            <a:r>
              <a:rPr lang="cs-CZ" sz="1800" dirty="0"/>
              <a:t> </a:t>
            </a:r>
            <a:r>
              <a:rPr lang="cs-CZ" sz="1800" dirty="0">
                <a:solidFill>
                  <a:schemeClr val="accent5"/>
                </a:solidFill>
              </a:rPr>
              <a:t>(2)</a:t>
            </a:r>
            <a:endParaRPr lang="cs-CZ" sz="1800" dirty="0">
              <a:solidFill>
                <a:schemeClr val="accent5"/>
              </a:solidFill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47FB86-DAAC-803D-541F-D7BD8779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375097"/>
            <a:ext cx="8811680" cy="423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5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283AA-366A-AF5E-5E2A-F39A82CDB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3D2AE99A-08DA-5244-2486-4AB9FE15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135C2ED-5004-4556-C7F3-47D6AC2D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852445B-6A23-0C50-12AE-4C1B6A47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Načtení právního aktu z e-Legislativy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C9B4C849-0EC5-D98C-1FEA-8EC25C655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>
                <a:cs typeface="Arial" panose="020B0604020202020204" pitchFamily="34" charset="0"/>
              </a:rPr>
              <a:t>Otevře se okno </a:t>
            </a:r>
            <a:r>
              <a:rPr lang="cs-CZ" sz="1800" b="1" dirty="0">
                <a:cs typeface="Arial" panose="020B0604020202020204" pitchFamily="34" charset="0"/>
              </a:rPr>
              <a:t>Vyhledat verzi návrhu</a:t>
            </a:r>
            <a:r>
              <a:rPr lang="cs-CZ" sz="1800" dirty="0">
                <a:cs typeface="Arial" panose="020B0604020202020204" pitchFamily="34" charset="0"/>
              </a:rPr>
              <a:t>, kam Uživatel zadání </a:t>
            </a:r>
            <a:r>
              <a:rPr lang="cs-CZ" sz="1800" b="1" dirty="0">
                <a:cs typeface="Arial" panose="020B0604020202020204" pitchFamily="34" charset="0"/>
              </a:rPr>
              <a:t>číslo návrhu </a:t>
            </a:r>
            <a:r>
              <a:rPr lang="cs-CZ" sz="1800" dirty="0">
                <a:cs typeface="Arial" panose="020B0604020202020204" pitchFamily="34" charset="0"/>
              </a:rPr>
              <a:t>nebo jeho </a:t>
            </a:r>
            <a:r>
              <a:rPr lang="cs-CZ" sz="1800" b="1" dirty="0">
                <a:cs typeface="Arial" panose="020B0604020202020204" pitchFamily="34" charset="0"/>
              </a:rPr>
              <a:t>název</a:t>
            </a:r>
            <a:r>
              <a:rPr lang="cs-CZ" sz="1800" dirty="0"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chemeClr val="accent5"/>
                </a:solidFill>
                <a:cs typeface="Arial" panose="020B0604020202020204" pitchFamily="34" charset="0"/>
              </a:rPr>
              <a:t>(1)</a:t>
            </a:r>
            <a:r>
              <a:rPr lang="cs-CZ" sz="1800" dirty="0">
                <a:cs typeface="Arial" panose="020B0604020202020204" pitchFamily="34" charset="0"/>
              </a:rPr>
              <a:t>, označí vyhledanou verzi </a:t>
            </a:r>
            <a:r>
              <a:rPr lang="cs-CZ" sz="1800" dirty="0">
                <a:solidFill>
                  <a:schemeClr val="accent5"/>
                </a:solidFill>
                <a:cs typeface="Arial" panose="020B0604020202020204" pitchFamily="34" charset="0"/>
              </a:rPr>
              <a:t>(2)</a:t>
            </a:r>
            <a:r>
              <a:rPr lang="cs-CZ" sz="1800" dirty="0">
                <a:cs typeface="Arial" panose="020B0604020202020204" pitchFamily="34" charset="0"/>
              </a:rPr>
              <a:t> a klikne na </a:t>
            </a:r>
            <a:r>
              <a:rPr lang="cs-CZ" sz="1800" b="1" dirty="0">
                <a:cs typeface="Arial" panose="020B0604020202020204" pitchFamily="34" charset="0"/>
              </a:rPr>
              <a:t>Vybrat</a:t>
            </a:r>
            <a:r>
              <a:rPr lang="cs-CZ" sz="1800" dirty="0"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(3)</a:t>
            </a:r>
          </a:p>
        </p:txBody>
      </p:sp>
      <p:pic>
        <p:nvPicPr>
          <p:cNvPr id="4" name="Obrázek 3" descr="Obsah obrázku snímek obrazovky, text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E5B275A9-762A-6AC5-860D-8759BC447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8" y="2397575"/>
            <a:ext cx="7634392" cy="414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B2B73-3234-B7C1-AF39-58B2582C2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5BE2250-BC18-9D97-195E-67EC3402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16CCB83-6C4F-1F62-2CD5-F38611607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01B2D9D-0FEF-D8D5-38F6-C80CBB5F2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Načtení právního aktu z e-Legislativy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767E2343-B03A-5857-F5C2-ECAD03806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Otevře se okno </a:t>
            </a:r>
            <a:r>
              <a:rPr lang="cs-CZ" sz="1800" b="1" dirty="0"/>
              <a:t>Vyhledat verzi návrhu</a:t>
            </a:r>
            <a:r>
              <a:rPr lang="cs-CZ" sz="1800" dirty="0"/>
              <a:t>, kde Uživatel klikne na podprostor </a:t>
            </a:r>
            <a:r>
              <a:rPr lang="cs-CZ" sz="1800" b="1" dirty="0"/>
              <a:t>Pozměňovací návrhy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dirty="0"/>
              <a:t>, označí verzi </a:t>
            </a:r>
            <a:r>
              <a:rPr lang="cs-CZ" sz="1800" b="1" dirty="0"/>
              <a:t>návrhu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 </a:t>
            </a:r>
            <a:r>
              <a:rPr lang="cs-CZ" sz="1800" dirty="0"/>
              <a:t>a klikne na </a:t>
            </a:r>
            <a:r>
              <a:rPr lang="cs-CZ" sz="1800" b="1" dirty="0"/>
              <a:t>Stáhnout verzi návrhu off-line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FFA0534-B89A-8176-DEB0-73FBD1CD8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8" y="2469411"/>
            <a:ext cx="6914302" cy="413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0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42D06-238E-F174-AF72-2870D2A55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416C906-CBC1-D85A-3531-D8A0228C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EDE7535-30FD-0DC0-1CA4-AE7CD424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4C14243-8D7C-F040-EF63-DE8A217C0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Načtení právního aktu z e-Legislativy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BBD896D5-D900-7220-A474-D1588BE22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Pokud stažení proběhlo úspěšně, otevře se záložka </a:t>
            </a:r>
            <a:r>
              <a:rPr lang="cs-CZ" sz="1800" b="1" dirty="0"/>
              <a:t>Mé právní akty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dirty="0"/>
              <a:t>, kde je stažený </a:t>
            </a:r>
            <a:r>
              <a:rPr lang="cs-CZ" sz="1800" b="1" dirty="0"/>
              <a:t>návrh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dirty="0"/>
              <a:t> </a:t>
            </a:r>
            <a:endParaRPr lang="cs-CZ" sz="1800" dirty="0">
              <a:solidFill>
                <a:srgbClr val="FF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55FBD3A-2084-1222-DCCC-9616F974A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413635"/>
            <a:ext cx="11234627" cy="244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CD349-BE38-B541-32D8-6CAAA00FB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81879-53BA-DE4F-3393-A06E10E2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76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BDF66A-78BC-FF9C-55C3-41F7F661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Tvorba pozměňovacích návrhů </a:t>
            </a:r>
            <a:br>
              <a:rPr lang="cs-CZ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</a:br>
            <a:r>
              <a:rPr lang="cs-CZ" sz="3600" i="1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(dále jen „PN“)</a:t>
            </a:r>
            <a:endParaRPr lang="cs-CZ" i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E689C-8A40-80DA-821D-594ADA7671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4655360-623D-E3A1-8018-B90AD50A2F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4026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73B5E-F2F8-4079-2AA1-97E112294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21A6DF31-A465-4BC1-420D-C67650D62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4E903F7-3ED1-B1E6-D6A3-8DD9DDC9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26E95D1A-00D7-2FFD-E758-267021F5F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Založení sady PN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573AA5A5-75B1-8F38-CF2B-655C8F5D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 přejde na záložku </a:t>
            </a:r>
            <a:r>
              <a:rPr lang="cs-CZ" sz="1800" b="1" dirty="0">
                <a:ea typeface="Calibri" panose="020F0502020204030204" pitchFamily="34" charset="0"/>
                <a:cs typeface="Calibri" panose="020F0502020204030204" pitchFamily="34" charset="0"/>
              </a:rPr>
              <a:t>Mé pozměňovací návrhy</a:t>
            </a:r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 a klikne na </a:t>
            </a:r>
            <a:r>
              <a:rPr lang="cs-CZ" sz="1800" b="1" dirty="0">
                <a:ea typeface="Calibri" panose="020F0502020204030204" pitchFamily="34" charset="0"/>
                <a:cs typeface="Calibri" panose="020F0502020204030204" pitchFamily="34" charset="0"/>
              </a:rPr>
              <a:t>Vytvořit novou sadu </a:t>
            </a:r>
            <a:r>
              <a:rPr lang="cs-CZ" sz="18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</a:p>
        </p:txBody>
      </p:sp>
      <p:pic>
        <p:nvPicPr>
          <p:cNvPr id="4" name="Obrázek 3" descr="Obsah obrázku text, software, Písmo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CC2E3A84-5F4F-B720-F021-48C9629C2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82" y="2376806"/>
            <a:ext cx="11219075" cy="28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5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C5EBD-4A78-CD03-D344-939AD54EA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236DBEEB-1218-8819-614A-E4F0C7ED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6E3334E-C7AF-C9F3-5179-D5E45044F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66DF228-083C-2B95-001D-9C5A9DB8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Založení sady PN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53074244-AD0E-C612-EB53-E62217729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Otevře se okno </a:t>
            </a:r>
            <a:r>
              <a:rPr lang="cs-CZ" sz="1800" b="1" dirty="0">
                <a:ea typeface="Calibri" panose="020F0502020204030204" pitchFamily="34" charset="0"/>
                <a:cs typeface="Calibri" panose="020F0502020204030204" pitchFamily="34" charset="0"/>
              </a:rPr>
              <a:t>Výběr verzi návrhu </a:t>
            </a:r>
            <a:r>
              <a:rPr lang="cs-CZ" sz="18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, Uživatel označí </a:t>
            </a:r>
            <a:r>
              <a:rPr lang="cs-CZ" sz="1800" b="1" dirty="0">
                <a:ea typeface="Calibri" panose="020F0502020204030204" pitchFamily="34" charset="0"/>
                <a:cs typeface="Calibri" panose="020F0502020204030204" pitchFamily="34" charset="0"/>
              </a:rPr>
              <a:t>návrh</a:t>
            </a:r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chemeClr val="accent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 a klikne na </a:t>
            </a:r>
            <a:r>
              <a:rPr lang="cs-CZ" sz="1800" b="1" dirty="0">
                <a:ea typeface="Calibri" panose="020F0502020204030204" pitchFamily="34" charset="0"/>
                <a:cs typeface="Calibri" panose="020F0502020204030204" pitchFamily="34" charset="0"/>
              </a:rPr>
              <a:t>Pokračovat</a:t>
            </a:r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83EAD85-0A89-0E72-C543-0BCDAC935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357296"/>
            <a:ext cx="11234627" cy="239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4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940AF-70C9-6AC4-D209-07D965DFD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C38910F-7C94-D95D-5646-D8D52AFD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C91911A-7299-15E4-DFE5-00C2B172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725B300-140E-2718-B042-63FA69064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Atributy sady pozměňovacích návrhů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5BD66560-B688-E408-3FDD-40F698EB6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Otevře se okno </a:t>
            </a:r>
            <a:r>
              <a:rPr lang="cs-CZ" sz="1800" b="1" dirty="0"/>
              <a:t>Atributy sady pozměňovacích návrhů</a:t>
            </a:r>
            <a:r>
              <a:rPr lang="cs-CZ" sz="1800" dirty="0"/>
              <a:t>, kde je zaškrtnutá volba </a:t>
            </a:r>
            <a:r>
              <a:rPr lang="cs-CZ" sz="1800" b="1" dirty="0"/>
              <a:t>Pozměňovací návrhy </a:t>
            </a:r>
            <a:r>
              <a:rPr lang="cs-CZ" sz="1800" dirty="0">
                <a:solidFill>
                  <a:schemeClr val="accent5"/>
                </a:solidFill>
              </a:rPr>
              <a:t>(1)</a:t>
            </a:r>
            <a:r>
              <a:rPr lang="cs-CZ" sz="1800" dirty="0"/>
              <a:t>, Uživatel klikne na </a:t>
            </a:r>
            <a:r>
              <a:rPr lang="cs-CZ" sz="1800" b="1" dirty="0"/>
              <a:t>Pokračovat</a:t>
            </a:r>
            <a:r>
              <a:rPr lang="cs-CZ" sz="1800" dirty="0"/>
              <a:t> </a:t>
            </a:r>
            <a:r>
              <a:rPr lang="cs-CZ" sz="1800" dirty="0">
                <a:solidFill>
                  <a:schemeClr val="accent5"/>
                </a:solidFill>
              </a:rPr>
              <a:t>(2)</a:t>
            </a:r>
          </a:p>
        </p:txBody>
      </p:sp>
      <p:pic>
        <p:nvPicPr>
          <p:cNvPr id="4" name="Obrázek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9EA3E80E-543C-754D-DC88-334855E84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8" y="2329361"/>
            <a:ext cx="5199802" cy="42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429-8817-6EBD-5803-DB20D16FE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6FCE039-E8E6-7BDB-0D84-119000C1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87DC075-63FF-D48B-8D65-D6B1937A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F30A45E-402F-82DF-C07E-B4450FBD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Interní portál e-Legislativa 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08F96ECA-B921-6B3F-B0C2-C1CDA09EB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Po přihlášení Uživatel klikne na jméno přihlášeného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dirty="0"/>
              <a:t>, v menu vybere verzi pro </a:t>
            </a:r>
            <a:r>
              <a:rPr lang="cs-CZ" sz="1800" b="1" dirty="0"/>
              <a:t>Windows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dirty="0"/>
              <a:t> nebo </a:t>
            </a:r>
            <a:r>
              <a:rPr lang="cs-CZ" sz="1800" b="1" dirty="0"/>
              <a:t>macOS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(3</a:t>
            </a:r>
            <a:endParaRPr lang="cs-CZ" sz="1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1C3E7D-06DC-AD31-DB3B-8125585A7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124576"/>
            <a:ext cx="9566060" cy="4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FE6E2-4428-3C98-E874-901D9C4DD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2A449B4-B0E7-10CD-BA9F-54977015E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08B9722-D90F-5C68-0611-1F693147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3ACC014-C3F7-EE8A-9EA7-D46F2C4B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Atributy sady pozměňovacích návrhů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9BBB8719-DAF9-36B3-B65B-48E68949A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1" y="1836124"/>
            <a:ext cx="5154080" cy="4770416"/>
          </a:xfrm>
        </p:spPr>
        <p:txBody>
          <a:bodyPr>
            <a:normAutofit/>
          </a:bodyPr>
          <a:lstStyle/>
          <a:p>
            <a:r>
              <a:rPr lang="cs-CZ" sz="1800" dirty="0"/>
              <a:t>Na další záložce Uživatel vyplní: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1" dirty="0"/>
              <a:t>Předkládá se orgánu </a:t>
            </a:r>
            <a:r>
              <a:rPr lang="cs-CZ" sz="1800" dirty="0">
                <a:solidFill>
                  <a:srgbClr val="FF0000"/>
                </a:solidFill>
              </a:rPr>
              <a:t>(1) </a:t>
            </a:r>
            <a:r>
              <a:rPr lang="cs-CZ" sz="1800" dirty="0"/>
              <a:t>-&gt; uvede název </a:t>
            </a:r>
            <a:r>
              <a:rPr lang="cs-CZ" sz="1800" b="1" dirty="0"/>
              <a:t>výboru</a:t>
            </a:r>
            <a:r>
              <a:rPr lang="cs-CZ" sz="1800" dirty="0"/>
              <a:t> nebo </a:t>
            </a:r>
            <a:r>
              <a:rPr lang="cs-CZ" sz="1800" b="1" dirty="0"/>
              <a:t>komise</a:t>
            </a:r>
            <a:r>
              <a:rPr lang="cs-CZ" sz="1800" dirty="0"/>
              <a:t> či </a:t>
            </a:r>
            <a:r>
              <a:rPr lang="cs-CZ" sz="1800" b="1" dirty="0"/>
              <a:t>Plénum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1" dirty="0"/>
              <a:t>Činnost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dirty="0">
                <a:solidFill>
                  <a:srgbClr val="FF0000"/>
                </a:solidFill>
              </a:rPr>
              <a:t>(2) </a:t>
            </a:r>
            <a:r>
              <a:rPr lang="cs-CZ" sz="1800" dirty="0"/>
              <a:t>-&gt; např. předkládá nebo podává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1" dirty="0"/>
              <a:t>Předkládá / podává </a:t>
            </a:r>
            <a:r>
              <a:rPr lang="cs-CZ" sz="1800" dirty="0">
                <a:solidFill>
                  <a:schemeClr val="accent5"/>
                </a:solidFill>
              </a:rPr>
              <a:t>(3) </a:t>
            </a:r>
            <a:r>
              <a:rPr lang="cs-CZ" sz="1800" dirty="0"/>
              <a:t>–&gt; konkrétní jméno poslance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1" dirty="0"/>
              <a:t>Číslo sady </a:t>
            </a:r>
            <a:r>
              <a:rPr lang="cs-CZ" sz="1800" dirty="0">
                <a:solidFill>
                  <a:schemeClr val="accent5"/>
                </a:solidFill>
              </a:rPr>
              <a:t>(4) </a:t>
            </a:r>
            <a:r>
              <a:rPr lang="cs-CZ" sz="1800" dirty="0"/>
              <a:t>-&gt; pořadové číslo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následně klikne pro založení </a:t>
            </a:r>
            <a:r>
              <a:rPr lang="cs-CZ" sz="1800" b="1" dirty="0"/>
              <a:t>Vytvořit sadu </a:t>
            </a:r>
            <a:r>
              <a:rPr lang="cs-CZ" sz="1800" dirty="0">
                <a:solidFill>
                  <a:schemeClr val="accent5"/>
                </a:solidFill>
              </a:rPr>
              <a:t>(5)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3029D92-9C3A-74B3-304C-509D68940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02181"/>
            <a:ext cx="5665256" cy="47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A6E7B-13CA-7BB6-83EA-5B7EFC603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E7E7D7C6-DEFD-9FD8-8FCD-19B31DCA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E973277-4114-0775-4AA1-2537BB70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81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DD524F8-F45A-2844-5D56-32D31E042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Otevření sady PN v editoru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CD26087D-A5AA-28BE-A8D4-03CE8E60E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Na záložce </a:t>
            </a:r>
            <a:r>
              <a:rPr lang="cs-CZ" sz="1800" b="1" dirty="0"/>
              <a:t>Mé pozměňovací návrhy </a:t>
            </a:r>
            <a:r>
              <a:rPr lang="cs-CZ" sz="1800" dirty="0"/>
              <a:t>Uživatel označí založenou </a:t>
            </a:r>
            <a:r>
              <a:rPr lang="cs-CZ" sz="1800" b="1" dirty="0"/>
              <a:t>sadu</a:t>
            </a:r>
            <a:r>
              <a:rPr lang="cs-CZ" sz="1800" dirty="0"/>
              <a:t> </a:t>
            </a:r>
            <a:r>
              <a:rPr lang="cs-CZ" sz="1800" dirty="0">
                <a:solidFill>
                  <a:schemeClr val="accent5"/>
                </a:solidFill>
              </a:rPr>
              <a:t>(1)</a:t>
            </a:r>
            <a:r>
              <a:rPr lang="cs-CZ" sz="1800" dirty="0"/>
              <a:t> a klikne na </a:t>
            </a:r>
            <a:r>
              <a:rPr lang="cs-CZ" sz="1800" b="1" dirty="0"/>
              <a:t>Otevřít v editoru </a:t>
            </a:r>
            <a:r>
              <a:rPr lang="cs-CZ" sz="1800" dirty="0">
                <a:solidFill>
                  <a:schemeClr val="accent5"/>
                </a:solidFill>
              </a:rPr>
              <a:t>(2)</a:t>
            </a:r>
            <a:endParaRPr lang="cs-CZ" sz="1800" dirty="0">
              <a:solidFill>
                <a:schemeClr val="accent5"/>
              </a:solidFill>
              <a:cs typeface="Arial" panose="020B0604020202020204" pitchFamily="34" charset="0"/>
            </a:endParaRPr>
          </a:p>
        </p:txBody>
      </p:sp>
      <p:pic>
        <p:nvPicPr>
          <p:cNvPr id="4" name="Obrázek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63097199-96DE-091A-9F36-9B7FC1047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8" y="2140924"/>
            <a:ext cx="8605942" cy="439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8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6017B-2253-8B6D-1DBE-C1D018DED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B3DF22B-837B-DC49-09AE-8E84A308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2AB1903-D391-ECBF-C447-284470012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EE444F4-BD8C-C620-02C2-4A190622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Otevření sady PN v editoru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939C0DBB-2A5A-031B-8232-C6890CBE9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Otevře se seznam dokumentů pro otevření, Uživatel klikne na </a:t>
            </a:r>
            <a:r>
              <a:rPr lang="cs-CZ" sz="1800" b="1" dirty="0"/>
              <a:t>Otevřít</a:t>
            </a:r>
            <a:r>
              <a:rPr lang="cs-CZ" sz="1800" dirty="0"/>
              <a:t> </a:t>
            </a:r>
          </a:p>
        </p:txBody>
      </p:sp>
      <p:pic>
        <p:nvPicPr>
          <p:cNvPr id="4" name="Obrázek 3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3F286BDE-975D-FF11-C976-8F801EB16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119682"/>
            <a:ext cx="8682481" cy="448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7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01CC9-CB81-0F7A-5935-D1660EC53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67632FB-AFCC-AC3B-9C91-4F0F6BF0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87DFE1F-E82C-1B18-DC48-4A6C0F01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64A23A8-E4C3-7E19-4765-C48F13488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Tvorba PN</a:t>
            </a:r>
            <a:endParaRPr lang="cs-CZ" dirty="0"/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06496A93-1A55-D0FA-30F4-418D7C9F9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V pravé části má Uživatel panel Pozměňovací návrhy a sadu s příslušným pořadovým číslem</a:t>
            </a:r>
            <a:endParaRPr lang="cs-CZ" sz="1800" dirty="0"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B52ADF2-7E55-201C-A3C8-16FF8D85D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172825"/>
            <a:ext cx="8091590" cy="436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6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A030F-EDDC-69DA-CF54-0F6AC34F7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D74D62F-132C-C186-54BE-3DC0C000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5948898-CB1B-EBD7-593C-613AFCF8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82F8717-BE8B-D47B-A07D-CC6A316F7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Nahrazení slova textem​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7EE7F0F3-E915-2BE4-E7FB-4AD7F6E8C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 klikne do fragmentu a upraví znění 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9600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rgbClr val="CDCDCD"/>
              </a:buClr>
              <a:buNone/>
            </a:pPr>
            <a:r>
              <a:rPr lang="cs-CZ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„§ 196 Zanedbání povinné výživy: Kdo neplní, byť i z nedbalosti, svou zákonnou povinnost vyživovat nebo zaopatřovat jiného po dobu delší než čtyři měsíce a vydá tak oprávněnou osobu nebezpečí nouze, bude potrestán odnětím svobody až na </a:t>
            </a:r>
            <a:r>
              <a:rPr lang="cs-CZ" sz="1200" i="1" dirty="0">
                <a:highlight>
                  <a:srgbClr val="FF99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dvě léta</a:t>
            </a:r>
            <a:r>
              <a:rPr lang="cs-CZ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.“</a:t>
            </a: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rgbClr val="CDCDCD"/>
              </a:buClr>
              <a:buNone/>
            </a:pPr>
            <a:endParaRPr lang="cs-CZ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4299B28E-0DC2-47F6-7E9B-DE246187E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8" y="2649189"/>
            <a:ext cx="7874422" cy="38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0FF7F-0F07-37B7-2481-CFC85CF2C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C27952B-26F2-700B-F4D8-831B927F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DBEF3D5-BA60-765A-AB42-9ACFC06B4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18313D0-E4C5-BB5E-A6DD-3784600E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Vypuštění slova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9DE35E33-72A5-504A-A8BD-2458FF77C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 klikne do fragmentu a upraví znění 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9600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rgbClr val="CDCDCD"/>
              </a:buClr>
              <a:buNone/>
            </a:pPr>
            <a:r>
              <a:rPr lang="cs-CZ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„§ 67 Peněžitý trest: (1) Peněžitý trest může soud uložit pachateli za jakýkoli trestný čin; zejména zváží jeho uložení, jestliže pachatel pro sebe nebo pro jiného úmyslným trestným činem získal nebo se snažil získat </a:t>
            </a:r>
            <a:r>
              <a:rPr lang="cs-CZ" sz="1200" i="1" dirty="0">
                <a:highlight>
                  <a:srgbClr val="FF99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majetkový</a:t>
            </a:r>
            <a:r>
              <a:rPr lang="cs-CZ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prospěch. Peněžitý trest soud neuloží, je-li zřejmé, že by byl nedobytný.</a:t>
            </a:r>
          </a:p>
          <a:p>
            <a:pPr marL="39600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rgbClr val="CDCDCD"/>
              </a:buClr>
              <a:buNone/>
            </a:pPr>
            <a:endParaRPr lang="cs-CZ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pic>
        <p:nvPicPr>
          <p:cNvPr id="4" name="Obrázek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A2169685-2797-AA2C-57E4-63F880F01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8" y="2651788"/>
            <a:ext cx="7840132" cy="38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CA5BD-C30E-5E2F-6728-34E93E49C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470BBEB-9D49-54EB-64FB-AF50F24B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2AD739B-09C9-0FFC-B404-9228C404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1BD4A1C-008E-3320-E173-997D0806F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Zrušení fragmentu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11702224-DDD3-C9E6-1D26-E2739945A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sz="1800" dirty="0"/>
              <a:t>Uživatel v generovaném textu novely </a:t>
            </a:r>
            <a:r>
              <a:rPr lang="cs-CZ" sz="1800" i="1" dirty="0"/>
              <a:t>(první dokument vlevo)​</a:t>
            </a:r>
            <a:r>
              <a:rPr lang="cs-CZ" sz="1800" dirty="0"/>
              <a:t>: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vybere v menu </a:t>
            </a:r>
            <a:r>
              <a:rPr lang="cs-CZ" sz="1800" b="1" dirty="0"/>
              <a:t>Pozměňovací návrhy </a:t>
            </a:r>
            <a:r>
              <a:rPr lang="cs-CZ" sz="1800" dirty="0">
                <a:solidFill>
                  <a:schemeClr val="accent5"/>
                </a:solidFill>
              </a:rPr>
              <a:t>(1)​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hlavním okně editoru nebo v levém menu </a:t>
            </a:r>
            <a:r>
              <a:rPr lang="cs-CZ" sz="1800" i="1" dirty="0"/>
              <a:t>(Obsah dokumentu) </a:t>
            </a:r>
            <a:r>
              <a:rPr lang="cs-CZ" sz="1800" dirty="0"/>
              <a:t>vybere </a:t>
            </a:r>
            <a:r>
              <a:rPr lang="cs-CZ" sz="1800" b="1" dirty="0"/>
              <a:t>požadovaný fragment </a:t>
            </a:r>
            <a:r>
              <a:rPr lang="cs-CZ" sz="1800" dirty="0">
                <a:solidFill>
                  <a:schemeClr val="accent5"/>
                </a:solidFill>
              </a:rPr>
              <a:t>(2)​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klikne na </a:t>
            </a:r>
            <a:r>
              <a:rPr lang="cs-CZ" sz="1800" b="1" dirty="0"/>
              <a:t>Zrušit fragment </a:t>
            </a:r>
            <a:r>
              <a:rPr lang="cs-CZ" sz="1800" dirty="0">
                <a:solidFill>
                  <a:schemeClr val="accent5"/>
                </a:solidFill>
              </a:rPr>
              <a:t>(3)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rgbClr val="CDCDCD"/>
              </a:buClr>
            </a:pPr>
            <a:endParaRPr lang="cs-CZ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9600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rgbClr val="CDCDCD"/>
              </a:buClr>
              <a:buNone/>
            </a:pPr>
            <a:r>
              <a:rPr 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§ 68 Výměra peněžitého trestu: zrušení odst. (1)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673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2EC8E-8256-C5A0-27A3-966DC6B20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0014B216-87E2-E0BC-887C-05156C1E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E4500B0-8790-0122-82DD-F78F6C6C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FF34364-AA6B-AE1D-1C64-E0FDA6E7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Zrušení fragmentu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B4BF1593-BAC8-5830-ADDF-9FF3251ED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endParaRPr lang="cs-CZ" sz="1800" dirty="0"/>
          </a:p>
        </p:txBody>
      </p:sp>
      <p:pic>
        <p:nvPicPr>
          <p:cNvPr id="4" name="Obrázek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7CE9F0C3-EEC3-F219-ACCE-F834D8D9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8" y="1836124"/>
            <a:ext cx="9593502" cy="4733867"/>
          </a:xfrm>
          <a:prstGeom prst="rect">
            <a:avLst/>
          </a:prstGeom>
        </p:spPr>
      </p:pic>
      <p:pic>
        <p:nvPicPr>
          <p:cNvPr id="5" name="Obrázek 4" descr="Obsah obrázku text, snímek obrazovky, Písmo, logo&#10;&#10;Obsah vygenerovaný umělou inteligencí může být nesprávný.">
            <a:extLst>
              <a:ext uri="{FF2B5EF4-FFF2-40B4-BE49-F238E27FC236}">
                <a16:creationId xmlns:a16="http://schemas.microsoft.com/office/drawing/2014/main" id="{5D63B5AA-B037-D127-6405-C0603DC24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455" y="4105629"/>
            <a:ext cx="2844800" cy="1120384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F85E371E-49BB-3A4D-010F-60CF5E336E46}"/>
              </a:ext>
            </a:extLst>
          </p:cNvPr>
          <p:cNvSpPr/>
          <p:nvPr/>
        </p:nvSpPr>
        <p:spPr bwMode="auto">
          <a:xfrm>
            <a:off x="8018634" y="4513827"/>
            <a:ext cx="627131" cy="410156"/>
          </a:xfrm>
          <a:prstGeom prst="rightArrow">
            <a:avLst/>
          </a:prstGeom>
          <a:solidFill>
            <a:srgbClr val="CA0020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763F507-A9FE-7C0D-6318-7E870FF4E622}"/>
              </a:ext>
            </a:extLst>
          </p:cNvPr>
          <p:cNvSpPr/>
          <p:nvPr/>
        </p:nvSpPr>
        <p:spPr bwMode="auto">
          <a:xfrm>
            <a:off x="8833455" y="4105628"/>
            <a:ext cx="2831915" cy="1129311"/>
          </a:xfrm>
          <a:prstGeom prst="rect">
            <a:avLst/>
          </a:prstGeom>
          <a:noFill/>
          <a:ln w="28575">
            <a:solidFill>
              <a:schemeClr val="accent5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025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2DA87-F66C-040F-E2B2-B4E333A7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6A28DD4-F051-358B-7572-2E4D6BA8A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2465052-921D-3C8B-44A7-72CF5AAB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C548F25-0ECC-4E78-1ECD-71118015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Zrušení fragmentu</a:t>
            </a:r>
          </a:p>
        </p:txBody>
      </p:sp>
      <p:pic>
        <p:nvPicPr>
          <p:cNvPr id="4" name="Zástupný obsah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14FBC9E3-FEFB-FAA1-F973-949BA5F46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630" y="1768476"/>
            <a:ext cx="9672124" cy="47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4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CB620-4BD8-BE9F-44F8-0371D415E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B3EAC3D-9788-64B0-767C-F1B3A517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515860C-99E4-EFB1-7B26-30E8480E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544894B-D765-4DD3-EA2C-CA670D3EE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Vyhledání a nahrazení slova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D7BF44A9-68EF-24C1-E645-29EA9B6DB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vyhledá výraz "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výjimečný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„: ​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vybere záložku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(1)​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následně položku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Najít / nahradit </a:t>
            </a:r>
            <a:r>
              <a:rPr lang="cs-CZ" sz="18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zadá vyhledávaný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výraz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potvrdí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nahradit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</a:t>
            </a: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rgbClr val="CDCDCD"/>
              </a:buClr>
              <a:buNone/>
            </a:pPr>
            <a:endParaRPr lang="cs-CZ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9600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rgbClr val="CDCDCD"/>
              </a:buClr>
              <a:buNone/>
            </a:pPr>
            <a:r>
              <a:rPr 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Nahradit výjimečný za nejtvrdší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04160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B4B15-A273-5BE1-D58A-DA5D474A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2ED8FCC-E6A2-E190-6E39-60BC5301E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F4E1499-49E4-C178-6102-A0744867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270427D-87BA-A292-9DF0-1B2684DC9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Instalace aplikace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184CDC78-EB87-8594-6B3A-BD2D4D466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r>
              <a:rPr lang="cs-CZ" dirty="0"/>
              <a:t>Spuštění instalačního souboru </a:t>
            </a:r>
            <a:r>
              <a:rPr lang="cs-CZ" i="1" dirty="0"/>
              <a:t>(zpravidla se ukládá do složky Stažené soubory)</a:t>
            </a:r>
            <a:r>
              <a:rPr lang="cs-CZ" dirty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i="1" dirty="0"/>
              <a:t>test: e-Legislativa_Dokument_Editor_Setup-TEST-MV-1.0.1_signed</a:t>
            </a:r>
          </a:p>
          <a:p>
            <a:endParaRPr lang="cs-CZ" dirty="0"/>
          </a:p>
          <a:p>
            <a:r>
              <a:rPr lang="cs-CZ" dirty="0"/>
              <a:t>Instalace probíhá automaticky bez nutnosti uživatelského zásahu</a:t>
            </a:r>
          </a:p>
          <a:p>
            <a:r>
              <a:rPr lang="cs-CZ" dirty="0"/>
              <a:t>Po dokončení instalace se </a:t>
            </a:r>
            <a:r>
              <a:rPr lang="cs-CZ" b="1" dirty="0"/>
              <a:t>aplikace</a:t>
            </a:r>
            <a:r>
              <a:rPr lang="cs-CZ" dirty="0"/>
              <a:t> automaticky spustí a otevře se na domovské stránce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r>
              <a:rPr lang="cs-CZ" dirty="0"/>
              <a:t>Na ploše se vytvoří </a:t>
            </a:r>
            <a:r>
              <a:rPr lang="cs-CZ" b="1" dirty="0"/>
              <a:t>zástupce</a:t>
            </a:r>
            <a:r>
              <a:rPr lang="cs-CZ" dirty="0"/>
              <a:t> e-Legislativa Dokument Editor</a:t>
            </a:r>
            <a:r>
              <a:rPr lang="cs-CZ" dirty="0">
                <a:solidFill>
                  <a:srgbClr val="FF0000"/>
                </a:solidFill>
              </a:rPr>
              <a:t> (2)</a:t>
            </a:r>
          </a:p>
          <a:p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6B8EB3-592B-34C6-FDB7-7BE7EDBBA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68" y="2590050"/>
            <a:ext cx="6462702" cy="36512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4C90F49-F3AD-DE9A-491A-93B7D479F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30" y="4129867"/>
            <a:ext cx="8946554" cy="240904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BA9ED73-358A-60D1-26B4-6D334EE70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457" y="4546951"/>
            <a:ext cx="1855526" cy="19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C3F64-FAA9-706C-9F8C-8B9C66E10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9B101CD7-0DED-26FA-5153-5318EE0F8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194F993-5CE6-F5F9-E471-3029182E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1F09AF1-A2BC-9EB6-D84F-6601237D0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Vyhledání a nahrazení slova</a:t>
            </a:r>
          </a:p>
        </p:txBody>
      </p:sp>
      <p:pic>
        <p:nvPicPr>
          <p:cNvPr id="4" name="Zástupný obsah 3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AFEB9397-860F-FBAC-3A78-867B8408D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630" y="1635272"/>
            <a:ext cx="9931820" cy="4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7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8144E-E5C7-7CB3-B2D3-F2C3AF136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C1384AD-AC3E-549B-C145-DC9885A9E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42D0F58-17FC-A79F-81A5-0504E6ADA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91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F4B65E5-02D9-9FDF-4153-D575CB32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Vyhledání a nahrazení slova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01EAFC2-5627-A13F-E76A-96A8A23D6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C84B442-C26B-BEE1-541C-7CE7B74C7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1528481"/>
            <a:ext cx="10148990" cy="501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DCFA6-8487-60EA-B857-58BD2F0A4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9B44F07-81D0-75FB-41B0-F2F38DA83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71EDE0B-15D3-8364-B060-75038BBE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A82D748-7C31-9F33-02FE-728F1E5C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 novelizačního pokynu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5A946DA8-046D-83D7-05C8-3C53EB454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vybere v pravém panelu Pozměňovací návrhy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konkrétní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zvolí horní menu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Pozměňovací návrhy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následně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Nastavit novelizační pokyny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nebo druhý způsob, tj. pravé tlačítko myši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Pozměňovací návrhy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následně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Nastavit novelizační pokyny 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9600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„§ 196</a:t>
            </a:r>
          </a:p>
          <a:p>
            <a:pPr marL="39600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Zanedbání povinné výživy nahradit Slovo za Text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55486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19BBE-CD70-EFE3-A563-EDA86049C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4E1E60A-F7B3-F961-A58D-B93DD0A66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912806B-F2CB-C4E1-AC85-1837D92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25B83CB3-F80B-BF8C-E9B5-8F13A3897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 novelizačního pokynu</a:t>
            </a:r>
          </a:p>
        </p:txBody>
      </p:sp>
      <p:pic>
        <p:nvPicPr>
          <p:cNvPr id="4" name="Zástupný obsah 3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802EB2E2-7B5C-CF31-4E84-819361D31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630" y="1607606"/>
            <a:ext cx="9977540" cy="493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43C02-F563-60F6-49C8-23AA04B92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0E07AB0-E286-0302-2B85-AB0E3B23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8A0443D-4859-B7AC-DF06-75636612B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F75BA29-0E39-D567-3D73-367302CB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 novelizačního pokynu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3DB20A7C-75EA-1E42-3B6C-31A111CA8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 marL="324000" indent="-3240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Uživatel vybere </a:t>
            </a:r>
            <a:r>
              <a:rPr lang="cs-CZ" sz="1800" dirty="0" err="1">
                <a:ea typeface="Calibri" panose="020F0502020204030204" pitchFamily="34" charset="0"/>
                <a:cs typeface="Calibri" panose="020F0502020204030204" pitchFamily="34" charset="0"/>
              </a:rPr>
              <a:t>granualitu</a:t>
            </a:r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 novelizačního pokynu, provede změnu typu </a:t>
            </a:r>
            <a:r>
              <a:rPr lang="cs-CZ" sz="18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 a klikne na </a:t>
            </a:r>
            <a:r>
              <a:rPr lang="cs-CZ" sz="1800" b="1" dirty="0">
                <a:ea typeface="Calibri" panose="020F0502020204030204" pitchFamily="34" charset="0"/>
                <a:cs typeface="Calibri" panose="020F0502020204030204" pitchFamily="34" charset="0"/>
              </a:rPr>
              <a:t>Potvrdit</a:t>
            </a:r>
            <a:r>
              <a:rPr 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</a:p>
          <a:p>
            <a:pPr marL="396000" lvl="1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None/>
            </a:pPr>
            <a:r>
              <a:rPr 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„§ 196 Zanedbání povinné výživy nahradit Slovo za Text</a:t>
            </a:r>
          </a:p>
        </p:txBody>
      </p:sp>
      <p:pic>
        <p:nvPicPr>
          <p:cNvPr id="4" name="Obrázek 3" descr="Obsah obrázku text, snímek obrazovky, software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2CE35512-6515-F2A6-EC75-98D7B391A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8" y="2449338"/>
            <a:ext cx="6798845" cy="415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81865-24A3-B61A-B4BA-0D8F91C0A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DE973DB-DB43-F2F8-81C4-DA0285C0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535518-3D7E-9BDF-E9E5-911DDF33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FB5881B-C061-7ED8-3712-2C55B9085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 novelizačního pokynu</a:t>
            </a:r>
          </a:p>
        </p:txBody>
      </p:sp>
      <p:pic>
        <p:nvPicPr>
          <p:cNvPr id="4" name="Zástupný obsah 3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1D4A4C2A-6F26-A434-BDA4-FA29E743D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630" y="1768476"/>
            <a:ext cx="9678042" cy="47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6572C-6C81-43E0-DBB4-DA2737DBB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DF53A55-DE78-DE09-EEA2-3EA0BABF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>
                <a:solidFill>
                  <a:schemeClr val="accent1"/>
                </a:solidFill>
              </a:rPr>
              <a:t>PSP_poslanec</a:t>
            </a:r>
            <a:r>
              <a:rPr lang="cs-CZ" sz="900"/>
              <a:t> / Informační systém e-Sbírka a e-Legislativa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961B45A-53B9-3540-6FC0-B7152ECB3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44B9FAB-D95D-AE9E-E3B0-4C6C9F9AD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funkcionality..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E514C36A-8B4F-1BCB-8A14-C13F213EF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47704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Další funkcionality jsou obdobné jako v editoru v interním portálu e-Legislativy..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57230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33350-6E3F-8AC4-1850-1FA7C566F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28A351-1FC6-6E01-DEF1-55074836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97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F28F6B-B3E7-F37A-EB31-681B75AE6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Ukončení editace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000E2-456B-2FA0-97D0-C4885BC8B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endParaRPr lang="cs-CZ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7B3BCD0-086A-692D-A327-995A09073D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15759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C4CCA-5113-DFA2-D9B3-4850E0B4F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ACC743-C6DD-3180-1854-5106C672A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Informační systém e-Sbírka a e-Legislativa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95F9B-A5AC-E476-842F-EC3153D6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98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386D-5ACD-4C70-0BA5-7619971C8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Po dokončení prací na návrhu Uživatel klikne na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Ukončit editaci </a:t>
            </a:r>
            <a:r>
              <a:rPr lang="cs-CZ" sz="1800" dirty="0">
                <a:solidFill>
                  <a:schemeClr val="accent5"/>
                </a:solidFill>
                <a:latin typeface="Calibri"/>
                <a:ea typeface="Aptos" panose="020B0004020202020204" pitchFamily="34" charset="0"/>
                <a:cs typeface="Arial"/>
              </a:rPr>
              <a:t>(1)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6E1473-EED7-A1D7-E243-F93373DA8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Ukončení editace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6853B28-CECA-2410-E460-620ED5FCC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056689"/>
            <a:ext cx="8306825" cy="448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99412"/>
      </p:ext>
    </p:extLst>
  </p:cSld>
  <p:clrMapOvr>
    <a:masterClrMapping/>
  </p:clrMapOvr>
  <p:transition spd="slow">
    <p:push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70F06-0EFA-AD7E-A690-D792F327F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9E1611-9166-0B6F-2945-B0130C4F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Informační systém e-Sbírka a e-Legislativa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05AC83-9A98-0BC5-F1F8-3E97FA0F7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99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DD638-8599-ED45-425E-C8C6AB69C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Systém Uživatele přepne do menu </a:t>
            </a:r>
            <a:r>
              <a:rPr lang="cs-CZ" sz="1800" b="1" dirty="0">
                <a:latin typeface="Calibri"/>
                <a:ea typeface="Aptos" panose="020B0004020202020204" pitchFamily="34" charset="0"/>
                <a:cs typeface="Arial"/>
              </a:rPr>
              <a:t>Mé právní akty</a:t>
            </a:r>
            <a:r>
              <a:rPr lang="cs-CZ" sz="1800" dirty="0">
                <a:latin typeface="Calibri"/>
                <a:ea typeface="Aptos" panose="020B0004020202020204" pitchFamily="34" charset="0"/>
                <a:cs typeface="Arial"/>
              </a:rPr>
              <a:t>, kde je dostupný návrh</a:t>
            </a:r>
            <a:endParaRPr lang="cs-CZ" sz="1800" dirty="0">
              <a:solidFill>
                <a:srgbClr val="FF0000"/>
              </a:solidFill>
              <a:latin typeface="Calibri"/>
              <a:ea typeface="Aptos" panose="020B0004020202020204" pitchFamily="34" charset="0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B1D443-B338-67A9-3DE5-B807F999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Ukončení editace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0A57F5-BCFA-F917-6F16-F373FC34E2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5606"/>
          <a:stretch/>
        </p:blipFill>
        <p:spPr>
          <a:xfrm>
            <a:off x="526630" y="2270352"/>
            <a:ext cx="11234627" cy="38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222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8FAB6A51-56D0-4945-9C37-E9F244AF6ED1}"/>
    </a:ext>
  </a:extLst>
</a:theme>
</file>

<file path=ppt/theme/theme2.xml><?xml version="1.0" encoding="utf-8"?>
<a:theme xmlns:a="http://schemas.openxmlformats.org/drawingml/2006/main" name="1_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9937547C-5FBF-400E-9681-C42A71264088}"/>
    </a:ext>
  </a:extLst>
</a:theme>
</file>

<file path=ppt/theme/theme3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78ead9-6c77-4367-b017-694c57707dcb">
      <Terms xmlns="http://schemas.microsoft.com/office/infopath/2007/PartnerControls"/>
    </lcf76f155ced4ddcb4097134ff3c332f>
    <TaxCatchAll xmlns="99df7024-77c3-464a-ad9d-ac6dc0088db4" xsi:nil="true"/>
    <_ip_UnifiedCompliancePolicyUIAction xmlns="http://schemas.microsoft.com/sharepoint/v3" xsi:nil="true"/>
    <Popis xmlns="2d78ead9-6c77-4367-b017-694c57707dcb" xsi:nil="true"/>
    <_ip_UnifiedCompliancePolicyProperties xmlns="http://schemas.microsoft.com/sharepoint/v3" xsi:nil="true"/>
    <_Flow_SignoffStatus xmlns="2d78ead9-6c77-4367-b017-694c57707dcb" xsi:nil="true"/>
    <Link xmlns="2d78ead9-6c77-4367-b017-694c57707dcb">
      <Url xsi:nil="true"/>
      <Description xsi:nil="true"/>
    </Link>
    <Datum xmlns="2d78ead9-6c77-4367-b017-694c57707dc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6DD02983A46C409EEF11DE63C77FB7" ma:contentTypeVersion="24" ma:contentTypeDescription="Create a new document." ma:contentTypeScope="" ma:versionID="5dc0ac3a293befd2824dd226f7c6bc94">
  <xsd:schema xmlns:xsd="http://www.w3.org/2001/XMLSchema" xmlns:xs="http://www.w3.org/2001/XMLSchema" xmlns:p="http://schemas.microsoft.com/office/2006/metadata/properties" xmlns:ns1="http://schemas.microsoft.com/sharepoint/v3" xmlns:ns2="2d78ead9-6c77-4367-b017-694c57707dcb" xmlns:ns3="99df7024-77c3-464a-ad9d-ac6dc0088db4" targetNamespace="http://schemas.microsoft.com/office/2006/metadata/properties" ma:root="true" ma:fieldsID="ad31f4f9b6c08ef21cce5ea2016dfb44" ns1:_="" ns2:_="" ns3:_="">
    <xsd:import namespace="http://schemas.microsoft.com/sharepoint/v3"/>
    <xsd:import namespace="2d78ead9-6c77-4367-b017-694c57707dcb"/>
    <xsd:import namespace="99df7024-77c3-464a-ad9d-ac6dc0088d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Popi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um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ObjectDetectorVersions" minOccurs="0"/>
                <xsd:element ref="ns2:Link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8ead9-6c77-4367-b017-694c57707d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Sign-off status" ma:internalName="Sign_x002d_off_x0020_status">
      <xsd:simpleType>
        <xsd:restriction base="dms:Text"/>
      </xsd:simpleType>
    </xsd:element>
    <xsd:element name="Popis" ma:index="15" nillable="true" ma:displayName="Popis" ma:description="e-Šablona mínus - analytický plán zadání pro vývoj backendových služeb (TSIT-ACE)" ma:format="Dropdown" ma:internalName="Popis">
      <xsd:simpleType>
        <xsd:restriction base="dms:Text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Datum" ma:index="22" nillable="true" ma:displayName="Datum" ma:format="DateOnly" ma:internalName="Datum">
      <xsd:simpleType>
        <xsd:restriction base="dms:DateTim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7f66ad1-fe3c-4d7f-928a-c6612a40c9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ink" ma:index="3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df7024-77c3-464a-ad9d-ac6dc0088db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8fe49ff-be76-4081-80dd-99ce3c2bd5fe}" ma:internalName="TaxCatchAll" ma:showField="CatchAllData" ma:web="99df7024-77c3-464a-ad9d-ac6dc0088d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424C30-DE55-46BB-A6F1-F73644F418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5DA6C9-F14C-4EFB-AD47-FFBF4EE96E59}">
  <ds:schemaRefs>
    <ds:schemaRef ds:uri="http://schemas.microsoft.com/office/2006/metadata/properties"/>
    <ds:schemaRef ds:uri="99df7024-77c3-464a-ad9d-ac6dc0088db4"/>
    <ds:schemaRef ds:uri="http://schemas.microsoft.com/office/infopath/2007/PartnerControls"/>
    <ds:schemaRef ds:uri="http://schemas.microsoft.com/office/2006/documentManagement/types"/>
    <ds:schemaRef ds:uri="2d78ead9-6c77-4367-b017-694c57707dcb"/>
    <ds:schemaRef ds:uri="http://schemas.openxmlformats.org/package/2006/metadata/core-properties"/>
    <ds:schemaRef ds:uri="http://purl.org/dc/terms/"/>
    <ds:schemaRef ds:uri="http://schemas.microsoft.com/sharepoint/v3"/>
    <ds:schemaRef ds:uri="http://www.w3.org/XML/1998/namespac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0DC0DDC-EEE3-47CF-9320-9E27308A6C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d78ead9-6c77-4367-b017-694c57707dcb"/>
    <ds:schemaRef ds:uri="99df7024-77c3-464a-ad9d-ac6dc0088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84226ac-d152-4259-96d9-9ea797342374}" enabled="1" method="Standard" siteId="{6573a299-ce07-4046-aaa3-db180daff1a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2021 Asseco CE presentation template</Template>
  <TotalTime>592</TotalTime>
  <Words>3966</Words>
  <Application>Microsoft Office PowerPoint</Application>
  <PresentationFormat>Širokoúhlá obrazovka</PresentationFormat>
  <Paragraphs>632</Paragraphs>
  <Slides>111</Slides>
  <Notes>83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111</vt:i4>
      </vt:variant>
    </vt:vector>
  </HeadingPairs>
  <TitlesOfParts>
    <vt:vector size="121" baseType="lpstr">
      <vt:lpstr>Arial</vt:lpstr>
      <vt:lpstr>Calibri</vt:lpstr>
      <vt:lpstr>Calibri Light</vt:lpstr>
      <vt:lpstr>Courier New</vt:lpstr>
      <vt:lpstr>Geomanist Book</vt:lpstr>
      <vt:lpstr>Symbol</vt:lpstr>
      <vt:lpstr>Times New Roman</vt:lpstr>
      <vt:lpstr>Wingdings</vt:lpstr>
      <vt:lpstr>szablon_prezentacji_16x9</vt:lpstr>
      <vt:lpstr>1_szablon_prezentacji_16x9</vt:lpstr>
      <vt:lpstr>Osobní e-Legislativa</vt:lpstr>
      <vt:lpstr>Představení aplikace Osobní e-Legislativa</vt:lpstr>
      <vt:lpstr>Důležité odkazy</vt:lpstr>
      <vt:lpstr>Stažení a instalace aplikace  Osobní e-Legislativa </vt:lpstr>
      <vt:lpstr>Stažení instalačního balíčku</vt:lpstr>
      <vt:lpstr>Kvalita veřejné správy – instalační balíček pro produkci</vt:lpstr>
      <vt:lpstr>Kvalita veřejné správy – instalační balíček pro test</vt:lpstr>
      <vt:lpstr>Interní portál e-Legislativa </vt:lpstr>
      <vt:lpstr>Instalace aplikace</vt:lpstr>
      <vt:lpstr>Založení nového právního aktu (dále jen „PA“)</vt:lpstr>
      <vt:lpstr>Úvodní obrazovka</vt:lpstr>
      <vt:lpstr>Založení návrhu PA</vt:lpstr>
      <vt:lpstr>Založení návrhu PA – vyplnění povinných údajů</vt:lpstr>
      <vt:lpstr>Založení návrhu PA – vyplnění povinných údajů</vt:lpstr>
      <vt:lpstr>Otevření založeného nového PA v editoru</vt:lpstr>
      <vt:lpstr>Otevření založeného nového PA v editoru</vt:lpstr>
      <vt:lpstr>Šablonu pro tvorbu návrhu PA</vt:lpstr>
      <vt:lpstr>Ukázka funkcí pro tvorbu nového PA</vt:lpstr>
      <vt:lpstr>Vložení fragmentu</vt:lpstr>
      <vt:lpstr>Vložení fragmentu</vt:lpstr>
      <vt:lpstr>Vložení obrázku</vt:lpstr>
      <vt:lpstr>Vložení obrázku</vt:lpstr>
      <vt:lpstr>Vložení tabulky</vt:lpstr>
      <vt:lpstr>Vložení tabulky</vt:lpstr>
      <vt:lpstr>Vložení tabulky</vt:lpstr>
      <vt:lpstr>Vložení vzorce</vt:lpstr>
      <vt:lpstr>Vložení vzorce</vt:lpstr>
      <vt:lpstr>Vložení vzorce</vt:lpstr>
      <vt:lpstr>Vložení vzorce</vt:lpstr>
      <vt:lpstr>Založení návrhu PA</vt:lpstr>
      <vt:lpstr>Založení návrhu PA – vyplnění povinných údajů</vt:lpstr>
      <vt:lpstr>Založení návrhu PA – vyplnění povinných údajů</vt:lpstr>
      <vt:lpstr>Otevření založeného nového PA v editoru</vt:lpstr>
      <vt:lpstr>Otevření založeného nového PA v editoru</vt:lpstr>
      <vt:lpstr>Přidání úplného znění</vt:lpstr>
      <vt:lpstr>Přidání úplného znění</vt:lpstr>
      <vt:lpstr>Přidání úplného znění</vt:lpstr>
      <vt:lpstr>Přidání úplného znění</vt:lpstr>
      <vt:lpstr>Novelizace předpisu – novelizační bod</vt:lpstr>
      <vt:lpstr>Novelizace předpisu – novelizační bod</vt:lpstr>
      <vt:lpstr>Export</vt:lpstr>
      <vt:lpstr>Export do PDF / MS Word</vt:lpstr>
      <vt:lpstr>Export do PDF / MS Word</vt:lpstr>
      <vt:lpstr>Ukončení editace</vt:lpstr>
      <vt:lpstr>Ukončení editace</vt:lpstr>
      <vt:lpstr>Ukončení editace</vt:lpstr>
      <vt:lpstr>Export importního souboru</vt:lpstr>
      <vt:lpstr>Export importního souboru *.evn </vt:lpstr>
      <vt:lpstr>Import souboru *.evn </vt:lpstr>
      <vt:lpstr>Import souboru *.evn </vt:lpstr>
      <vt:lpstr>Import souboru *.evn </vt:lpstr>
      <vt:lpstr>Vložení návrhu  do interního portálu  e-Legislativy</vt:lpstr>
      <vt:lpstr>Vložení návrhu do interního portálu e-Legislativy </vt:lpstr>
      <vt:lpstr>Vložení návrhu do interního portálu e-Legislativy </vt:lpstr>
      <vt:lpstr>Vložení návrhu do centrální e-Legislativy</vt:lpstr>
      <vt:lpstr>Vložení návrhu do centrální e-Legislativy</vt:lpstr>
      <vt:lpstr>Vložení návrhu do centrální e-Legislativy</vt:lpstr>
      <vt:lpstr>Vložení návrhu do centrální e-Legislativy</vt:lpstr>
      <vt:lpstr>Vložení návrhu do centrální e-Legislativy</vt:lpstr>
      <vt:lpstr>Vložení návrhu do centrální e-Legislativy</vt:lpstr>
      <vt:lpstr>Založení pozměňovacího návrhu (dále jen „PN“)</vt:lpstr>
      <vt:lpstr>Stažení návrhu  z veřejného portálu  e-Legislativa</vt:lpstr>
      <vt:lpstr>Vyhledání návrhu na veřejném portálu e-Legislativa</vt:lpstr>
      <vt:lpstr>Otevření návrhu na veřejném portálu e-Legislativa</vt:lpstr>
      <vt:lpstr>Stažení verze návrhu z veřejného portálu e-Legislativa</vt:lpstr>
      <vt:lpstr>Stažení verze návrhu z veřejného portálu e-Legislativa</vt:lpstr>
      <vt:lpstr>Import staženého souboru z veřejného portálu  do Osobní e-Legislativa</vt:lpstr>
      <vt:lpstr>Import návrhu do osobní e-Legislativy</vt:lpstr>
      <vt:lpstr>Import návrhu do osobní e-Legislativy</vt:lpstr>
      <vt:lpstr>Vložení návrhu do centrální e-Legislativy</vt:lpstr>
      <vt:lpstr>Načtení právního aktu  z e-Legislativa</vt:lpstr>
      <vt:lpstr>Načtení právního aktu z e-Legislativy</vt:lpstr>
      <vt:lpstr>Načtení právního aktu z e-Legislativy</vt:lpstr>
      <vt:lpstr>Načtení právního aktu z e-Legislativy</vt:lpstr>
      <vt:lpstr>Načtení právního aktu z e-Legislativy</vt:lpstr>
      <vt:lpstr>Tvorba pozměňovacích návrhů  (dále jen „PN“)</vt:lpstr>
      <vt:lpstr>Založení sady PN</vt:lpstr>
      <vt:lpstr>Založení sady PN</vt:lpstr>
      <vt:lpstr>Atributy sady pozměňovacích návrhů</vt:lpstr>
      <vt:lpstr>Atributy sady pozměňovacích návrhů</vt:lpstr>
      <vt:lpstr>Otevření sady PN v editoru</vt:lpstr>
      <vt:lpstr>Otevření sady PN v editoru</vt:lpstr>
      <vt:lpstr>Tvorba PN</vt:lpstr>
      <vt:lpstr>Nahrazení slova textem​</vt:lpstr>
      <vt:lpstr>Vypuštění slova</vt:lpstr>
      <vt:lpstr>Zrušení fragmentu</vt:lpstr>
      <vt:lpstr>Zrušení fragmentu</vt:lpstr>
      <vt:lpstr>Zrušení fragmentu</vt:lpstr>
      <vt:lpstr>Vyhledání a nahrazení slova</vt:lpstr>
      <vt:lpstr>Vyhledání a nahrazení slova</vt:lpstr>
      <vt:lpstr>Vyhledání a nahrazení slova</vt:lpstr>
      <vt:lpstr>Nastavení novelizačního pokynu</vt:lpstr>
      <vt:lpstr>Nastavení novelizačního pokynu</vt:lpstr>
      <vt:lpstr>Nastavení novelizačního pokynu</vt:lpstr>
      <vt:lpstr>Nastavení novelizačního pokynu</vt:lpstr>
      <vt:lpstr>Další funkcionality..</vt:lpstr>
      <vt:lpstr>Ukončení editace</vt:lpstr>
      <vt:lpstr>Ukončení editace</vt:lpstr>
      <vt:lpstr>Ukončení editace</vt:lpstr>
      <vt:lpstr>Export importního souboru PN</vt:lpstr>
      <vt:lpstr>Export importního souboru *.epn </vt:lpstr>
      <vt:lpstr>Import souboru *.epn </vt:lpstr>
      <vt:lpstr>Import souboru *.epn </vt:lpstr>
      <vt:lpstr>Import souboru *.epn </vt:lpstr>
      <vt:lpstr>Vložení PN  do interního portálu  e-Legislativy</vt:lpstr>
      <vt:lpstr>Vložení PN do interního portálu e-Legislativy </vt:lpstr>
      <vt:lpstr>Vložení PN do interního portálu e-Legislativy </vt:lpstr>
      <vt:lpstr>Atributy sady pozměňovacích návrhů</vt:lpstr>
      <vt:lpstr>Vložení PN do centrální e-Legislativy</vt:lpstr>
      <vt:lpstr>Děkuji za pozornost…</vt:lpstr>
      <vt:lpstr>Prezentace aplikace PowerPoint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BUTOR Tomáš</dc:creator>
  <cp:lastModifiedBy>Eva Jandíková</cp:lastModifiedBy>
  <cp:revision>4</cp:revision>
  <cp:lastPrinted>2013-04-25T15:22:59Z</cp:lastPrinted>
  <dcterms:created xsi:type="dcterms:W3CDTF">2021-10-19T06:50:50Z</dcterms:created>
  <dcterms:modified xsi:type="dcterms:W3CDTF">2025-05-27T14:04:53Z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83eb73-1339-4c09-b43c-88ef2eea0029_Enabled">
    <vt:lpwstr>true</vt:lpwstr>
  </property>
  <property fmtid="{D5CDD505-2E9C-101B-9397-08002B2CF9AE}" pid="3" name="MSIP_Label_ab83eb73-1339-4c09-b43c-88ef2eea0029_SetDate">
    <vt:lpwstr>2021-02-17T09:58:34Z</vt:lpwstr>
  </property>
  <property fmtid="{D5CDD505-2E9C-101B-9397-08002B2CF9AE}" pid="4" name="MSIP_Label_ab83eb73-1339-4c09-b43c-88ef2eea0029_Method">
    <vt:lpwstr>Standard</vt:lpwstr>
  </property>
  <property fmtid="{D5CDD505-2E9C-101B-9397-08002B2CF9AE}" pid="5" name="MSIP_Label_ab83eb73-1339-4c09-b43c-88ef2eea0029_Name">
    <vt:lpwstr>Wewnętrzny Asseco</vt:lpwstr>
  </property>
  <property fmtid="{D5CDD505-2E9C-101B-9397-08002B2CF9AE}" pid="6" name="MSIP_Label_ab83eb73-1339-4c09-b43c-88ef2eea0029_SiteId">
    <vt:lpwstr>88152bde-cfa3-4a5c-b981-a785c624bb42</vt:lpwstr>
  </property>
  <property fmtid="{D5CDD505-2E9C-101B-9397-08002B2CF9AE}" pid="7" name="MSIP_Label_ab83eb73-1339-4c09-b43c-88ef2eea0029_ActionId">
    <vt:lpwstr>8d476661-4322-4f33-acf9-7a5987e4846a</vt:lpwstr>
  </property>
  <property fmtid="{D5CDD505-2E9C-101B-9397-08002B2CF9AE}" pid="8" name="MSIP_Label_ab83eb73-1339-4c09-b43c-88ef2eea0029_ContentBits">
    <vt:lpwstr>0</vt:lpwstr>
  </property>
  <property fmtid="{D5CDD505-2E9C-101B-9397-08002B2CF9AE}" pid="9" name="ContentTypeId">
    <vt:lpwstr>0x010100356DD02983A46C409EEF11DE63C77FB7</vt:lpwstr>
  </property>
  <property fmtid="{D5CDD505-2E9C-101B-9397-08002B2CF9AE}" pid="10" name="MediaServiceImageTags">
    <vt:lpwstr/>
  </property>
  <property fmtid="{D5CDD505-2E9C-101B-9397-08002B2CF9AE}" pid="11" name="ClassificationContentMarkingHeaderLocations">
    <vt:lpwstr>szablon_prezentacji_16x9:4\1_szablon_prezentacji_16x9:4</vt:lpwstr>
  </property>
  <property fmtid="{D5CDD505-2E9C-101B-9397-08002B2CF9AE}" pid="12" name="ClassificationContentMarkingHeaderText">
    <vt:lpwstr>INTERNAL</vt:lpwstr>
  </property>
</Properties>
</file>