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728" r:id="rId4"/>
    <p:sldMasterId id="2147483833" r:id="rId5"/>
  </p:sldMasterIdLst>
  <p:notesMasterIdLst>
    <p:notesMasterId r:id="rId225"/>
  </p:notesMasterIdLst>
  <p:handoutMasterIdLst>
    <p:handoutMasterId r:id="rId226"/>
  </p:handoutMasterIdLst>
  <p:sldIdLst>
    <p:sldId id="891" r:id="rId6"/>
    <p:sldId id="2354" r:id="rId7"/>
    <p:sldId id="2295" r:id="rId8"/>
    <p:sldId id="1827" r:id="rId9"/>
    <p:sldId id="2336" r:id="rId10"/>
    <p:sldId id="2345" r:id="rId11"/>
    <p:sldId id="2644" r:id="rId12"/>
    <p:sldId id="2645" r:id="rId13"/>
    <p:sldId id="2691" r:id="rId14"/>
    <p:sldId id="2623" r:id="rId15"/>
    <p:sldId id="2359" r:id="rId16"/>
    <p:sldId id="2360" r:id="rId17"/>
    <p:sldId id="2342" r:id="rId18"/>
    <p:sldId id="2343" r:id="rId19"/>
    <p:sldId id="2338" r:id="rId20"/>
    <p:sldId id="2646" r:id="rId21"/>
    <p:sldId id="2647" r:id="rId22"/>
    <p:sldId id="2339" r:id="rId23"/>
    <p:sldId id="2340" r:id="rId24"/>
    <p:sldId id="2341" r:id="rId25"/>
    <p:sldId id="2624" r:id="rId26"/>
    <p:sldId id="2648" r:id="rId27"/>
    <p:sldId id="2626" r:id="rId28"/>
    <p:sldId id="2629" r:id="rId29"/>
    <p:sldId id="2383" r:id="rId30"/>
    <p:sldId id="2613" r:id="rId31"/>
    <p:sldId id="2628" r:id="rId32"/>
    <p:sldId id="2627" r:id="rId33"/>
    <p:sldId id="2614" r:id="rId34"/>
    <p:sldId id="2382" r:id="rId35"/>
    <p:sldId id="2615" r:id="rId36"/>
    <p:sldId id="2630" r:id="rId37"/>
    <p:sldId id="2631" r:id="rId38"/>
    <p:sldId id="2632" r:id="rId39"/>
    <p:sldId id="2633" r:id="rId40"/>
    <p:sldId id="2634" r:id="rId41"/>
    <p:sldId id="2365" r:id="rId42"/>
    <p:sldId id="2384" r:id="rId43"/>
    <p:sldId id="2371" r:id="rId44"/>
    <p:sldId id="2368" r:id="rId45"/>
    <p:sldId id="2369" r:id="rId46"/>
    <p:sldId id="2370" r:id="rId47"/>
    <p:sldId id="2372" r:id="rId48"/>
    <p:sldId id="2373" r:id="rId49"/>
    <p:sldId id="2692" r:id="rId50"/>
    <p:sldId id="2693" r:id="rId51"/>
    <p:sldId id="2374" r:id="rId52"/>
    <p:sldId id="2375" r:id="rId53"/>
    <p:sldId id="2376" r:id="rId54"/>
    <p:sldId id="1927" r:id="rId55"/>
    <p:sldId id="2378" r:id="rId56"/>
    <p:sldId id="2377" r:id="rId57"/>
    <p:sldId id="2380" r:id="rId58"/>
    <p:sldId id="2381" r:id="rId59"/>
    <p:sldId id="2385" r:id="rId60"/>
    <p:sldId id="2386" r:id="rId61"/>
    <p:sldId id="2387" r:id="rId62"/>
    <p:sldId id="2388" r:id="rId63"/>
    <p:sldId id="2389" r:id="rId64"/>
    <p:sldId id="2390" r:id="rId65"/>
    <p:sldId id="2099" r:id="rId66"/>
    <p:sldId id="2654" r:id="rId67"/>
    <p:sldId id="2102" r:id="rId68"/>
    <p:sldId id="2103" r:id="rId69"/>
    <p:sldId id="2391" r:id="rId70"/>
    <p:sldId id="2393" r:id="rId71"/>
    <p:sldId id="2635" r:id="rId72"/>
    <p:sldId id="2636" r:id="rId73"/>
    <p:sldId id="2258" r:id="rId74"/>
    <p:sldId id="2519" r:id="rId75"/>
    <p:sldId id="2284" r:id="rId76"/>
    <p:sldId id="2441" r:id="rId77"/>
    <p:sldId id="2520" r:id="rId78"/>
    <p:sldId id="2521" r:id="rId79"/>
    <p:sldId id="2656" r:id="rId80"/>
    <p:sldId id="2657" r:id="rId81"/>
    <p:sldId id="2653" r:id="rId82"/>
    <p:sldId id="2638" r:id="rId83"/>
    <p:sldId id="2524" r:id="rId84"/>
    <p:sldId id="2297" r:id="rId85"/>
    <p:sldId id="1773" r:id="rId86"/>
    <p:sldId id="2496" r:id="rId87"/>
    <p:sldId id="2312" r:id="rId88"/>
    <p:sldId id="2316" r:id="rId89"/>
    <p:sldId id="2318" r:id="rId90"/>
    <p:sldId id="2319" r:id="rId91"/>
    <p:sldId id="2321" r:id="rId92"/>
    <p:sldId id="2320" r:id="rId93"/>
    <p:sldId id="2322" r:id="rId94"/>
    <p:sldId id="2323" r:id="rId95"/>
    <p:sldId id="2325" r:id="rId96"/>
    <p:sldId id="2639" r:id="rId97"/>
    <p:sldId id="2334" r:id="rId98"/>
    <p:sldId id="2498" r:id="rId99"/>
    <p:sldId id="2640" r:id="rId100"/>
    <p:sldId id="2641" r:id="rId101"/>
    <p:sldId id="2367" r:id="rId102"/>
    <p:sldId id="2508" r:id="rId103"/>
    <p:sldId id="2509" r:id="rId104"/>
    <p:sldId id="2510" r:id="rId105"/>
    <p:sldId id="2511" r:id="rId106"/>
    <p:sldId id="2513" r:id="rId107"/>
    <p:sldId id="2642" r:id="rId108"/>
    <p:sldId id="2405" r:id="rId109"/>
    <p:sldId id="2516" r:id="rId110"/>
    <p:sldId id="2517" r:id="rId111"/>
    <p:sldId id="2649" r:id="rId112"/>
    <p:sldId id="2650" r:id="rId113"/>
    <p:sldId id="2428" r:id="rId114"/>
    <p:sldId id="2430" r:id="rId115"/>
    <p:sldId id="2431" r:id="rId116"/>
    <p:sldId id="2429" r:id="rId117"/>
    <p:sldId id="2432" r:id="rId118"/>
    <p:sldId id="2643" r:id="rId119"/>
    <p:sldId id="2435" r:id="rId120"/>
    <p:sldId id="2436" r:id="rId121"/>
    <p:sldId id="2437" r:id="rId122"/>
    <p:sldId id="2438" r:id="rId123"/>
    <p:sldId id="2439" r:id="rId124"/>
    <p:sldId id="2523" r:id="rId125"/>
    <p:sldId id="2456" r:id="rId126"/>
    <p:sldId id="2457" r:id="rId127"/>
    <p:sldId id="2458" r:id="rId128"/>
    <p:sldId id="2459" r:id="rId129"/>
    <p:sldId id="2651" r:id="rId130"/>
    <p:sldId id="2464" r:id="rId131"/>
    <p:sldId id="2467" r:id="rId132"/>
    <p:sldId id="2468" r:id="rId133"/>
    <p:sldId id="2469" r:id="rId134"/>
    <p:sldId id="2655" r:id="rId135"/>
    <p:sldId id="2526" r:id="rId136"/>
    <p:sldId id="2658" r:id="rId137"/>
    <p:sldId id="2652" r:id="rId138"/>
    <p:sldId id="2545" r:id="rId139"/>
    <p:sldId id="2546" r:id="rId140"/>
    <p:sldId id="2547" r:id="rId141"/>
    <p:sldId id="2660" r:id="rId142"/>
    <p:sldId id="2549" r:id="rId143"/>
    <p:sldId id="2659" r:id="rId144"/>
    <p:sldId id="2550" r:id="rId145"/>
    <p:sldId id="2661" r:id="rId146"/>
    <p:sldId id="2662" r:id="rId147"/>
    <p:sldId id="2664" r:id="rId148"/>
    <p:sldId id="2663" r:id="rId149"/>
    <p:sldId id="2503" r:id="rId150"/>
    <p:sldId id="2504" r:id="rId151"/>
    <p:sldId id="2505" r:id="rId152"/>
    <p:sldId id="2551" r:id="rId153"/>
    <p:sldId id="2552" r:id="rId154"/>
    <p:sldId id="2553" r:id="rId155"/>
    <p:sldId id="2556" r:id="rId156"/>
    <p:sldId id="2557" r:id="rId157"/>
    <p:sldId id="2558" r:id="rId158"/>
    <p:sldId id="2559" r:id="rId159"/>
    <p:sldId id="2694" r:id="rId160"/>
    <p:sldId id="2695" r:id="rId161"/>
    <p:sldId id="2696" r:id="rId162"/>
    <p:sldId id="2560" r:id="rId163"/>
    <p:sldId id="2561" r:id="rId164"/>
    <p:sldId id="2562" r:id="rId165"/>
    <p:sldId id="2665" r:id="rId166"/>
    <p:sldId id="2567" r:id="rId167"/>
    <p:sldId id="2568" r:id="rId168"/>
    <p:sldId id="2065" r:id="rId169"/>
    <p:sldId id="2087" r:id="rId170"/>
    <p:sldId id="2569" r:id="rId171"/>
    <p:sldId id="2571" r:id="rId172"/>
    <p:sldId id="2527" r:id="rId173"/>
    <p:sldId id="2572" r:id="rId174"/>
    <p:sldId id="2670" r:id="rId175"/>
    <p:sldId id="2555" r:id="rId176"/>
    <p:sldId id="2668" r:id="rId177"/>
    <p:sldId id="2532" r:id="rId178"/>
    <p:sldId id="2535" r:id="rId179"/>
    <p:sldId id="2577" r:id="rId180"/>
    <p:sldId id="2578" r:id="rId181"/>
    <p:sldId id="2579" r:id="rId182"/>
    <p:sldId id="2580" r:id="rId183"/>
    <p:sldId id="2667" r:id="rId184"/>
    <p:sldId id="2585" r:id="rId185"/>
    <p:sldId id="2537" r:id="rId186"/>
    <p:sldId id="2669" r:id="rId187"/>
    <p:sldId id="2592" r:id="rId188"/>
    <p:sldId id="2593" r:id="rId189"/>
    <p:sldId id="2594" r:id="rId190"/>
    <p:sldId id="2596" r:id="rId191"/>
    <p:sldId id="2671" r:id="rId192"/>
    <p:sldId id="2673" r:id="rId193"/>
    <p:sldId id="2674" r:id="rId194"/>
    <p:sldId id="2675" r:id="rId195"/>
    <p:sldId id="2676" r:id="rId196"/>
    <p:sldId id="2677" r:id="rId197"/>
    <p:sldId id="2678" r:id="rId198"/>
    <p:sldId id="2611" r:id="rId199"/>
    <p:sldId id="2601" r:id="rId200"/>
    <p:sldId id="2616" r:id="rId201"/>
    <p:sldId id="2612" r:id="rId202"/>
    <p:sldId id="2617" r:id="rId203"/>
    <p:sldId id="2603" r:id="rId204"/>
    <p:sldId id="1812" r:id="rId205"/>
    <p:sldId id="1917" r:id="rId206"/>
    <p:sldId id="1939" r:id="rId207"/>
    <p:sldId id="1940" r:id="rId208"/>
    <p:sldId id="2681" r:id="rId209"/>
    <p:sldId id="1920" r:id="rId210"/>
    <p:sldId id="2682" r:id="rId211"/>
    <p:sldId id="1921" r:id="rId212"/>
    <p:sldId id="2683" r:id="rId213"/>
    <p:sldId id="2684" r:id="rId214"/>
    <p:sldId id="1923" r:id="rId215"/>
    <p:sldId id="2598" r:id="rId216"/>
    <p:sldId id="2685" r:id="rId217"/>
    <p:sldId id="2686" r:id="rId218"/>
    <p:sldId id="2687" r:id="rId219"/>
    <p:sldId id="2688" r:id="rId220"/>
    <p:sldId id="2689" r:id="rId221"/>
    <p:sldId id="2690" r:id="rId222"/>
    <p:sldId id="2335" r:id="rId223"/>
    <p:sldId id="1337" r:id="rId224"/>
  </p:sldIdLst>
  <p:sldSz cx="12192000" cy="6858000"/>
  <p:notesSz cx="6797675" cy="9926638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si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A41"/>
    <a:srgbClr val="0099CC"/>
    <a:srgbClr val="FF9900"/>
    <a:srgbClr val="FF9800"/>
    <a:srgbClr val="E4E4E4"/>
    <a:srgbClr val="E9E9E9"/>
    <a:srgbClr val="CDCDCD"/>
    <a:srgbClr val="E8E8E8"/>
    <a:srgbClr val="F3F3F3"/>
    <a:srgbClr val="FF6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7A74C0-2B99-4FE6-A72F-1AB14FB09142}" v="6" dt="2025-03-27T11:34:29.771"/>
  </p1510:revLst>
</p1510:revInfo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>
        <p:guide orient="horz"/>
        <p:guide pos="688"/>
      </p:guideLst>
    </p:cSldViewPr>
  </p:slideViewPr>
  <p:outlineViewPr>
    <p:cViewPr>
      <p:scale>
        <a:sx n="33" d="100"/>
        <a:sy n="33" d="100"/>
      </p:scale>
      <p:origin x="0" y="-6999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0542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6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170" Type="http://schemas.openxmlformats.org/officeDocument/2006/relationships/slide" Target="slides/slide165.xml"/><Relationship Id="rId191" Type="http://schemas.openxmlformats.org/officeDocument/2006/relationships/slide" Target="slides/slide186.xml"/><Relationship Id="rId205" Type="http://schemas.openxmlformats.org/officeDocument/2006/relationships/slide" Target="slides/slide200.xml"/><Relationship Id="rId226" Type="http://schemas.openxmlformats.org/officeDocument/2006/relationships/handoutMaster" Target="handoutMasters/handoutMaster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2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181" Type="http://schemas.openxmlformats.org/officeDocument/2006/relationships/slide" Target="slides/slide176.xml"/><Relationship Id="rId216" Type="http://schemas.openxmlformats.org/officeDocument/2006/relationships/slide" Target="slides/slide211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slide" Target="slides/slide166.xml"/><Relationship Id="rId192" Type="http://schemas.openxmlformats.org/officeDocument/2006/relationships/slide" Target="slides/slide187.xml"/><Relationship Id="rId206" Type="http://schemas.openxmlformats.org/officeDocument/2006/relationships/slide" Target="slides/slide201.xml"/><Relationship Id="rId227" Type="http://schemas.openxmlformats.org/officeDocument/2006/relationships/commentAuthors" Target="commentAuthors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182" Type="http://schemas.openxmlformats.org/officeDocument/2006/relationships/slide" Target="slides/slide177.xml"/><Relationship Id="rId217" Type="http://schemas.openxmlformats.org/officeDocument/2006/relationships/slide" Target="slides/slide212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5" Type="http://schemas.openxmlformats.org/officeDocument/2006/relationships/slide" Target="slides/slide60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51" Type="http://schemas.openxmlformats.org/officeDocument/2006/relationships/slide" Target="slides/slide146.xml"/><Relationship Id="rId172" Type="http://schemas.openxmlformats.org/officeDocument/2006/relationships/slide" Target="slides/slide167.xml"/><Relationship Id="rId193" Type="http://schemas.openxmlformats.org/officeDocument/2006/relationships/slide" Target="slides/slide188.xml"/><Relationship Id="rId207" Type="http://schemas.openxmlformats.org/officeDocument/2006/relationships/slide" Target="slides/slide202.xml"/><Relationship Id="rId228" Type="http://schemas.openxmlformats.org/officeDocument/2006/relationships/presProps" Target="presProps.xml"/><Relationship Id="rId13" Type="http://schemas.openxmlformats.org/officeDocument/2006/relationships/slide" Target="slides/slide8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20" Type="http://schemas.openxmlformats.org/officeDocument/2006/relationships/slide" Target="slides/slide115.xml"/><Relationship Id="rId141" Type="http://schemas.openxmlformats.org/officeDocument/2006/relationships/slide" Target="slides/slide136.xml"/><Relationship Id="rId7" Type="http://schemas.openxmlformats.org/officeDocument/2006/relationships/slide" Target="slides/slide2.xml"/><Relationship Id="rId162" Type="http://schemas.openxmlformats.org/officeDocument/2006/relationships/slide" Target="slides/slide157.xml"/><Relationship Id="rId183" Type="http://schemas.openxmlformats.org/officeDocument/2006/relationships/slide" Target="slides/slide178.xml"/><Relationship Id="rId218" Type="http://schemas.openxmlformats.org/officeDocument/2006/relationships/slide" Target="slides/slide213.xml"/><Relationship Id="rId24" Type="http://schemas.openxmlformats.org/officeDocument/2006/relationships/slide" Target="slides/slide19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31" Type="http://schemas.openxmlformats.org/officeDocument/2006/relationships/slide" Target="slides/slide126.xml"/><Relationship Id="rId152" Type="http://schemas.openxmlformats.org/officeDocument/2006/relationships/slide" Target="slides/slide147.xml"/><Relationship Id="rId173" Type="http://schemas.openxmlformats.org/officeDocument/2006/relationships/slide" Target="slides/slide168.xml"/><Relationship Id="rId194" Type="http://schemas.openxmlformats.org/officeDocument/2006/relationships/slide" Target="slides/slide189.xml"/><Relationship Id="rId208" Type="http://schemas.openxmlformats.org/officeDocument/2006/relationships/slide" Target="slides/slide203.xml"/><Relationship Id="rId229" Type="http://schemas.openxmlformats.org/officeDocument/2006/relationships/viewProps" Target="viewProps.xml"/><Relationship Id="rId14" Type="http://schemas.openxmlformats.org/officeDocument/2006/relationships/slide" Target="slides/slide9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8" Type="http://schemas.openxmlformats.org/officeDocument/2006/relationships/slide" Target="slides/slide3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184" Type="http://schemas.openxmlformats.org/officeDocument/2006/relationships/slide" Target="slides/slide179.xml"/><Relationship Id="rId219" Type="http://schemas.openxmlformats.org/officeDocument/2006/relationships/slide" Target="slides/slide214.xml"/><Relationship Id="rId230" Type="http://schemas.openxmlformats.org/officeDocument/2006/relationships/theme" Target="theme/theme1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slide" Target="slides/slide169.xml"/><Relationship Id="rId179" Type="http://schemas.openxmlformats.org/officeDocument/2006/relationships/slide" Target="slides/slide174.xml"/><Relationship Id="rId195" Type="http://schemas.openxmlformats.org/officeDocument/2006/relationships/slide" Target="slides/slide190.xml"/><Relationship Id="rId209" Type="http://schemas.openxmlformats.org/officeDocument/2006/relationships/slide" Target="slides/slide204.xml"/><Relationship Id="rId190" Type="http://schemas.openxmlformats.org/officeDocument/2006/relationships/slide" Target="slides/slide185.xml"/><Relationship Id="rId204" Type="http://schemas.openxmlformats.org/officeDocument/2006/relationships/slide" Target="slides/slide199.xml"/><Relationship Id="rId220" Type="http://schemas.openxmlformats.org/officeDocument/2006/relationships/slide" Target="slides/slide215.xml"/><Relationship Id="rId22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185" Type="http://schemas.openxmlformats.org/officeDocument/2006/relationships/slide" Target="slides/slide18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80" Type="http://schemas.openxmlformats.org/officeDocument/2006/relationships/slide" Target="slides/slide175.xml"/><Relationship Id="rId210" Type="http://schemas.openxmlformats.org/officeDocument/2006/relationships/slide" Target="slides/slide205.xml"/><Relationship Id="rId215" Type="http://schemas.openxmlformats.org/officeDocument/2006/relationships/slide" Target="slides/slide210.xml"/><Relationship Id="rId26" Type="http://schemas.openxmlformats.org/officeDocument/2006/relationships/slide" Target="slides/slide21.xml"/><Relationship Id="rId231" Type="http://schemas.openxmlformats.org/officeDocument/2006/relationships/tableStyles" Target="tableStyles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75" Type="http://schemas.openxmlformats.org/officeDocument/2006/relationships/slide" Target="slides/slide170.xml"/><Relationship Id="rId196" Type="http://schemas.openxmlformats.org/officeDocument/2006/relationships/slide" Target="slides/slide191.xml"/><Relationship Id="rId200" Type="http://schemas.openxmlformats.org/officeDocument/2006/relationships/slide" Target="slides/slide195.xml"/><Relationship Id="rId16" Type="http://schemas.openxmlformats.org/officeDocument/2006/relationships/slide" Target="slides/slide11.xml"/><Relationship Id="rId221" Type="http://schemas.openxmlformats.org/officeDocument/2006/relationships/slide" Target="slides/slide216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186" Type="http://schemas.openxmlformats.org/officeDocument/2006/relationships/slide" Target="slides/slide181.xml"/><Relationship Id="rId211" Type="http://schemas.openxmlformats.org/officeDocument/2006/relationships/slide" Target="slides/slide206.xml"/><Relationship Id="rId232" Type="http://schemas.microsoft.com/office/2016/11/relationships/changesInfo" Target="changesInfos/changesInfo1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6" Type="http://schemas.openxmlformats.org/officeDocument/2006/relationships/slide" Target="slides/slide171.xml"/><Relationship Id="rId197" Type="http://schemas.openxmlformats.org/officeDocument/2006/relationships/slide" Target="slides/slide192.xml"/><Relationship Id="rId201" Type="http://schemas.openxmlformats.org/officeDocument/2006/relationships/slide" Target="slides/slide196.xml"/><Relationship Id="rId222" Type="http://schemas.openxmlformats.org/officeDocument/2006/relationships/slide" Target="slides/slide217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Relationship Id="rId187" Type="http://schemas.openxmlformats.org/officeDocument/2006/relationships/slide" Target="slides/slide182.xml"/><Relationship Id="rId1" Type="http://schemas.openxmlformats.org/officeDocument/2006/relationships/customXml" Target="../customXml/item1.xml"/><Relationship Id="rId212" Type="http://schemas.openxmlformats.org/officeDocument/2006/relationships/slide" Target="slides/slide207.xml"/><Relationship Id="rId233" Type="http://schemas.microsoft.com/office/2015/10/relationships/revisionInfo" Target="revisionInfo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60" Type="http://schemas.openxmlformats.org/officeDocument/2006/relationships/slide" Target="slides/slide55.xml"/><Relationship Id="rId81" Type="http://schemas.openxmlformats.org/officeDocument/2006/relationships/slide" Target="slides/slide76.xml"/><Relationship Id="rId135" Type="http://schemas.openxmlformats.org/officeDocument/2006/relationships/slide" Target="slides/slide130.xml"/><Relationship Id="rId156" Type="http://schemas.openxmlformats.org/officeDocument/2006/relationships/slide" Target="slides/slide151.xml"/><Relationship Id="rId177" Type="http://schemas.openxmlformats.org/officeDocument/2006/relationships/slide" Target="slides/slide172.xml"/><Relationship Id="rId198" Type="http://schemas.openxmlformats.org/officeDocument/2006/relationships/slide" Target="slides/slide193.xml"/><Relationship Id="rId202" Type="http://schemas.openxmlformats.org/officeDocument/2006/relationships/slide" Target="slides/slide197.xml"/><Relationship Id="rId223" Type="http://schemas.openxmlformats.org/officeDocument/2006/relationships/slide" Target="slides/slide21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50" Type="http://schemas.openxmlformats.org/officeDocument/2006/relationships/slide" Target="slides/slide45.xml"/><Relationship Id="rId104" Type="http://schemas.openxmlformats.org/officeDocument/2006/relationships/slide" Target="slides/slide99.xml"/><Relationship Id="rId125" Type="http://schemas.openxmlformats.org/officeDocument/2006/relationships/slide" Target="slides/slide120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188" Type="http://schemas.openxmlformats.org/officeDocument/2006/relationships/slide" Target="slides/slide183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13" Type="http://schemas.openxmlformats.org/officeDocument/2006/relationships/slide" Target="slides/slide208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40" Type="http://schemas.openxmlformats.org/officeDocument/2006/relationships/slide" Target="slides/slide35.xml"/><Relationship Id="rId115" Type="http://schemas.openxmlformats.org/officeDocument/2006/relationships/slide" Target="slides/slide110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slide" Target="slides/slide173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9" Type="http://schemas.openxmlformats.org/officeDocument/2006/relationships/slide" Target="slides/slide194.xml"/><Relationship Id="rId203" Type="http://schemas.openxmlformats.org/officeDocument/2006/relationships/slide" Target="slides/slide198.xml"/><Relationship Id="rId19" Type="http://schemas.openxmlformats.org/officeDocument/2006/relationships/slide" Target="slides/slide14.xml"/><Relationship Id="rId224" Type="http://schemas.openxmlformats.org/officeDocument/2006/relationships/slide" Target="slides/slide219.xml"/><Relationship Id="rId30" Type="http://schemas.openxmlformats.org/officeDocument/2006/relationships/slide" Target="slides/slide2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189" Type="http://schemas.openxmlformats.org/officeDocument/2006/relationships/slide" Target="slides/slide184.xml"/><Relationship Id="rId3" Type="http://schemas.openxmlformats.org/officeDocument/2006/relationships/customXml" Target="../customXml/item3.xml"/><Relationship Id="rId214" Type="http://schemas.openxmlformats.org/officeDocument/2006/relationships/slide" Target="slides/slide209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Jandíková" userId="7ef427b1455032d3" providerId="LiveId" clId="{B77A74C0-2B99-4FE6-A72F-1AB14FB09142}"/>
    <pc:docChg chg="undo redo custSel addSld modSld sldOrd">
      <pc:chgData name="Eva Jandíková" userId="7ef427b1455032d3" providerId="LiveId" clId="{B77A74C0-2B99-4FE6-A72F-1AB14FB09142}" dt="2025-03-27T11:35:08.923" v="1804" actId="1076"/>
      <pc:docMkLst>
        <pc:docMk/>
      </pc:docMkLst>
      <pc:sldChg chg="modSp mod">
        <pc:chgData name="Eva Jandíková" userId="7ef427b1455032d3" providerId="LiveId" clId="{B77A74C0-2B99-4FE6-A72F-1AB14FB09142}" dt="2025-03-21T14:31:57.273" v="77" actId="20577"/>
        <pc:sldMkLst>
          <pc:docMk/>
          <pc:sldMk cId="1371505916" sldId="891"/>
        </pc:sldMkLst>
        <pc:spChg chg="mod">
          <ac:chgData name="Eva Jandíková" userId="7ef427b1455032d3" providerId="LiveId" clId="{B77A74C0-2B99-4FE6-A72F-1AB14FB09142}" dt="2025-03-21T14:31:57.273" v="77" actId="20577"/>
          <ac:spMkLst>
            <pc:docMk/>
            <pc:sldMk cId="1371505916" sldId="891"/>
            <ac:spMk id="6" creationId="{52CE9982-D571-436E-BDF3-4122DFC1D93B}"/>
          </ac:spMkLst>
        </pc:spChg>
      </pc:sldChg>
      <pc:sldChg chg="modSp mod">
        <pc:chgData name="Eva Jandíková" userId="7ef427b1455032d3" providerId="LiveId" clId="{B77A74C0-2B99-4FE6-A72F-1AB14FB09142}" dt="2025-03-13T14:47:10.953" v="39" actId="20577"/>
        <pc:sldMkLst>
          <pc:docMk/>
          <pc:sldMk cId="597504171" sldId="2295"/>
        </pc:sldMkLst>
        <pc:spChg chg="mod">
          <ac:chgData name="Eva Jandíková" userId="7ef427b1455032d3" providerId="LiveId" clId="{B77A74C0-2B99-4FE6-A72F-1AB14FB09142}" dt="2025-03-13T14:47:10.953" v="39" actId="20577"/>
          <ac:spMkLst>
            <pc:docMk/>
            <pc:sldMk cId="597504171" sldId="2295"/>
            <ac:spMk id="4" creationId="{04BB5F4D-7317-E0C4-2985-5CCAE06E044B}"/>
          </ac:spMkLst>
        </pc:spChg>
      </pc:sldChg>
      <pc:sldChg chg="addSp delSp modSp mod">
        <pc:chgData name="Eva Jandíková" userId="7ef427b1455032d3" providerId="LiveId" clId="{B77A74C0-2B99-4FE6-A72F-1AB14FB09142}" dt="2025-03-13T10:57:10.512" v="3" actId="1076"/>
        <pc:sldMkLst>
          <pc:docMk/>
          <pc:sldMk cId="1306756414" sldId="2321"/>
        </pc:sldMkLst>
        <pc:picChg chg="add mod">
          <ac:chgData name="Eva Jandíková" userId="7ef427b1455032d3" providerId="LiveId" clId="{B77A74C0-2B99-4FE6-A72F-1AB14FB09142}" dt="2025-03-13T10:57:10.512" v="3" actId="1076"/>
          <ac:picMkLst>
            <pc:docMk/>
            <pc:sldMk cId="1306756414" sldId="2321"/>
            <ac:picMk id="7" creationId="{8C74B7D2-2202-6A42-44D5-A750384F8F43}"/>
          </ac:picMkLst>
        </pc:picChg>
      </pc:sldChg>
      <pc:sldChg chg="modSp mod">
        <pc:chgData name="Eva Jandíková" userId="7ef427b1455032d3" providerId="LiveId" clId="{B77A74C0-2B99-4FE6-A72F-1AB14FB09142}" dt="2025-03-13T14:41:32.912" v="7" actId="14100"/>
        <pc:sldMkLst>
          <pc:docMk/>
          <pc:sldMk cId="3446407131" sldId="2339"/>
        </pc:sldMkLst>
        <pc:spChg chg="mod">
          <ac:chgData name="Eva Jandíková" userId="7ef427b1455032d3" providerId="LiveId" clId="{B77A74C0-2B99-4FE6-A72F-1AB14FB09142}" dt="2025-03-13T14:41:28.858" v="6" actId="20577"/>
          <ac:spMkLst>
            <pc:docMk/>
            <pc:sldMk cId="3446407131" sldId="2339"/>
            <ac:spMk id="6" creationId="{1AD5D26B-3573-0B4A-BFF3-A546CF923540}"/>
          </ac:spMkLst>
        </pc:spChg>
        <pc:picChg chg="mod">
          <ac:chgData name="Eva Jandíková" userId="7ef427b1455032d3" providerId="LiveId" clId="{B77A74C0-2B99-4FE6-A72F-1AB14FB09142}" dt="2025-03-13T14:41:32.912" v="7" actId="14100"/>
          <ac:picMkLst>
            <pc:docMk/>
            <pc:sldMk cId="3446407131" sldId="2339"/>
            <ac:picMk id="8" creationId="{68835A4D-8816-CB74-AF63-758BB87F382D}"/>
          </ac:picMkLst>
        </pc:picChg>
      </pc:sldChg>
      <pc:sldChg chg="modSp mod">
        <pc:chgData name="Eva Jandíková" userId="7ef427b1455032d3" providerId="LiveId" clId="{B77A74C0-2B99-4FE6-A72F-1AB14FB09142}" dt="2025-03-26T12:42:02.434" v="701" actId="114"/>
        <pc:sldMkLst>
          <pc:docMk/>
          <pc:sldMk cId="1073442909" sldId="2523"/>
        </pc:sldMkLst>
        <pc:spChg chg="mod">
          <ac:chgData name="Eva Jandíková" userId="7ef427b1455032d3" providerId="LiveId" clId="{B77A74C0-2B99-4FE6-A72F-1AB14FB09142}" dt="2025-03-26T12:41:33.199" v="698" actId="1076"/>
          <ac:spMkLst>
            <pc:docMk/>
            <pc:sldMk cId="1073442909" sldId="2523"/>
            <ac:spMk id="2" creationId="{1C6FAC1D-EA99-6A25-A11E-619138BCD112}"/>
          </ac:spMkLst>
        </pc:spChg>
        <pc:spChg chg="mod">
          <ac:chgData name="Eva Jandíková" userId="7ef427b1455032d3" providerId="LiveId" clId="{B77A74C0-2B99-4FE6-A72F-1AB14FB09142}" dt="2025-03-26T12:42:02.434" v="701" actId="114"/>
          <ac:spMkLst>
            <pc:docMk/>
            <pc:sldMk cId="1073442909" sldId="2523"/>
            <ac:spMk id="5" creationId="{48C4CA05-0D64-F933-AC23-485217A91785}"/>
          </ac:spMkLst>
        </pc:spChg>
      </pc:sldChg>
      <pc:sldChg chg="modSp mod">
        <pc:chgData name="Eva Jandíková" userId="7ef427b1455032d3" providerId="LiveId" clId="{B77A74C0-2B99-4FE6-A72F-1AB14FB09142}" dt="2025-03-26T12:45:13.276" v="710" actId="20577"/>
        <pc:sldMkLst>
          <pc:docMk/>
          <pc:sldMk cId="1732142419" sldId="2526"/>
        </pc:sldMkLst>
        <pc:spChg chg="mod">
          <ac:chgData name="Eva Jandíková" userId="7ef427b1455032d3" providerId="LiveId" clId="{B77A74C0-2B99-4FE6-A72F-1AB14FB09142}" dt="2025-03-26T12:45:13.276" v="710" actId="20577"/>
          <ac:spMkLst>
            <pc:docMk/>
            <pc:sldMk cId="1732142419" sldId="2526"/>
            <ac:spMk id="5" creationId="{0749AFB7-A44D-E124-4472-1B8522B657BA}"/>
          </ac:spMkLst>
        </pc:spChg>
      </pc:sldChg>
      <pc:sldChg chg="modSp mod">
        <pc:chgData name="Eva Jandíková" userId="7ef427b1455032d3" providerId="LiveId" clId="{B77A74C0-2B99-4FE6-A72F-1AB14FB09142}" dt="2025-03-26T12:48:26.594" v="819" actId="6549"/>
        <pc:sldMkLst>
          <pc:docMk/>
          <pc:sldMk cId="254048673" sldId="2555"/>
        </pc:sldMkLst>
        <pc:spChg chg="mod">
          <ac:chgData name="Eva Jandíková" userId="7ef427b1455032d3" providerId="LiveId" clId="{B77A74C0-2B99-4FE6-A72F-1AB14FB09142}" dt="2025-03-26T12:48:26.594" v="819" actId="6549"/>
          <ac:spMkLst>
            <pc:docMk/>
            <pc:sldMk cId="254048673" sldId="2555"/>
            <ac:spMk id="5" creationId="{6CD4BDEE-0471-2C11-DF4D-1121409B56AE}"/>
          </ac:spMkLst>
        </pc:spChg>
      </pc:sldChg>
      <pc:sldChg chg="modSp mod">
        <pc:chgData name="Eva Jandíková" userId="7ef427b1455032d3" providerId="LiveId" clId="{B77A74C0-2B99-4FE6-A72F-1AB14FB09142}" dt="2025-03-27T11:18:08.617" v="1190" actId="20577"/>
        <pc:sldMkLst>
          <pc:docMk/>
          <pc:sldMk cId="1679718202" sldId="2560"/>
        </pc:sldMkLst>
        <pc:spChg chg="mod">
          <ac:chgData name="Eva Jandíková" userId="7ef427b1455032d3" providerId="LiveId" clId="{B77A74C0-2B99-4FE6-A72F-1AB14FB09142}" dt="2025-03-27T11:18:08.617" v="1190" actId="20577"/>
          <ac:spMkLst>
            <pc:docMk/>
            <pc:sldMk cId="1679718202" sldId="2560"/>
            <ac:spMk id="4" creationId="{83EA40CD-3D69-0C05-F276-147A82BC15B2}"/>
          </ac:spMkLst>
        </pc:spChg>
      </pc:sldChg>
      <pc:sldChg chg="ord">
        <pc:chgData name="Eva Jandíková" userId="7ef427b1455032d3" providerId="LiveId" clId="{B77A74C0-2B99-4FE6-A72F-1AB14FB09142}" dt="2025-03-13T14:46:50.027" v="9"/>
        <pc:sldMkLst>
          <pc:docMk/>
          <pc:sldMk cId="1998303694" sldId="2598"/>
        </pc:sldMkLst>
      </pc:sldChg>
      <pc:sldChg chg="modSp mod">
        <pc:chgData name="Eva Jandíková" userId="7ef427b1455032d3" providerId="LiveId" clId="{B77A74C0-2B99-4FE6-A72F-1AB14FB09142}" dt="2025-03-26T12:46:07.041" v="816" actId="114"/>
        <pc:sldMkLst>
          <pc:docMk/>
          <pc:sldMk cId="1687042925" sldId="2664"/>
        </pc:sldMkLst>
        <pc:spChg chg="mod">
          <ac:chgData name="Eva Jandíková" userId="7ef427b1455032d3" providerId="LiveId" clId="{B77A74C0-2B99-4FE6-A72F-1AB14FB09142}" dt="2025-03-26T12:46:07.041" v="816" actId="114"/>
          <ac:spMkLst>
            <pc:docMk/>
            <pc:sldMk cId="1687042925" sldId="2664"/>
            <ac:spMk id="4" creationId="{815EBF6C-182C-7969-3C90-8580D023A013}"/>
          </ac:spMkLst>
        </pc:spChg>
        <pc:picChg chg="mod">
          <ac:chgData name="Eva Jandíková" userId="7ef427b1455032d3" providerId="LiveId" clId="{B77A74C0-2B99-4FE6-A72F-1AB14FB09142}" dt="2025-03-26T12:45:57.543" v="814" actId="1038"/>
          <ac:picMkLst>
            <pc:docMk/>
            <pc:sldMk cId="1687042925" sldId="2664"/>
            <ac:picMk id="13" creationId="{78413A08-3F62-F429-F5C4-D4C24700159A}"/>
          </ac:picMkLst>
        </pc:picChg>
        <pc:picChg chg="mod">
          <ac:chgData name="Eva Jandíková" userId="7ef427b1455032d3" providerId="LiveId" clId="{B77A74C0-2B99-4FE6-A72F-1AB14FB09142}" dt="2025-03-26T12:45:57.543" v="814" actId="1038"/>
          <ac:picMkLst>
            <pc:docMk/>
            <pc:sldMk cId="1687042925" sldId="2664"/>
            <ac:picMk id="15" creationId="{049D1DE1-10AE-0E77-5CB8-820C3C2E5169}"/>
          </ac:picMkLst>
        </pc:picChg>
      </pc:sldChg>
      <pc:sldChg chg="modSp mod">
        <pc:chgData name="Eva Jandíková" userId="7ef427b1455032d3" providerId="LiveId" clId="{B77A74C0-2B99-4FE6-A72F-1AB14FB09142}" dt="2025-03-26T12:54:49.867" v="849" actId="20577"/>
        <pc:sldMkLst>
          <pc:docMk/>
          <pc:sldMk cId="2870242599" sldId="2678"/>
        </pc:sldMkLst>
        <pc:spChg chg="mod">
          <ac:chgData name="Eva Jandíková" userId="7ef427b1455032d3" providerId="LiveId" clId="{B77A74C0-2B99-4FE6-A72F-1AB14FB09142}" dt="2025-03-26T12:54:49.867" v="849" actId="20577"/>
          <ac:spMkLst>
            <pc:docMk/>
            <pc:sldMk cId="2870242599" sldId="2678"/>
            <ac:spMk id="5" creationId="{F42AF6E6-9ED5-1E0C-C151-A6A671328E4F}"/>
          </ac:spMkLst>
        </pc:spChg>
      </pc:sldChg>
      <pc:sldChg chg="ord">
        <pc:chgData name="Eva Jandíková" userId="7ef427b1455032d3" providerId="LiveId" clId="{B77A74C0-2B99-4FE6-A72F-1AB14FB09142}" dt="2025-03-13T14:46:50.027" v="9"/>
        <pc:sldMkLst>
          <pc:docMk/>
          <pc:sldMk cId="695642525" sldId="2685"/>
        </pc:sldMkLst>
      </pc:sldChg>
      <pc:sldChg chg="modSp mod ord">
        <pc:chgData name="Eva Jandíková" userId="7ef427b1455032d3" providerId="LiveId" clId="{B77A74C0-2B99-4FE6-A72F-1AB14FB09142}" dt="2025-03-26T13:56:54.103" v="1015" actId="114"/>
        <pc:sldMkLst>
          <pc:docMk/>
          <pc:sldMk cId="3320426325" sldId="2686"/>
        </pc:sldMkLst>
        <pc:spChg chg="mod">
          <ac:chgData name="Eva Jandíková" userId="7ef427b1455032d3" providerId="LiveId" clId="{B77A74C0-2B99-4FE6-A72F-1AB14FB09142}" dt="2025-03-26T13:56:54.103" v="1015" actId="114"/>
          <ac:spMkLst>
            <pc:docMk/>
            <pc:sldMk cId="3320426325" sldId="2686"/>
            <ac:spMk id="8" creationId="{1CEC5279-3C0D-8432-E2CA-8ED9B0C64FBB}"/>
          </ac:spMkLst>
        </pc:spChg>
        <pc:picChg chg="mod">
          <ac:chgData name="Eva Jandíková" userId="7ef427b1455032d3" providerId="LiveId" clId="{B77A74C0-2B99-4FE6-A72F-1AB14FB09142}" dt="2025-03-26T13:55:08.383" v="961" actId="1076"/>
          <ac:picMkLst>
            <pc:docMk/>
            <pc:sldMk cId="3320426325" sldId="2686"/>
            <ac:picMk id="3" creationId="{5EA66273-30D0-42C8-EA64-3DC0269EA2C8}"/>
          </ac:picMkLst>
        </pc:picChg>
      </pc:sldChg>
      <pc:sldChg chg="modSp mod ord">
        <pc:chgData name="Eva Jandíková" userId="7ef427b1455032d3" providerId="LiveId" clId="{B77A74C0-2B99-4FE6-A72F-1AB14FB09142}" dt="2025-03-26T13:58:36.980" v="1147" actId="114"/>
        <pc:sldMkLst>
          <pc:docMk/>
          <pc:sldMk cId="2683068795" sldId="2687"/>
        </pc:sldMkLst>
        <pc:spChg chg="mod">
          <ac:chgData name="Eva Jandíková" userId="7ef427b1455032d3" providerId="LiveId" clId="{B77A74C0-2B99-4FE6-A72F-1AB14FB09142}" dt="2025-03-26T13:57:53.659" v="1131" actId="20577"/>
          <ac:spMkLst>
            <pc:docMk/>
            <pc:sldMk cId="2683068795" sldId="2687"/>
            <ac:spMk id="6" creationId="{D5FD4177-A931-4DE2-C7CF-D33B197517C8}"/>
          </ac:spMkLst>
        </pc:spChg>
        <pc:spChg chg="mod">
          <ac:chgData name="Eva Jandíková" userId="7ef427b1455032d3" providerId="LiveId" clId="{B77A74C0-2B99-4FE6-A72F-1AB14FB09142}" dt="2025-03-26T13:57:37.544" v="1110" actId="20577"/>
          <ac:spMkLst>
            <pc:docMk/>
            <pc:sldMk cId="2683068795" sldId="2687"/>
            <ac:spMk id="8" creationId="{BD66A057-3B48-944F-0233-D05BFA02E8AE}"/>
          </ac:spMkLst>
        </pc:spChg>
        <pc:spChg chg="mod">
          <ac:chgData name="Eva Jandíková" userId="7ef427b1455032d3" providerId="LiveId" clId="{B77A74C0-2B99-4FE6-A72F-1AB14FB09142}" dt="2025-03-26T13:58:36.980" v="1147" actId="114"/>
          <ac:spMkLst>
            <pc:docMk/>
            <pc:sldMk cId="2683068795" sldId="2687"/>
            <ac:spMk id="9" creationId="{3A62FD3F-BBFD-418F-B6B3-A49525F5DA73}"/>
          </ac:spMkLst>
        </pc:spChg>
      </pc:sldChg>
      <pc:sldChg chg="modSp mod ord">
        <pc:chgData name="Eva Jandíková" userId="7ef427b1455032d3" providerId="LiveId" clId="{B77A74C0-2B99-4FE6-A72F-1AB14FB09142}" dt="2025-03-26T14:29:09.780" v="1159" actId="20577"/>
        <pc:sldMkLst>
          <pc:docMk/>
          <pc:sldMk cId="1288712244" sldId="2688"/>
        </pc:sldMkLst>
        <pc:spChg chg="mod">
          <ac:chgData name="Eva Jandíková" userId="7ef427b1455032d3" providerId="LiveId" clId="{B77A74C0-2B99-4FE6-A72F-1AB14FB09142}" dt="2025-03-26T14:29:09.780" v="1159" actId="20577"/>
          <ac:spMkLst>
            <pc:docMk/>
            <pc:sldMk cId="1288712244" sldId="2688"/>
            <ac:spMk id="8" creationId="{C9B83B91-FD45-DBAF-CD2E-005E8E3F87BB}"/>
          </ac:spMkLst>
        </pc:spChg>
      </pc:sldChg>
      <pc:sldChg chg="ord">
        <pc:chgData name="Eva Jandíková" userId="7ef427b1455032d3" providerId="LiveId" clId="{B77A74C0-2B99-4FE6-A72F-1AB14FB09142}" dt="2025-03-13T14:46:50.027" v="9"/>
        <pc:sldMkLst>
          <pc:docMk/>
          <pc:sldMk cId="933754542" sldId="2689"/>
        </pc:sldMkLst>
      </pc:sldChg>
      <pc:sldChg chg="modSp mod ord">
        <pc:chgData name="Eva Jandíková" userId="7ef427b1455032d3" providerId="LiveId" clId="{B77A74C0-2B99-4FE6-A72F-1AB14FB09142}" dt="2025-03-26T14:32:17.914" v="1188" actId="12"/>
        <pc:sldMkLst>
          <pc:docMk/>
          <pc:sldMk cId="3312090797" sldId="2690"/>
        </pc:sldMkLst>
        <pc:spChg chg="mod">
          <ac:chgData name="Eva Jandíková" userId="7ef427b1455032d3" providerId="LiveId" clId="{B77A74C0-2B99-4FE6-A72F-1AB14FB09142}" dt="2025-03-26T14:32:17.914" v="1188" actId="12"/>
          <ac:spMkLst>
            <pc:docMk/>
            <pc:sldMk cId="3312090797" sldId="2690"/>
            <ac:spMk id="8" creationId="{EEC7E7DB-2CE8-ECAE-5518-21570268A1AA}"/>
          </ac:spMkLst>
        </pc:spChg>
        <pc:picChg chg="mod">
          <ac:chgData name="Eva Jandíková" userId="7ef427b1455032d3" providerId="LiveId" clId="{B77A74C0-2B99-4FE6-A72F-1AB14FB09142}" dt="2025-03-26T14:31:46.617" v="1162" actId="1076"/>
          <ac:picMkLst>
            <pc:docMk/>
            <pc:sldMk cId="3312090797" sldId="2690"/>
            <ac:picMk id="7" creationId="{A9E9127E-47D9-A8EE-0AC7-C50B367FEFB6}"/>
          </ac:picMkLst>
        </pc:picChg>
      </pc:sldChg>
      <pc:sldChg chg="addSp delSp modSp add mod">
        <pc:chgData name="Eva Jandíková" userId="7ef427b1455032d3" providerId="LiveId" clId="{B77A74C0-2B99-4FE6-A72F-1AB14FB09142}" dt="2025-03-26T08:14:19.774" v="400" actId="207"/>
        <pc:sldMkLst>
          <pc:docMk/>
          <pc:sldMk cId="2296214966" sldId="2692"/>
        </pc:sldMkLst>
        <pc:spChg chg="mod">
          <ac:chgData name="Eva Jandíková" userId="7ef427b1455032d3" providerId="LiveId" clId="{B77A74C0-2B99-4FE6-A72F-1AB14FB09142}" dt="2025-03-26T08:11:49.916" v="109" actId="20577"/>
          <ac:spMkLst>
            <pc:docMk/>
            <pc:sldMk cId="2296214966" sldId="2692"/>
            <ac:spMk id="6" creationId="{037B03EE-302B-714D-97F1-0276485A385E}"/>
          </ac:spMkLst>
        </pc:spChg>
        <pc:spChg chg="mod">
          <ac:chgData name="Eva Jandíková" userId="7ef427b1455032d3" providerId="LiveId" clId="{B77A74C0-2B99-4FE6-A72F-1AB14FB09142}" dt="2025-03-26T08:14:19.774" v="400" actId="207"/>
          <ac:spMkLst>
            <pc:docMk/>
            <pc:sldMk cId="2296214966" sldId="2692"/>
            <ac:spMk id="8" creationId="{992B463C-3C44-6A5A-A49E-E564127BBC8E}"/>
          </ac:spMkLst>
        </pc:spChg>
        <pc:picChg chg="add mod">
          <ac:chgData name="Eva Jandíková" userId="7ef427b1455032d3" providerId="LiveId" clId="{B77A74C0-2B99-4FE6-A72F-1AB14FB09142}" dt="2025-03-26T08:13:56.120" v="354" actId="14100"/>
          <ac:picMkLst>
            <pc:docMk/>
            <pc:sldMk cId="2296214966" sldId="2692"/>
            <ac:picMk id="5" creationId="{7ABC97F9-A5EB-AB5B-7067-E5899FDD953B}"/>
          </ac:picMkLst>
        </pc:picChg>
        <pc:picChg chg="del">
          <ac:chgData name="Eva Jandíková" userId="7ef427b1455032d3" providerId="LiveId" clId="{B77A74C0-2B99-4FE6-A72F-1AB14FB09142}" dt="2025-03-26T08:11:54.577" v="110" actId="478"/>
          <ac:picMkLst>
            <pc:docMk/>
            <pc:sldMk cId="2296214966" sldId="2692"/>
            <ac:picMk id="7" creationId="{FD4D485E-87B7-B4EF-092F-03DA0D90C611}"/>
          </ac:picMkLst>
        </pc:picChg>
      </pc:sldChg>
      <pc:sldChg chg="addSp delSp modSp add mod">
        <pc:chgData name="Eva Jandíková" userId="7ef427b1455032d3" providerId="LiveId" clId="{B77A74C0-2B99-4FE6-A72F-1AB14FB09142}" dt="2025-03-26T08:16:36.610" v="659" actId="207"/>
        <pc:sldMkLst>
          <pc:docMk/>
          <pc:sldMk cId="3746844098" sldId="2693"/>
        </pc:sldMkLst>
        <pc:spChg chg="mod">
          <ac:chgData name="Eva Jandíková" userId="7ef427b1455032d3" providerId="LiveId" clId="{B77A74C0-2B99-4FE6-A72F-1AB14FB09142}" dt="2025-03-26T08:16:36.610" v="659" actId="207"/>
          <ac:spMkLst>
            <pc:docMk/>
            <pc:sldMk cId="3746844098" sldId="2693"/>
            <ac:spMk id="8" creationId="{CBF627E9-F0C4-0113-3378-1BBF8F52DEA0}"/>
          </ac:spMkLst>
        </pc:spChg>
        <pc:picChg chg="del">
          <ac:chgData name="Eva Jandíková" userId="7ef427b1455032d3" providerId="LiveId" clId="{B77A74C0-2B99-4FE6-A72F-1AB14FB09142}" dt="2025-03-26T08:14:25.164" v="402" actId="478"/>
          <ac:picMkLst>
            <pc:docMk/>
            <pc:sldMk cId="3746844098" sldId="2693"/>
            <ac:picMk id="5" creationId="{9772D7A6-6391-D029-FA9B-046BF5B61BA9}"/>
          </ac:picMkLst>
        </pc:picChg>
        <pc:picChg chg="add mod">
          <ac:chgData name="Eva Jandíková" userId="7ef427b1455032d3" providerId="LiveId" clId="{B77A74C0-2B99-4FE6-A72F-1AB14FB09142}" dt="2025-03-26T08:16:33.196" v="658" actId="14100"/>
          <ac:picMkLst>
            <pc:docMk/>
            <pc:sldMk cId="3746844098" sldId="2693"/>
            <ac:picMk id="7" creationId="{3BBEB8FF-1FDA-2FDB-1C62-B0DDC53E4CFD}"/>
          </ac:picMkLst>
        </pc:picChg>
      </pc:sldChg>
      <pc:sldChg chg="addSp delSp modSp add mod">
        <pc:chgData name="Eva Jandíková" userId="7ef427b1455032d3" providerId="LiveId" clId="{B77A74C0-2B99-4FE6-A72F-1AB14FB09142}" dt="2025-03-27T11:22:14.863" v="1364" actId="14100"/>
        <pc:sldMkLst>
          <pc:docMk/>
          <pc:sldMk cId="4201313776" sldId="2694"/>
        </pc:sldMkLst>
        <pc:spChg chg="mod">
          <ac:chgData name="Eva Jandíková" userId="7ef427b1455032d3" providerId="LiveId" clId="{B77A74C0-2B99-4FE6-A72F-1AB14FB09142}" dt="2025-03-27T11:22:06.146" v="1360" actId="20577"/>
          <ac:spMkLst>
            <pc:docMk/>
            <pc:sldMk cId="4201313776" sldId="2694"/>
            <ac:spMk id="4" creationId="{32819150-0655-6683-EB62-609E4C80D927}"/>
          </ac:spMkLst>
        </pc:spChg>
        <pc:picChg chg="add mod">
          <ac:chgData name="Eva Jandíková" userId="7ef427b1455032d3" providerId="LiveId" clId="{B77A74C0-2B99-4FE6-A72F-1AB14FB09142}" dt="2025-03-27T11:22:14.863" v="1364" actId="14100"/>
          <ac:picMkLst>
            <pc:docMk/>
            <pc:sldMk cId="4201313776" sldId="2694"/>
            <ac:picMk id="7" creationId="{A48A8D8C-51F0-48A6-9B7C-07EDD40256B6}"/>
          </ac:picMkLst>
        </pc:picChg>
        <pc:picChg chg="del">
          <ac:chgData name="Eva Jandíková" userId="7ef427b1455032d3" providerId="LiveId" clId="{B77A74C0-2B99-4FE6-A72F-1AB14FB09142}" dt="2025-03-27T11:18:48.224" v="1192" actId="478"/>
          <ac:picMkLst>
            <pc:docMk/>
            <pc:sldMk cId="4201313776" sldId="2694"/>
            <ac:picMk id="12" creationId="{0B825A67-234D-FF7D-319B-30C7328C5851}"/>
          </ac:picMkLst>
        </pc:picChg>
      </pc:sldChg>
      <pc:sldChg chg="addSp delSp modSp add mod">
        <pc:chgData name="Eva Jandíková" userId="7ef427b1455032d3" providerId="LiveId" clId="{B77A74C0-2B99-4FE6-A72F-1AB14FB09142}" dt="2025-03-27T11:34:25.335" v="1685" actId="207"/>
        <pc:sldMkLst>
          <pc:docMk/>
          <pc:sldMk cId="2315686942" sldId="2695"/>
        </pc:sldMkLst>
        <pc:spChg chg="mod">
          <ac:chgData name="Eva Jandíková" userId="7ef427b1455032d3" providerId="LiveId" clId="{B77A74C0-2B99-4FE6-A72F-1AB14FB09142}" dt="2025-03-27T11:34:25.335" v="1685" actId="207"/>
          <ac:spMkLst>
            <pc:docMk/>
            <pc:sldMk cId="2315686942" sldId="2695"/>
            <ac:spMk id="4" creationId="{6B147A9A-198C-2B5C-1A2D-80796B68DD9E}"/>
          </ac:spMkLst>
        </pc:spChg>
        <pc:picChg chg="del">
          <ac:chgData name="Eva Jandíková" userId="7ef427b1455032d3" providerId="LiveId" clId="{B77A74C0-2B99-4FE6-A72F-1AB14FB09142}" dt="2025-03-27T11:32:11.439" v="1366" actId="478"/>
          <ac:picMkLst>
            <pc:docMk/>
            <pc:sldMk cId="2315686942" sldId="2695"/>
            <ac:picMk id="7" creationId="{1FA293FC-B27C-A001-4E12-C750E96D0E6C}"/>
          </ac:picMkLst>
        </pc:picChg>
        <pc:picChg chg="add del mod">
          <ac:chgData name="Eva Jandíková" userId="7ef427b1455032d3" providerId="LiveId" clId="{B77A74C0-2B99-4FE6-A72F-1AB14FB09142}" dt="2025-03-27T11:33:48.867" v="1665" actId="478"/>
          <ac:picMkLst>
            <pc:docMk/>
            <pc:sldMk cId="2315686942" sldId="2695"/>
            <ac:picMk id="8" creationId="{C9D6FE13-BE91-8144-68DE-025FE5FB5DF0}"/>
          </ac:picMkLst>
        </pc:picChg>
        <pc:picChg chg="add mod">
          <ac:chgData name="Eva Jandíková" userId="7ef427b1455032d3" providerId="LiveId" clId="{B77A74C0-2B99-4FE6-A72F-1AB14FB09142}" dt="2025-03-27T11:33:56" v="1669" actId="14100"/>
          <ac:picMkLst>
            <pc:docMk/>
            <pc:sldMk cId="2315686942" sldId="2695"/>
            <ac:picMk id="10" creationId="{ED55E05A-50C1-C9F7-96B3-3AA14D9D6744}"/>
          </ac:picMkLst>
        </pc:picChg>
      </pc:sldChg>
      <pc:sldChg chg="addSp delSp modSp add mod">
        <pc:chgData name="Eva Jandíková" userId="7ef427b1455032d3" providerId="LiveId" clId="{B77A74C0-2B99-4FE6-A72F-1AB14FB09142}" dt="2025-03-27T11:35:08.923" v="1804" actId="1076"/>
        <pc:sldMkLst>
          <pc:docMk/>
          <pc:sldMk cId="2746230139" sldId="2696"/>
        </pc:sldMkLst>
        <pc:spChg chg="mod">
          <ac:chgData name="Eva Jandíková" userId="7ef427b1455032d3" providerId="LiveId" clId="{B77A74C0-2B99-4FE6-A72F-1AB14FB09142}" dt="2025-03-27T11:34:56.725" v="1801" actId="20577"/>
          <ac:spMkLst>
            <pc:docMk/>
            <pc:sldMk cId="2746230139" sldId="2696"/>
            <ac:spMk id="4" creationId="{753D84BC-0983-DCE0-F1C8-11970C5C7F02}"/>
          </ac:spMkLst>
        </pc:spChg>
        <pc:picChg chg="del">
          <ac:chgData name="Eva Jandíková" userId="7ef427b1455032d3" providerId="LiveId" clId="{B77A74C0-2B99-4FE6-A72F-1AB14FB09142}" dt="2025-03-27T11:34:33.076" v="1687" actId="478"/>
          <ac:picMkLst>
            <pc:docMk/>
            <pc:sldMk cId="2746230139" sldId="2696"/>
            <ac:picMk id="7" creationId="{7629E17E-9EA6-9E1A-73C1-04E29A1A4E05}"/>
          </ac:picMkLst>
        </pc:picChg>
        <pc:picChg chg="add mod">
          <ac:chgData name="Eva Jandíková" userId="7ef427b1455032d3" providerId="LiveId" clId="{B77A74C0-2B99-4FE6-A72F-1AB14FB09142}" dt="2025-03-27T11:35:08.923" v="1804" actId="1076"/>
          <ac:picMkLst>
            <pc:docMk/>
            <pc:sldMk cId="2746230139" sldId="2696"/>
            <ac:picMk id="8" creationId="{AE9EEF5B-493A-C692-6A18-06E7BAB915E5}"/>
          </ac:picMkLst>
        </pc:picChg>
      </pc:sldChg>
    </pc:docChg>
  </pc:docChgLst>
  <pc:docChgLst>
    <pc:chgData name="VLACH Miroslav" userId="S::miroslav.vlach@asseco-ce.com::e8cfff79-a0e7-41f3-b339-272d1dfa9d66" providerId="AD" clId="Web-{5E9CE264-3B3A-389B-5AA4-4E0F7246B3B0}"/>
    <pc:docChg chg="addSld delSld modSld sldOrd">
      <pc:chgData name="VLACH Miroslav" userId="S::miroslav.vlach@asseco-ce.com::e8cfff79-a0e7-41f3-b339-272d1dfa9d66" providerId="AD" clId="Web-{5E9CE264-3B3A-389B-5AA4-4E0F7246B3B0}" dt="2025-03-06T17:03:50.447" v="84" actId="20577"/>
      <pc:docMkLst>
        <pc:docMk/>
      </pc:docMkLst>
      <pc:sldChg chg="add">
        <pc:chgData name="VLACH Miroslav" userId="S::miroslav.vlach@asseco-ce.com::e8cfff79-a0e7-41f3-b339-272d1dfa9d66" providerId="AD" clId="Web-{5E9CE264-3B3A-389B-5AA4-4E0F7246B3B0}" dt="2025-03-06T16:55:30.120" v="7"/>
        <pc:sldMkLst>
          <pc:docMk/>
          <pc:sldMk cId="1621400169" sldId="2338"/>
        </pc:sldMkLst>
      </pc:sldChg>
      <pc:sldChg chg="modSp add">
        <pc:chgData name="VLACH Miroslav" userId="S::miroslav.vlach@asseco-ce.com::e8cfff79-a0e7-41f3-b339-272d1dfa9d66" providerId="AD" clId="Web-{5E9CE264-3B3A-389B-5AA4-4E0F7246B3B0}" dt="2025-03-06T16:59:48.354" v="59" actId="20577"/>
        <pc:sldMkLst>
          <pc:docMk/>
          <pc:sldMk cId="3446407131" sldId="2339"/>
        </pc:sldMkLst>
        <pc:spChg chg="mod">
          <ac:chgData name="VLACH Miroslav" userId="S::miroslav.vlach@asseco-ce.com::e8cfff79-a0e7-41f3-b339-272d1dfa9d66" providerId="AD" clId="Web-{5E9CE264-3B3A-389B-5AA4-4E0F7246B3B0}" dt="2025-03-06T16:59:48.354" v="59" actId="20577"/>
          <ac:spMkLst>
            <pc:docMk/>
            <pc:sldMk cId="3446407131" sldId="2339"/>
            <ac:spMk id="2" creationId="{793D45C6-A096-0EDE-D424-F9240B8955BD}"/>
          </ac:spMkLst>
        </pc:spChg>
      </pc:sldChg>
      <pc:sldChg chg="modSp add">
        <pc:chgData name="VLACH Miroslav" userId="S::miroslav.vlach@asseco-ce.com::e8cfff79-a0e7-41f3-b339-272d1dfa9d66" providerId="AD" clId="Web-{5E9CE264-3B3A-389B-5AA4-4E0F7246B3B0}" dt="2025-03-06T16:59:52.261" v="61" actId="20577"/>
        <pc:sldMkLst>
          <pc:docMk/>
          <pc:sldMk cId="99148928" sldId="2340"/>
        </pc:sldMkLst>
        <pc:spChg chg="mod">
          <ac:chgData name="VLACH Miroslav" userId="S::miroslav.vlach@asseco-ce.com::e8cfff79-a0e7-41f3-b339-272d1dfa9d66" providerId="AD" clId="Web-{5E9CE264-3B3A-389B-5AA4-4E0F7246B3B0}" dt="2025-03-06T16:59:52.261" v="61" actId="20577"/>
          <ac:spMkLst>
            <pc:docMk/>
            <pc:sldMk cId="99148928" sldId="2340"/>
            <ac:spMk id="2" creationId="{9961930E-969E-45DB-9A2F-9143056B87F1}"/>
          </ac:spMkLst>
        </pc:spChg>
      </pc:sldChg>
      <pc:sldChg chg="modSp add">
        <pc:chgData name="VLACH Miroslav" userId="S::miroslav.vlach@asseco-ce.com::e8cfff79-a0e7-41f3-b339-272d1dfa9d66" providerId="AD" clId="Web-{5E9CE264-3B3A-389B-5AA4-4E0F7246B3B0}" dt="2025-03-06T16:59:58.746" v="64" actId="20577"/>
        <pc:sldMkLst>
          <pc:docMk/>
          <pc:sldMk cId="3567529716" sldId="2341"/>
        </pc:sldMkLst>
        <pc:spChg chg="mod">
          <ac:chgData name="VLACH Miroslav" userId="S::miroslav.vlach@asseco-ce.com::e8cfff79-a0e7-41f3-b339-272d1dfa9d66" providerId="AD" clId="Web-{5E9CE264-3B3A-389B-5AA4-4E0F7246B3B0}" dt="2025-03-06T16:59:58.746" v="64" actId="20577"/>
          <ac:spMkLst>
            <pc:docMk/>
            <pc:sldMk cId="3567529716" sldId="2341"/>
            <ac:spMk id="2" creationId="{689C4D44-7FE3-748D-81A0-61B27E4ADD78}"/>
          </ac:spMkLst>
        </pc:spChg>
      </pc:sldChg>
      <pc:sldChg chg="modSp">
        <pc:chgData name="VLACH Miroslav" userId="S::miroslav.vlach@asseco-ce.com::e8cfff79-a0e7-41f3-b339-272d1dfa9d66" providerId="AD" clId="Web-{5E9CE264-3B3A-389B-5AA4-4E0F7246B3B0}" dt="2025-03-06T16:59:14.196" v="43" actId="20577"/>
        <pc:sldMkLst>
          <pc:docMk/>
          <pc:sldMk cId="2904491419" sldId="2342"/>
        </pc:sldMkLst>
        <pc:spChg chg="mod">
          <ac:chgData name="VLACH Miroslav" userId="S::miroslav.vlach@asseco-ce.com::e8cfff79-a0e7-41f3-b339-272d1dfa9d66" providerId="AD" clId="Web-{5E9CE264-3B3A-389B-5AA4-4E0F7246B3B0}" dt="2025-03-06T16:59:14.196" v="43" actId="20577"/>
          <ac:spMkLst>
            <pc:docMk/>
            <pc:sldMk cId="2904491419" sldId="2342"/>
            <ac:spMk id="2" creationId="{CC795C61-EE56-EBF6-CAE4-045AD7CCCEAB}"/>
          </ac:spMkLst>
        </pc:spChg>
      </pc:sldChg>
      <pc:sldChg chg="modSp">
        <pc:chgData name="VLACH Miroslav" userId="S::miroslav.vlach@asseco-ce.com::e8cfff79-a0e7-41f3-b339-272d1dfa9d66" providerId="AD" clId="Web-{5E9CE264-3B3A-389B-5AA4-4E0F7246B3B0}" dt="2025-03-06T16:59:21.915" v="46" actId="20577"/>
        <pc:sldMkLst>
          <pc:docMk/>
          <pc:sldMk cId="1825736416" sldId="2343"/>
        </pc:sldMkLst>
        <pc:spChg chg="mod">
          <ac:chgData name="VLACH Miroslav" userId="S::miroslav.vlach@asseco-ce.com::e8cfff79-a0e7-41f3-b339-272d1dfa9d66" providerId="AD" clId="Web-{5E9CE264-3B3A-389B-5AA4-4E0F7246B3B0}" dt="2025-03-06T16:59:21.915" v="46" actId="20577"/>
          <ac:spMkLst>
            <pc:docMk/>
            <pc:sldMk cId="1825736416" sldId="2343"/>
            <ac:spMk id="2" creationId="{C1B611E1-EEF1-C65F-83EE-FBF77D91EB7A}"/>
          </ac:spMkLst>
        </pc:spChg>
        <pc:picChg chg="mod">
          <ac:chgData name="VLACH Miroslav" userId="S::miroslav.vlach@asseco-ce.com::e8cfff79-a0e7-41f3-b339-272d1dfa9d66" providerId="AD" clId="Web-{5E9CE264-3B3A-389B-5AA4-4E0F7246B3B0}" dt="2025-03-06T16:54:20.225" v="6"/>
          <ac:picMkLst>
            <pc:docMk/>
            <pc:sldMk cId="1825736416" sldId="2343"/>
            <ac:picMk id="7" creationId="{966392FD-7D85-F624-7173-BCA946B0AA55}"/>
          </ac:picMkLst>
        </pc:picChg>
      </pc:sldChg>
      <pc:sldChg chg="modSp">
        <pc:chgData name="VLACH Miroslav" userId="S::miroslav.vlach@asseco-ce.com::e8cfff79-a0e7-41f3-b339-272d1dfa9d66" providerId="AD" clId="Web-{5E9CE264-3B3A-389B-5AA4-4E0F7246B3B0}" dt="2025-03-06T16:59:03.133" v="39" actId="20577"/>
        <pc:sldMkLst>
          <pc:docMk/>
          <pc:sldMk cId="2852055139" sldId="2359"/>
        </pc:sldMkLst>
        <pc:spChg chg="mod">
          <ac:chgData name="VLACH Miroslav" userId="S::miroslav.vlach@asseco-ce.com::e8cfff79-a0e7-41f3-b339-272d1dfa9d66" providerId="AD" clId="Web-{5E9CE264-3B3A-389B-5AA4-4E0F7246B3B0}" dt="2025-03-06T16:59:03.133" v="39" actId="20577"/>
          <ac:spMkLst>
            <pc:docMk/>
            <pc:sldMk cId="2852055139" sldId="2359"/>
            <ac:spMk id="2" creationId="{7D553144-366E-A390-43AD-E5FD97DF8BD5}"/>
          </ac:spMkLst>
        </pc:spChg>
      </pc:sldChg>
      <pc:sldChg chg="modSp">
        <pc:chgData name="VLACH Miroslav" userId="S::miroslav.vlach@asseco-ce.com::e8cfff79-a0e7-41f3-b339-272d1dfa9d66" providerId="AD" clId="Web-{5E9CE264-3B3A-389B-5AA4-4E0F7246B3B0}" dt="2025-03-06T16:59:08.024" v="41" actId="20577"/>
        <pc:sldMkLst>
          <pc:docMk/>
          <pc:sldMk cId="4100251624" sldId="2360"/>
        </pc:sldMkLst>
        <pc:spChg chg="mod">
          <ac:chgData name="VLACH Miroslav" userId="S::miroslav.vlach@asseco-ce.com::e8cfff79-a0e7-41f3-b339-272d1dfa9d66" providerId="AD" clId="Web-{5E9CE264-3B3A-389B-5AA4-4E0F7246B3B0}" dt="2025-03-06T16:59:08.024" v="41" actId="20577"/>
          <ac:spMkLst>
            <pc:docMk/>
            <pc:sldMk cId="4100251624" sldId="2360"/>
            <ac:spMk id="2" creationId="{C2E89147-A6DB-B4F4-7BEF-0E80AB88F031}"/>
          </ac:spMkLst>
        </pc:spChg>
      </pc:sldChg>
      <pc:sldChg chg="modSp">
        <pc:chgData name="VLACH Miroslav" userId="S::miroslav.vlach@asseco-ce.com::e8cfff79-a0e7-41f3-b339-272d1dfa9d66" providerId="AD" clId="Web-{5E9CE264-3B3A-389B-5AA4-4E0F7246B3B0}" dt="2025-03-06T16:57:39.003" v="20" actId="20577"/>
        <pc:sldMkLst>
          <pc:docMk/>
          <pc:sldMk cId="596394869" sldId="2371"/>
        </pc:sldMkLst>
        <pc:spChg chg="mod">
          <ac:chgData name="VLACH Miroslav" userId="S::miroslav.vlach@asseco-ce.com::e8cfff79-a0e7-41f3-b339-272d1dfa9d66" providerId="AD" clId="Web-{5E9CE264-3B3A-389B-5AA4-4E0F7246B3B0}" dt="2025-03-06T16:57:39.003" v="20" actId="20577"/>
          <ac:spMkLst>
            <pc:docMk/>
            <pc:sldMk cId="596394869" sldId="2371"/>
            <ac:spMk id="2" creationId="{2B186627-0172-786F-02C6-9573E2131D56}"/>
          </ac:spMkLst>
        </pc:spChg>
      </pc:sldChg>
      <pc:sldChg chg="del">
        <pc:chgData name="VLACH Miroslav" userId="S::miroslav.vlach@asseco-ce.com::e8cfff79-a0e7-41f3-b339-272d1dfa9d66" providerId="AD" clId="Web-{5E9CE264-3B3A-389B-5AA4-4E0F7246B3B0}" dt="2025-03-06T16:52:53.235" v="3"/>
        <pc:sldMkLst>
          <pc:docMk/>
          <pc:sldMk cId="3152677070" sldId="2621"/>
        </pc:sldMkLst>
      </pc:sldChg>
      <pc:sldChg chg="del">
        <pc:chgData name="VLACH Miroslav" userId="S::miroslav.vlach@asseco-ce.com::e8cfff79-a0e7-41f3-b339-272d1dfa9d66" providerId="AD" clId="Web-{5E9CE264-3B3A-389B-5AA4-4E0F7246B3B0}" dt="2025-03-06T16:52:33.500" v="1"/>
        <pc:sldMkLst>
          <pc:docMk/>
          <pc:sldMk cId="656802227" sldId="2622"/>
        </pc:sldMkLst>
      </pc:sldChg>
      <pc:sldChg chg="modSp">
        <pc:chgData name="VLACH Miroslav" userId="S::miroslav.vlach@asseco-ce.com::e8cfff79-a0e7-41f3-b339-272d1dfa9d66" providerId="AD" clId="Web-{5E9CE264-3B3A-389B-5AA4-4E0F7246B3B0}" dt="2025-03-06T16:58:56.976" v="36" actId="20577"/>
        <pc:sldMkLst>
          <pc:docMk/>
          <pc:sldMk cId="2521446380" sldId="2623"/>
        </pc:sldMkLst>
        <pc:spChg chg="mod">
          <ac:chgData name="VLACH Miroslav" userId="S::miroslav.vlach@asseco-ce.com::e8cfff79-a0e7-41f3-b339-272d1dfa9d66" providerId="AD" clId="Web-{5E9CE264-3B3A-389B-5AA4-4E0F7246B3B0}" dt="2025-03-06T16:58:56.976" v="36" actId="20577"/>
          <ac:spMkLst>
            <pc:docMk/>
            <pc:sldMk cId="2521446380" sldId="2623"/>
            <ac:spMk id="2" creationId="{DA3D8C5C-4D74-220D-F71E-4961AC795DC3}"/>
          </ac:spMkLst>
        </pc:spChg>
        <pc:spChg chg="mod">
          <ac:chgData name="VLACH Miroslav" userId="S::miroslav.vlach@asseco-ce.com::e8cfff79-a0e7-41f3-b339-272d1dfa9d66" providerId="AD" clId="Web-{5E9CE264-3B3A-389B-5AA4-4E0F7246B3B0}" dt="2025-03-06T16:58:53.960" v="34" actId="20577"/>
          <ac:spMkLst>
            <pc:docMk/>
            <pc:sldMk cId="2521446380" sldId="2623"/>
            <ac:spMk id="8" creationId="{0E31A56B-5BAE-6836-E62A-42CAAD790008}"/>
          </ac:spMkLst>
        </pc:spChg>
      </pc:sldChg>
      <pc:sldChg chg="modSp del">
        <pc:chgData name="VLACH Miroslav" userId="S::miroslav.vlach@asseco-ce.com::e8cfff79-a0e7-41f3-b339-272d1dfa9d66" providerId="AD" clId="Web-{5E9CE264-3B3A-389B-5AA4-4E0F7246B3B0}" dt="2025-03-06T17:02:11.019" v="73"/>
        <pc:sldMkLst>
          <pc:docMk/>
          <pc:sldMk cId="133342571" sldId="2625"/>
        </pc:sldMkLst>
      </pc:sldChg>
      <pc:sldChg chg="modSp add del ord">
        <pc:chgData name="VLACH Miroslav" userId="S::miroslav.vlach@asseco-ce.com::e8cfff79-a0e7-41f3-b339-272d1dfa9d66" providerId="AD" clId="Web-{5E9CE264-3B3A-389B-5AA4-4E0F7246B3B0}" dt="2025-03-06T17:03:46.056" v="81" actId="20577"/>
        <pc:sldMkLst>
          <pc:docMk/>
          <pc:sldMk cId="973110535" sldId="2626"/>
        </pc:sldMkLst>
        <pc:spChg chg="mod">
          <ac:chgData name="VLACH Miroslav" userId="S::miroslav.vlach@asseco-ce.com::e8cfff79-a0e7-41f3-b339-272d1dfa9d66" providerId="AD" clId="Web-{5E9CE264-3B3A-389B-5AA4-4E0F7246B3B0}" dt="2025-03-06T17:03:46.056" v="81" actId="20577"/>
          <ac:spMkLst>
            <pc:docMk/>
            <pc:sldMk cId="973110535" sldId="2626"/>
            <ac:spMk id="2" creationId="{883916EB-1B2C-CAC9-EB16-36A7B703A097}"/>
          </ac:spMkLst>
        </pc:spChg>
      </pc:sldChg>
      <pc:sldChg chg="modSp add ord">
        <pc:chgData name="VLACH Miroslav" userId="S::miroslav.vlach@asseco-ce.com::e8cfff79-a0e7-41f3-b339-272d1dfa9d66" providerId="AD" clId="Web-{5E9CE264-3B3A-389B-5AA4-4E0F7246B3B0}" dt="2025-03-06T17:03:50.447" v="84" actId="20577"/>
        <pc:sldMkLst>
          <pc:docMk/>
          <pc:sldMk cId="2772088141" sldId="2629"/>
        </pc:sldMkLst>
        <pc:spChg chg="mod">
          <ac:chgData name="VLACH Miroslav" userId="S::miroslav.vlach@asseco-ce.com::e8cfff79-a0e7-41f3-b339-272d1dfa9d66" providerId="AD" clId="Web-{5E9CE264-3B3A-389B-5AA4-4E0F7246B3B0}" dt="2025-03-06T17:03:50.447" v="84" actId="20577"/>
          <ac:spMkLst>
            <pc:docMk/>
            <pc:sldMk cId="2772088141" sldId="2629"/>
            <ac:spMk id="2" creationId="{2324A8DA-1DB0-68F5-032B-D00348146CDA}"/>
          </ac:spMkLst>
        </pc:spChg>
      </pc:sldChg>
      <pc:sldChg chg="modSp">
        <pc:chgData name="VLACH Miroslav" userId="S::miroslav.vlach@asseco-ce.com::e8cfff79-a0e7-41f3-b339-272d1dfa9d66" providerId="AD" clId="Web-{5E9CE264-3B3A-389B-5AA4-4E0F7246B3B0}" dt="2025-03-06T16:58:03.129" v="24" actId="20577"/>
        <pc:sldMkLst>
          <pc:docMk/>
          <pc:sldMk cId="2285327109" sldId="2630"/>
        </pc:sldMkLst>
        <pc:spChg chg="mod">
          <ac:chgData name="VLACH Miroslav" userId="S::miroslav.vlach@asseco-ce.com::e8cfff79-a0e7-41f3-b339-272d1dfa9d66" providerId="AD" clId="Web-{5E9CE264-3B3A-389B-5AA4-4E0F7246B3B0}" dt="2025-03-06T16:58:03.129" v="24" actId="20577"/>
          <ac:spMkLst>
            <pc:docMk/>
            <pc:sldMk cId="2285327109" sldId="2630"/>
            <ac:spMk id="4" creationId="{D90BDB0A-8F78-B35F-B9AA-67FE40E8C78A}"/>
          </ac:spMkLst>
        </pc:spChg>
      </pc:sldChg>
      <pc:sldChg chg="modSp add">
        <pc:chgData name="VLACH Miroslav" userId="S::miroslav.vlach@asseco-ce.com::e8cfff79-a0e7-41f3-b339-272d1dfa9d66" providerId="AD" clId="Web-{5E9CE264-3B3A-389B-5AA4-4E0F7246B3B0}" dt="2025-03-06T16:58:40.116" v="29" actId="20577"/>
        <pc:sldMkLst>
          <pc:docMk/>
          <pc:sldMk cId="3865636549" sldId="2644"/>
        </pc:sldMkLst>
        <pc:spChg chg="mod">
          <ac:chgData name="VLACH Miroslav" userId="S::miroslav.vlach@asseco-ce.com::e8cfff79-a0e7-41f3-b339-272d1dfa9d66" providerId="AD" clId="Web-{5E9CE264-3B3A-389B-5AA4-4E0F7246B3B0}" dt="2025-03-06T16:58:40.116" v="29" actId="20577"/>
          <ac:spMkLst>
            <pc:docMk/>
            <pc:sldMk cId="3865636549" sldId="2644"/>
            <ac:spMk id="2" creationId="{0B2F11F4-2356-14A9-AFB5-3ECA92F4CA63}"/>
          </ac:spMkLst>
        </pc:spChg>
      </pc:sldChg>
      <pc:sldChg chg="modSp add">
        <pc:chgData name="VLACH Miroslav" userId="S::miroslav.vlach@asseco-ce.com::e8cfff79-a0e7-41f3-b339-272d1dfa9d66" providerId="AD" clId="Web-{5E9CE264-3B3A-389B-5AA4-4E0F7246B3B0}" dt="2025-03-06T16:58:46.210" v="32" actId="20577"/>
        <pc:sldMkLst>
          <pc:docMk/>
          <pc:sldMk cId="558784266" sldId="2645"/>
        </pc:sldMkLst>
        <pc:spChg chg="mod">
          <ac:chgData name="VLACH Miroslav" userId="S::miroslav.vlach@asseco-ce.com::e8cfff79-a0e7-41f3-b339-272d1dfa9d66" providerId="AD" clId="Web-{5E9CE264-3B3A-389B-5AA4-4E0F7246B3B0}" dt="2025-03-06T16:58:46.210" v="32" actId="20577"/>
          <ac:spMkLst>
            <pc:docMk/>
            <pc:sldMk cId="558784266" sldId="2645"/>
            <ac:spMk id="2" creationId="{54FDEDAE-945D-5425-8CDF-69B223CACE01}"/>
          </ac:spMkLst>
        </pc:spChg>
      </pc:sldChg>
      <pc:sldChg chg="add del">
        <pc:chgData name="VLACH Miroslav" userId="S::miroslav.vlach@asseco-ce.com::e8cfff79-a0e7-41f3-b339-272d1dfa9d66" providerId="AD" clId="Web-{5E9CE264-3B3A-389B-5AA4-4E0F7246B3B0}" dt="2025-03-06T16:53:34.207" v="5"/>
        <pc:sldMkLst>
          <pc:docMk/>
          <pc:sldMk cId="1334430616" sldId="2646"/>
        </pc:sldMkLst>
      </pc:sldChg>
      <pc:sldChg chg="modSp add">
        <pc:chgData name="VLACH Miroslav" userId="S::miroslav.vlach@asseco-ce.com::e8cfff79-a0e7-41f3-b339-272d1dfa9d66" providerId="AD" clId="Web-{5E9CE264-3B3A-389B-5AA4-4E0F7246B3B0}" dt="2025-03-06T16:59:33.932" v="52" actId="20577"/>
        <pc:sldMkLst>
          <pc:docMk/>
          <pc:sldMk cId="3041944242" sldId="2646"/>
        </pc:sldMkLst>
        <pc:spChg chg="mod">
          <ac:chgData name="VLACH Miroslav" userId="S::miroslav.vlach@asseco-ce.com::e8cfff79-a0e7-41f3-b339-272d1dfa9d66" providerId="AD" clId="Web-{5E9CE264-3B3A-389B-5AA4-4E0F7246B3B0}" dt="2025-03-06T16:59:33.932" v="52" actId="20577"/>
          <ac:spMkLst>
            <pc:docMk/>
            <pc:sldMk cId="3041944242" sldId="2646"/>
            <ac:spMk id="2" creationId="{C3AA77B6-4F66-99C5-25A2-EF7D8BD9E62E}"/>
          </ac:spMkLst>
        </pc:spChg>
        <pc:spChg chg="mod">
          <ac:chgData name="VLACH Miroslav" userId="S::miroslav.vlach@asseco-ce.com::e8cfff79-a0e7-41f3-b339-272d1dfa9d66" providerId="AD" clId="Web-{5E9CE264-3B3A-389B-5AA4-4E0F7246B3B0}" dt="2025-03-06T16:59:29.994" v="49" actId="20577"/>
          <ac:spMkLst>
            <pc:docMk/>
            <pc:sldMk cId="3041944242" sldId="2646"/>
            <ac:spMk id="8" creationId="{D995311F-1840-37EC-E4C6-F8C1B093BFB6}"/>
          </ac:spMkLst>
        </pc:spChg>
      </pc:sldChg>
      <pc:sldChg chg="modSp add">
        <pc:chgData name="VLACH Miroslav" userId="S::miroslav.vlach@asseco-ce.com::e8cfff79-a0e7-41f3-b339-272d1dfa9d66" providerId="AD" clId="Web-{5E9CE264-3B3A-389B-5AA4-4E0F7246B3B0}" dt="2025-03-06T16:59:42.745" v="56" actId="20577"/>
        <pc:sldMkLst>
          <pc:docMk/>
          <pc:sldMk cId="3475492607" sldId="2647"/>
        </pc:sldMkLst>
        <pc:spChg chg="mod">
          <ac:chgData name="VLACH Miroslav" userId="S::miroslav.vlach@asseco-ce.com::e8cfff79-a0e7-41f3-b339-272d1dfa9d66" providerId="AD" clId="Web-{5E9CE264-3B3A-389B-5AA4-4E0F7246B3B0}" dt="2025-03-06T16:59:42.745" v="56" actId="20577"/>
          <ac:spMkLst>
            <pc:docMk/>
            <pc:sldMk cId="3475492607" sldId="2647"/>
            <ac:spMk id="2" creationId="{4D1A6A5A-717E-45E0-4FB7-35A3DFC51450}"/>
          </ac:spMkLst>
        </pc:spChg>
        <pc:spChg chg="mod">
          <ac:chgData name="VLACH Miroslav" userId="S::miroslav.vlach@asseco-ce.com::e8cfff79-a0e7-41f3-b339-272d1dfa9d66" providerId="AD" clId="Web-{5E9CE264-3B3A-389B-5AA4-4E0F7246B3B0}" dt="2025-03-06T16:59:39.041" v="54" actId="20577"/>
          <ac:spMkLst>
            <pc:docMk/>
            <pc:sldMk cId="3475492607" sldId="2647"/>
            <ac:spMk id="8" creationId="{85944609-B21B-5563-EE4B-D3F12AA7A08F}"/>
          </ac:spMkLst>
        </pc:spChg>
      </pc:sldChg>
      <pc:sldChg chg="modSp add">
        <pc:chgData name="VLACH Miroslav" userId="S::miroslav.vlach@asseco-ce.com::e8cfff79-a0e7-41f3-b339-272d1dfa9d66" providerId="AD" clId="Web-{5E9CE264-3B3A-389B-5AA4-4E0F7246B3B0}" dt="2025-03-06T17:02:08.019" v="72" actId="20577"/>
        <pc:sldMkLst>
          <pc:docMk/>
          <pc:sldMk cId="3431838322" sldId="2648"/>
        </pc:sldMkLst>
        <pc:spChg chg="mod">
          <ac:chgData name="VLACH Miroslav" userId="S::miroslav.vlach@asseco-ce.com::e8cfff79-a0e7-41f3-b339-272d1dfa9d66" providerId="AD" clId="Web-{5E9CE264-3B3A-389B-5AA4-4E0F7246B3B0}" dt="2025-03-06T17:02:08.019" v="72" actId="20577"/>
          <ac:spMkLst>
            <pc:docMk/>
            <pc:sldMk cId="3431838322" sldId="2648"/>
            <ac:spMk id="2" creationId="{92869F20-76F3-CC12-3CC2-0B6EE25FF062}"/>
          </ac:spMkLst>
        </pc:spChg>
      </pc:sldChg>
    </pc:docChg>
  </pc:docChgLst>
  <pc:docChgLst>
    <pc:chgData name="Eva Jandíková" userId="7ef427b1455032d3" providerId="LiveId" clId="{A276C08F-DBD6-49E8-948B-73D1AF4081E1}"/>
    <pc:docChg chg="undo custSel addSld delSld modSld sldOrd">
      <pc:chgData name="Eva Jandíková" userId="7ef427b1455032d3" providerId="LiveId" clId="{A276C08F-DBD6-49E8-948B-73D1AF4081E1}" dt="2025-03-12T15:13:47.058" v="15828" actId="20577"/>
      <pc:docMkLst>
        <pc:docMk/>
      </pc:docMkLst>
      <pc:sldChg chg="modSp mod">
        <pc:chgData name="Eva Jandíková" userId="7ef427b1455032d3" providerId="LiveId" clId="{A276C08F-DBD6-49E8-948B-73D1AF4081E1}" dt="2025-03-06T15:07:44.051" v="3289" actId="20577"/>
        <pc:sldMkLst>
          <pc:docMk/>
          <pc:sldMk cId="2820868405" sldId="1773"/>
        </pc:sldMkLst>
        <pc:spChg chg="mod">
          <ac:chgData name="Eva Jandíková" userId="7ef427b1455032d3" providerId="LiveId" clId="{A276C08F-DBD6-49E8-948B-73D1AF4081E1}" dt="2025-03-06T15:07:16.309" v="3251" actId="20577"/>
          <ac:spMkLst>
            <pc:docMk/>
            <pc:sldMk cId="2820868405" sldId="1773"/>
            <ac:spMk id="4" creationId="{3D7BD18C-C666-E337-6296-80E7B80EFC3C}"/>
          </ac:spMkLst>
        </pc:spChg>
        <pc:spChg chg="mod">
          <ac:chgData name="Eva Jandíková" userId="7ef427b1455032d3" providerId="LiveId" clId="{A276C08F-DBD6-49E8-948B-73D1AF4081E1}" dt="2025-03-06T15:07:44.051" v="3289" actId="20577"/>
          <ac:spMkLst>
            <pc:docMk/>
            <pc:sldMk cId="2820868405" sldId="1773"/>
            <ac:spMk id="6" creationId="{999928E8-7B2F-7B52-C5BF-25838F710234}"/>
          </ac:spMkLst>
        </pc:spChg>
      </pc:sldChg>
      <pc:sldChg chg="del">
        <pc:chgData name="Eva Jandíková" userId="7ef427b1455032d3" providerId="LiveId" clId="{A276C08F-DBD6-49E8-948B-73D1AF4081E1}" dt="2025-03-06T15:34:25.673" v="4157" actId="47"/>
        <pc:sldMkLst>
          <pc:docMk/>
          <pc:sldMk cId="497478128" sldId="1774"/>
        </pc:sldMkLst>
      </pc:sldChg>
      <pc:sldChg chg="addSp modSp add mod">
        <pc:chgData name="Eva Jandíková" userId="7ef427b1455032d3" providerId="LiveId" clId="{A276C08F-DBD6-49E8-948B-73D1AF4081E1}" dt="2025-03-11T14:57:28.595" v="15499" actId="255"/>
        <pc:sldMkLst>
          <pc:docMk/>
          <pc:sldMk cId="2427520527" sldId="1812"/>
        </pc:sldMkLst>
        <pc:spChg chg="mod">
          <ac:chgData name="Eva Jandíková" userId="7ef427b1455032d3" providerId="LiveId" clId="{A276C08F-DBD6-49E8-948B-73D1AF4081E1}" dt="2025-03-11T14:57:01.235" v="15494" actId="20577"/>
          <ac:spMkLst>
            <pc:docMk/>
            <pc:sldMk cId="2427520527" sldId="1812"/>
            <ac:spMk id="4" creationId="{ADEBE802-6556-4407-B41E-41835B1636DF}"/>
          </ac:spMkLst>
        </pc:spChg>
        <pc:spChg chg="add mod">
          <ac:chgData name="Eva Jandíková" userId="7ef427b1455032d3" providerId="LiveId" clId="{A276C08F-DBD6-49E8-948B-73D1AF4081E1}" dt="2025-03-11T14:57:28.595" v="15499" actId="255"/>
          <ac:spMkLst>
            <pc:docMk/>
            <pc:sldMk cId="2427520527" sldId="1812"/>
            <ac:spMk id="5" creationId="{ACB4C9BB-4436-2776-C7EE-4F9E2710CC5B}"/>
          </ac:spMkLst>
        </pc:spChg>
      </pc:sldChg>
      <pc:sldChg chg="modSp add del mod">
        <pc:chgData name="Eva Jandíková" userId="7ef427b1455032d3" providerId="LiveId" clId="{A276C08F-DBD6-49E8-948B-73D1AF4081E1}" dt="2025-03-11T11:17:03.543" v="13966" actId="47"/>
        <pc:sldMkLst>
          <pc:docMk/>
          <pc:sldMk cId="3707255318" sldId="1831"/>
        </pc:sldMkLst>
      </pc:sldChg>
      <pc:sldChg chg="addSp delSp modSp add mod modClrScheme chgLayout">
        <pc:chgData name="Eva Jandíková" userId="7ef427b1455032d3" providerId="LiveId" clId="{A276C08F-DBD6-49E8-948B-73D1AF4081E1}" dt="2025-03-11T10:35:54.173" v="13041" actId="14100"/>
        <pc:sldMkLst>
          <pc:docMk/>
          <pc:sldMk cId="4051774490" sldId="1917"/>
        </pc:sldMkLst>
        <pc:spChg chg="mod ord">
          <ac:chgData name="Eva Jandíková" userId="7ef427b1455032d3" providerId="LiveId" clId="{A276C08F-DBD6-49E8-948B-73D1AF4081E1}" dt="2025-03-11T10:32:33.431" v="12916" actId="700"/>
          <ac:spMkLst>
            <pc:docMk/>
            <pc:sldMk cId="4051774490" sldId="1917"/>
            <ac:spMk id="2" creationId="{420EA61D-8831-01E4-7ED4-776EBA010037}"/>
          </ac:spMkLst>
        </pc:spChg>
        <pc:spChg chg="mod ord">
          <ac:chgData name="Eva Jandíková" userId="7ef427b1455032d3" providerId="LiveId" clId="{A276C08F-DBD6-49E8-948B-73D1AF4081E1}" dt="2025-03-11T10:32:33.431" v="12916" actId="700"/>
          <ac:spMkLst>
            <pc:docMk/>
            <pc:sldMk cId="4051774490" sldId="1917"/>
            <ac:spMk id="3" creationId="{7BD845BF-B1F9-B5A8-085C-4869225F6E5A}"/>
          </ac:spMkLst>
        </pc:spChg>
        <pc:spChg chg="mod ord">
          <ac:chgData name="Eva Jandíková" userId="7ef427b1455032d3" providerId="LiveId" clId="{A276C08F-DBD6-49E8-948B-73D1AF4081E1}" dt="2025-03-11T10:32:33.431" v="12916" actId="700"/>
          <ac:spMkLst>
            <pc:docMk/>
            <pc:sldMk cId="4051774490" sldId="1917"/>
            <ac:spMk id="5" creationId="{D9957087-E9B0-2C94-1C09-E394BF96E2D1}"/>
          </ac:spMkLst>
        </pc:spChg>
        <pc:spChg chg="add mod ord">
          <ac:chgData name="Eva Jandíková" userId="7ef427b1455032d3" providerId="LiveId" clId="{A276C08F-DBD6-49E8-948B-73D1AF4081E1}" dt="2025-03-11T10:34:09.657" v="13029" actId="113"/>
          <ac:spMkLst>
            <pc:docMk/>
            <pc:sldMk cId="4051774490" sldId="1917"/>
            <ac:spMk id="10" creationId="{6B2AA3ED-D29E-F86C-E6AB-05315F52328F}"/>
          </ac:spMkLst>
        </pc:spChg>
        <pc:picChg chg="add mod">
          <ac:chgData name="Eva Jandíková" userId="7ef427b1455032d3" providerId="LiveId" clId="{A276C08F-DBD6-49E8-948B-73D1AF4081E1}" dt="2025-03-11T10:35:54.173" v="13041" actId="14100"/>
          <ac:picMkLst>
            <pc:docMk/>
            <pc:sldMk cId="4051774490" sldId="1917"/>
            <ac:picMk id="12" creationId="{16831641-D1F8-46AA-1B2E-ACC70DD90A53}"/>
          </ac:picMkLst>
        </pc:picChg>
      </pc:sldChg>
      <pc:sldChg chg="addSp delSp modSp add del mod modClrScheme chgLayout">
        <pc:chgData name="Eva Jandíková" userId="7ef427b1455032d3" providerId="LiveId" clId="{A276C08F-DBD6-49E8-948B-73D1AF4081E1}" dt="2025-03-11T11:09:50.963" v="13600" actId="1076"/>
        <pc:sldMkLst>
          <pc:docMk/>
          <pc:sldMk cId="440883366" sldId="1920"/>
        </pc:sldMkLst>
        <pc:spChg chg="mod ord">
          <ac:chgData name="Eva Jandíková" userId="7ef427b1455032d3" providerId="LiveId" clId="{A276C08F-DBD6-49E8-948B-73D1AF4081E1}" dt="2025-03-11T11:08:16.344" v="13505" actId="700"/>
          <ac:spMkLst>
            <pc:docMk/>
            <pc:sldMk cId="440883366" sldId="1920"/>
            <ac:spMk id="2" creationId="{420EA61D-8831-01E4-7ED4-776EBA010037}"/>
          </ac:spMkLst>
        </pc:spChg>
        <pc:spChg chg="mod ord">
          <ac:chgData name="Eva Jandíková" userId="7ef427b1455032d3" providerId="LiveId" clId="{A276C08F-DBD6-49E8-948B-73D1AF4081E1}" dt="2025-03-11T11:08:16.344" v="13505" actId="700"/>
          <ac:spMkLst>
            <pc:docMk/>
            <pc:sldMk cId="440883366" sldId="1920"/>
            <ac:spMk id="3" creationId="{7BD845BF-B1F9-B5A8-085C-4869225F6E5A}"/>
          </ac:spMkLst>
        </pc:spChg>
        <pc:spChg chg="mod ord">
          <ac:chgData name="Eva Jandíková" userId="7ef427b1455032d3" providerId="LiveId" clId="{A276C08F-DBD6-49E8-948B-73D1AF4081E1}" dt="2025-03-11T11:08:16.344" v="13505" actId="700"/>
          <ac:spMkLst>
            <pc:docMk/>
            <pc:sldMk cId="440883366" sldId="1920"/>
            <ac:spMk id="5" creationId="{D9957087-E9B0-2C94-1C09-E394BF96E2D1}"/>
          </ac:spMkLst>
        </pc:spChg>
        <pc:spChg chg="add mod ord">
          <ac:chgData name="Eva Jandíková" userId="7ef427b1455032d3" providerId="LiveId" clId="{A276C08F-DBD6-49E8-948B-73D1AF4081E1}" dt="2025-03-11T11:09:47.006" v="13599" actId="20577"/>
          <ac:spMkLst>
            <pc:docMk/>
            <pc:sldMk cId="440883366" sldId="1920"/>
            <ac:spMk id="6" creationId="{EF33D4B2-960E-DE39-291B-C02B31B2EFF4}"/>
          </ac:spMkLst>
        </pc:spChg>
        <pc:picChg chg="add mod">
          <ac:chgData name="Eva Jandíková" userId="7ef427b1455032d3" providerId="LiveId" clId="{A276C08F-DBD6-49E8-948B-73D1AF4081E1}" dt="2025-03-11T11:09:50.963" v="13600" actId="1076"/>
          <ac:picMkLst>
            <pc:docMk/>
            <pc:sldMk cId="440883366" sldId="1920"/>
            <ac:picMk id="9" creationId="{4D6D92F7-E01B-CA63-3524-744427309BBB}"/>
          </ac:picMkLst>
        </pc:picChg>
      </pc:sldChg>
      <pc:sldChg chg="addSp delSp modSp add del mod modClrScheme modAnim chgLayout">
        <pc:chgData name="Eva Jandíková" userId="7ef427b1455032d3" providerId="LiveId" clId="{A276C08F-DBD6-49E8-948B-73D1AF4081E1}" dt="2025-03-11T13:08:53.341" v="14083" actId="1038"/>
        <pc:sldMkLst>
          <pc:docMk/>
          <pc:sldMk cId="916440790" sldId="1921"/>
        </pc:sldMkLst>
        <pc:spChg chg="mod ord">
          <ac:chgData name="Eva Jandíková" userId="7ef427b1455032d3" providerId="LiveId" clId="{A276C08F-DBD6-49E8-948B-73D1AF4081E1}" dt="2025-03-11T11:12:24.048" v="13764" actId="700"/>
          <ac:spMkLst>
            <pc:docMk/>
            <pc:sldMk cId="916440790" sldId="1921"/>
            <ac:spMk id="2" creationId="{420EA61D-8831-01E4-7ED4-776EBA010037}"/>
          </ac:spMkLst>
        </pc:spChg>
        <pc:spChg chg="mod ord">
          <ac:chgData name="Eva Jandíková" userId="7ef427b1455032d3" providerId="LiveId" clId="{A276C08F-DBD6-49E8-948B-73D1AF4081E1}" dt="2025-03-11T11:12:24.048" v="13764" actId="700"/>
          <ac:spMkLst>
            <pc:docMk/>
            <pc:sldMk cId="916440790" sldId="1921"/>
            <ac:spMk id="3" creationId="{7BD845BF-B1F9-B5A8-085C-4869225F6E5A}"/>
          </ac:spMkLst>
        </pc:spChg>
        <pc:spChg chg="mod ord">
          <ac:chgData name="Eva Jandíková" userId="7ef427b1455032d3" providerId="LiveId" clId="{A276C08F-DBD6-49E8-948B-73D1AF4081E1}" dt="2025-03-11T11:12:24.048" v="13764" actId="700"/>
          <ac:spMkLst>
            <pc:docMk/>
            <pc:sldMk cId="916440790" sldId="1921"/>
            <ac:spMk id="5" creationId="{D9957087-E9B0-2C94-1C09-E394BF96E2D1}"/>
          </ac:spMkLst>
        </pc:spChg>
        <pc:spChg chg="add mod ord">
          <ac:chgData name="Eva Jandíková" userId="7ef427b1455032d3" providerId="LiveId" clId="{A276C08F-DBD6-49E8-948B-73D1AF4081E1}" dt="2025-03-11T13:07:15.073" v="14046" actId="207"/>
          <ac:spMkLst>
            <pc:docMk/>
            <pc:sldMk cId="916440790" sldId="1921"/>
            <ac:spMk id="7" creationId="{9619C0A9-0A63-4AB1-1E21-B382A9B6B426}"/>
          </ac:spMkLst>
        </pc:spChg>
        <pc:picChg chg="add mod">
          <ac:chgData name="Eva Jandíková" userId="7ef427b1455032d3" providerId="LiveId" clId="{A276C08F-DBD6-49E8-948B-73D1AF4081E1}" dt="2025-03-11T13:08:53.341" v="14083" actId="1038"/>
          <ac:picMkLst>
            <pc:docMk/>
            <pc:sldMk cId="916440790" sldId="1921"/>
            <ac:picMk id="13" creationId="{9AE9F38B-727D-CB9E-9571-3FBABC86611F}"/>
          </ac:picMkLst>
        </pc:picChg>
        <pc:picChg chg="add mod">
          <ac:chgData name="Eva Jandíková" userId="7ef427b1455032d3" providerId="LiveId" clId="{A276C08F-DBD6-49E8-948B-73D1AF4081E1}" dt="2025-03-11T13:08:40.245" v="14058" actId="14100"/>
          <ac:picMkLst>
            <pc:docMk/>
            <pc:sldMk cId="916440790" sldId="1921"/>
            <ac:picMk id="15" creationId="{7EDE7D00-FE3D-DC9C-E5E2-F7B1E1A963D0}"/>
          </ac:picMkLst>
        </pc:picChg>
      </pc:sldChg>
      <pc:sldChg chg="add del">
        <pc:chgData name="Eva Jandíková" userId="7ef427b1455032d3" providerId="LiveId" clId="{A276C08F-DBD6-49E8-948B-73D1AF4081E1}" dt="2025-03-11T13:15:01.646" v="14446" actId="47"/>
        <pc:sldMkLst>
          <pc:docMk/>
          <pc:sldMk cId="672098831" sldId="1922"/>
        </pc:sldMkLst>
      </pc:sldChg>
      <pc:sldChg chg="addSp delSp modSp add del mod modClrScheme chgLayout">
        <pc:chgData name="Eva Jandíková" userId="7ef427b1455032d3" providerId="LiveId" clId="{A276C08F-DBD6-49E8-948B-73D1AF4081E1}" dt="2025-03-11T14:37:37.065" v="15139" actId="108"/>
        <pc:sldMkLst>
          <pc:docMk/>
          <pc:sldMk cId="4108520393" sldId="1923"/>
        </pc:sldMkLst>
        <pc:spChg chg="mod ord">
          <ac:chgData name="Eva Jandíková" userId="7ef427b1455032d3" providerId="LiveId" clId="{A276C08F-DBD6-49E8-948B-73D1AF4081E1}" dt="2025-03-11T13:18:26.155" v="14517" actId="700"/>
          <ac:spMkLst>
            <pc:docMk/>
            <pc:sldMk cId="4108520393" sldId="1923"/>
            <ac:spMk id="2" creationId="{420EA61D-8831-01E4-7ED4-776EBA010037}"/>
          </ac:spMkLst>
        </pc:spChg>
        <pc:spChg chg="mod ord">
          <ac:chgData name="Eva Jandíková" userId="7ef427b1455032d3" providerId="LiveId" clId="{A276C08F-DBD6-49E8-948B-73D1AF4081E1}" dt="2025-03-11T13:18:26.155" v="14517" actId="700"/>
          <ac:spMkLst>
            <pc:docMk/>
            <pc:sldMk cId="4108520393" sldId="1923"/>
            <ac:spMk id="3" creationId="{7BD845BF-B1F9-B5A8-085C-4869225F6E5A}"/>
          </ac:spMkLst>
        </pc:spChg>
        <pc:spChg chg="mod ord">
          <ac:chgData name="Eva Jandíková" userId="7ef427b1455032d3" providerId="LiveId" clId="{A276C08F-DBD6-49E8-948B-73D1AF4081E1}" dt="2025-03-11T13:18:26.155" v="14517" actId="700"/>
          <ac:spMkLst>
            <pc:docMk/>
            <pc:sldMk cId="4108520393" sldId="1923"/>
            <ac:spMk id="5" creationId="{D9957087-E9B0-2C94-1C09-E394BF96E2D1}"/>
          </ac:spMkLst>
        </pc:spChg>
        <pc:spChg chg="add mod ord">
          <ac:chgData name="Eva Jandíková" userId="7ef427b1455032d3" providerId="LiveId" clId="{A276C08F-DBD6-49E8-948B-73D1AF4081E1}" dt="2025-03-11T14:37:37.065" v="15139" actId="108"/>
          <ac:spMkLst>
            <pc:docMk/>
            <pc:sldMk cId="4108520393" sldId="1923"/>
            <ac:spMk id="10" creationId="{8E47ADFC-7CD3-A429-BAF1-3C81C71116C3}"/>
          </ac:spMkLst>
        </pc:spChg>
        <pc:picChg chg="add mod">
          <ac:chgData name="Eva Jandíková" userId="7ef427b1455032d3" providerId="LiveId" clId="{A276C08F-DBD6-49E8-948B-73D1AF4081E1}" dt="2025-03-11T14:34:55.258" v="15133" actId="1076"/>
          <ac:picMkLst>
            <pc:docMk/>
            <pc:sldMk cId="4108520393" sldId="1923"/>
            <ac:picMk id="8" creationId="{107BDF9B-02A8-F02B-FBB9-6AD8B7A79066}"/>
          </ac:picMkLst>
        </pc:picChg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609598405" sldId="1928"/>
        </pc:sldMkLst>
      </pc:sldChg>
      <pc:sldChg chg="add del">
        <pc:chgData name="Eva Jandíková" userId="7ef427b1455032d3" providerId="LiveId" clId="{A276C08F-DBD6-49E8-948B-73D1AF4081E1}" dt="2025-03-11T10:13:54.873" v="12655" actId="47"/>
        <pc:sldMkLst>
          <pc:docMk/>
          <pc:sldMk cId="649781322" sldId="1931"/>
        </pc:sldMkLst>
      </pc:sldChg>
      <pc:sldChg chg="addSp delSp modSp add mod modClrScheme chgLayout">
        <pc:chgData name="Eva Jandíková" userId="7ef427b1455032d3" providerId="LiveId" clId="{A276C08F-DBD6-49E8-948B-73D1AF4081E1}" dt="2025-03-11T10:41:08.922" v="13341" actId="14100"/>
        <pc:sldMkLst>
          <pc:docMk/>
          <pc:sldMk cId="2644738891" sldId="1939"/>
        </pc:sldMkLst>
        <pc:spChg chg="mod ord">
          <ac:chgData name="Eva Jandíková" userId="7ef427b1455032d3" providerId="LiveId" clId="{A276C08F-DBD6-49E8-948B-73D1AF4081E1}" dt="2025-03-11T10:34:20.833" v="13030" actId="700"/>
          <ac:spMkLst>
            <pc:docMk/>
            <pc:sldMk cId="2644738891" sldId="1939"/>
            <ac:spMk id="2" creationId="{420EA61D-8831-01E4-7ED4-776EBA010037}"/>
          </ac:spMkLst>
        </pc:spChg>
        <pc:spChg chg="mod ord">
          <ac:chgData name="Eva Jandíková" userId="7ef427b1455032d3" providerId="LiveId" clId="{A276C08F-DBD6-49E8-948B-73D1AF4081E1}" dt="2025-03-11T10:34:20.833" v="13030" actId="700"/>
          <ac:spMkLst>
            <pc:docMk/>
            <pc:sldMk cId="2644738891" sldId="1939"/>
            <ac:spMk id="3" creationId="{7BD845BF-B1F9-B5A8-085C-4869225F6E5A}"/>
          </ac:spMkLst>
        </pc:spChg>
        <pc:spChg chg="mod ord">
          <ac:chgData name="Eva Jandíková" userId="7ef427b1455032d3" providerId="LiveId" clId="{A276C08F-DBD6-49E8-948B-73D1AF4081E1}" dt="2025-03-11T10:39:48.571" v="13231"/>
          <ac:spMkLst>
            <pc:docMk/>
            <pc:sldMk cId="2644738891" sldId="1939"/>
            <ac:spMk id="5" creationId="{D9957087-E9B0-2C94-1C09-E394BF96E2D1}"/>
          </ac:spMkLst>
        </pc:spChg>
        <pc:spChg chg="add mod ord">
          <ac:chgData name="Eva Jandíková" userId="7ef427b1455032d3" providerId="LiveId" clId="{A276C08F-DBD6-49E8-948B-73D1AF4081E1}" dt="2025-03-11T10:41:05.527" v="13340" actId="207"/>
          <ac:spMkLst>
            <pc:docMk/>
            <pc:sldMk cId="2644738891" sldId="1939"/>
            <ac:spMk id="7" creationId="{0B52C5DE-7E23-72DE-1217-D122A5BF6AC7}"/>
          </ac:spMkLst>
        </pc:spChg>
        <pc:picChg chg="add mod">
          <ac:chgData name="Eva Jandíková" userId="7ef427b1455032d3" providerId="LiveId" clId="{A276C08F-DBD6-49E8-948B-73D1AF4081E1}" dt="2025-03-11T10:41:08.922" v="13341" actId="14100"/>
          <ac:picMkLst>
            <pc:docMk/>
            <pc:sldMk cId="2644738891" sldId="1939"/>
            <ac:picMk id="14" creationId="{129D03AA-E7AB-9C3F-EC29-27DCFB6DFE06}"/>
          </ac:picMkLst>
        </pc:picChg>
      </pc:sldChg>
      <pc:sldChg chg="addSp delSp modSp add mod modClrScheme chgLayout">
        <pc:chgData name="Eva Jandíková" userId="7ef427b1455032d3" providerId="LiveId" clId="{A276C08F-DBD6-49E8-948B-73D1AF4081E1}" dt="2025-03-11T10:55:45.439" v="13503" actId="14100"/>
        <pc:sldMkLst>
          <pc:docMk/>
          <pc:sldMk cId="1827916578" sldId="1940"/>
        </pc:sldMkLst>
        <pc:spChg chg="mod ord">
          <ac:chgData name="Eva Jandíková" userId="7ef427b1455032d3" providerId="LiveId" clId="{A276C08F-DBD6-49E8-948B-73D1AF4081E1}" dt="2025-03-11T10:42:08.837" v="13346" actId="700"/>
          <ac:spMkLst>
            <pc:docMk/>
            <pc:sldMk cId="1827916578" sldId="1940"/>
            <ac:spMk id="2" creationId="{420EA61D-8831-01E4-7ED4-776EBA010037}"/>
          </ac:spMkLst>
        </pc:spChg>
        <pc:spChg chg="mod ord">
          <ac:chgData name="Eva Jandíková" userId="7ef427b1455032d3" providerId="LiveId" clId="{A276C08F-DBD6-49E8-948B-73D1AF4081E1}" dt="2025-03-11T10:42:08.837" v="13346" actId="700"/>
          <ac:spMkLst>
            <pc:docMk/>
            <pc:sldMk cId="1827916578" sldId="1940"/>
            <ac:spMk id="3" creationId="{7BD845BF-B1F9-B5A8-085C-4869225F6E5A}"/>
          </ac:spMkLst>
        </pc:spChg>
        <pc:spChg chg="mod ord">
          <ac:chgData name="Eva Jandíková" userId="7ef427b1455032d3" providerId="LiveId" clId="{A276C08F-DBD6-49E8-948B-73D1AF4081E1}" dt="2025-03-11T10:42:30.685" v="13352"/>
          <ac:spMkLst>
            <pc:docMk/>
            <pc:sldMk cId="1827916578" sldId="1940"/>
            <ac:spMk id="5" creationId="{D9957087-E9B0-2C94-1C09-E394BF96E2D1}"/>
          </ac:spMkLst>
        </pc:spChg>
        <pc:spChg chg="add mod ord">
          <ac:chgData name="Eva Jandíková" userId="7ef427b1455032d3" providerId="LiveId" clId="{A276C08F-DBD6-49E8-948B-73D1AF4081E1}" dt="2025-03-11T10:55:40.495" v="13501" actId="113"/>
          <ac:spMkLst>
            <pc:docMk/>
            <pc:sldMk cId="1827916578" sldId="1940"/>
            <ac:spMk id="9" creationId="{E9181E66-6B46-0FB5-6500-55F9A3F0BE45}"/>
          </ac:spMkLst>
        </pc:spChg>
        <pc:picChg chg="add mod">
          <ac:chgData name="Eva Jandíková" userId="7ef427b1455032d3" providerId="LiveId" clId="{A276C08F-DBD6-49E8-948B-73D1AF4081E1}" dt="2025-03-11T10:55:45.439" v="13503" actId="14100"/>
          <ac:picMkLst>
            <pc:docMk/>
            <pc:sldMk cId="1827916578" sldId="1940"/>
            <ac:picMk id="6" creationId="{CAEB401E-23B2-ABCC-3942-B15CA0CD773E}"/>
          </ac:picMkLst>
        </pc:picChg>
      </pc:sldChg>
      <pc:sldChg chg="addSp delSp modSp mod">
        <pc:chgData name="Eva Jandíková" userId="7ef427b1455032d3" providerId="LiveId" clId="{A276C08F-DBD6-49E8-948B-73D1AF4081E1}" dt="2025-03-07T07:43:13.316" v="4859" actId="255"/>
        <pc:sldMkLst>
          <pc:docMk/>
          <pc:sldMk cId="401114286" sldId="2065"/>
        </pc:sldMkLst>
        <pc:spChg chg="mod">
          <ac:chgData name="Eva Jandíková" userId="7ef427b1455032d3" providerId="LiveId" clId="{A276C08F-DBD6-49E8-948B-73D1AF4081E1}" dt="2025-03-07T07:43:13.316" v="4859" actId="255"/>
          <ac:spMkLst>
            <pc:docMk/>
            <pc:sldMk cId="401114286" sldId="2065"/>
            <ac:spMk id="4" creationId="{BD679955-F94F-4655-86A8-C131828F0344}"/>
          </ac:spMkLst>
        </pc:spChg>
        <pc:picChg chg="add mod">
          <ac:chgData name="Eva Jandíková" userId="7ef427b1455032d3" providerId="LiveId" clId="{A276C08F-DBD6-49E8-948B-73D1AF4081E1}" dt="2025-03-07T07:42:59.857" v="4855"/>
          <ac:picMkLst>
            <pc:docMk/>
            <pc:sldMk cId="401114286" sldId="2065"/>
            <ac:picMk id="7" creationId="{2D0A04F0-4D38-566C-7785-68BEEEF83B33}"/>
          </ac:picMkLst>
        </pc:picChg>
      </pc:sldChg>
      <pc:sldChg chg="addSp delSp modSp mod">
        <pc:chgData name="Eva Jandíková" userId="7ef427b1455032d3" providerId="LiveId" clId="{A276C08F-DBD6-49E8-948B-73D1AF4081E1}" dt="2025-03-10T10:18:42.281" v="9808" actId="478"/>
        <pc:sldMkLst>
          <pc:docMk/>
          <pc:sldMk cId="3070419403" sldId="2087"/>
        </pc:sldMkLst>
        <pc:picChg chg="add del mod">
          <ac:chgData name="Eva Jandíková" userId="7ef427b1455032d3" providerId="LiveId" clId="{A276C08F-DBD6-49E8-948B-73D1AF4081E1}" dt="2025-03-10T10:18:42.281" v="9808" actId="478"/>
          <ac:picMkLst>
            <pc:docMk/>
            <pc:sldMk cId="3070419403" sldId="2087"/>
            <ac:picMk id="9" creationId="{7260943C-0645-2776-36CD-2754E7C99D8E}"/>
          </ac:picMkLst>
        </pc:picChg>
      </pc:sldChg>
      <pc:sldChg chg="addSp delSp modSp mod">
        <pc:chgData name="Eva Jandíková" userId="7ef427b1455032d3" providerId="LiveId" clId="{A276C08F-DBD6-49E8-948B-73D1AF4081E1}" dt="2025-03-07T07:40:05.482" v="4821" actId="14100"/>
        <pc:sldMkLst>
          <pc:docMk/>
          <pc:sldMk cId="111330121" sldId="2099"/>
        </pc:sldMkLst>
        <pc:spChg chg="mod">
          <ac:chgData name="Eva Jandíková" userId="7ef427b1455032d3" providerId="LiveId" clId="{A276C08F-DBD6-49E8-948B-73D1AF4081E1}" dt="2025-03-07T07:39:54.173" v="4820" actId="255"/>
          <ac:spMkLst>
            <pc:docMk/>
            <pc:sldMk cId="111330121" sldId="2099"/>
            <ac:spMk id="4" creationId="{BD679955-F94F-4655-86A8-C131828F0344}"/>
          </ac:spMkLst>
        </pc:spChg>
        <pc:picChg chg="add mod modCrop">
          <ac:chgData name="Eva Jandíková" userId="7ef427b1455032d3" providerId="LiveId" clId="{A276C08F-DBD6-49E8-948B-73D1AF4081E1}" dt="2025-03-07T07:40:05.482" v="4821" actId="14100"/>
          <ac:picMkLst>
            <pc:docMk/>
            <pc:sldMk cId="111330121" sldId="2099"/>
            <ac:picMk id="8" creationId="{A842EDC4-6761-4D38-A480-1E14C5394140}"/>
          </ac:picMkLst>
        </pc:picChg>
      </pc:sldChg>
      <pc:sldChg chg="addSp delSp modSp del mod">
        <pc:chgData name="Eva Jandíková" userId="7ef427b1455032d3" providerId="LiveId" clId="{A276C08F-DBD6-49E8-948B-73D1AF4081E1}" dt="2025-03-07T13:48:30.154" v="5502" actId="47"/>
        <pc:sldMkLst>
          <pc:docMk/>
          <pc:sldMk cId="456765914" sldId="2100"/>
        </pc:sldMkLst>
      </pc:sldChg>
      <pc:sldChg chg="del">
        <pc:chgData name="Eva Jandíková" userId="7ef427b1455032d3" providerId="LiveId" clId="{A276C08F-DBD6-49E8-948B-73D1AF4081E1}" dt="2025-03-07T13:48:47.227" v="5505" actId="47"/>
        <pc:sldMkLst>
          <pc:docMk/>
          <pc:sldMk cId="862304975" sldId="2101"/>
        </pc:sldMkLst>
      </pc:sldChg>
      <pc:sldChg chg="addSp delSp modSp mod modAnim">
        <pc:chgData name="Eva Jandíková" userId="7ef427b1455032d3" providerId="LiveId" clId="{A276C08F-DBD6-49E8-948B-73D1AF4081E1}" dt="2025-03-07T13:54:51.813" v="5544" actId="1076"/>
        <pc:sldMkLst>
          <pc:docMk/>
          <pc:sldMk cId="3003388852" sldId="2102"/>
        </pc:sldMkLst>
        <pc:spChg chg="mod">
          <ac:chgData name="Eva Jandíková" userId="7ef427b1455032d3" providerId="LiveId" clId="{A276C08F-DBD6-49E8-948B-73D1AF4081E1}" dt="2025-03-07T13:51:32.795" v="5531" actId="207"/>
          <ac:spMkLst>
            <pc:docMk/>
            <pc:sldMk cId="3003388852" sldId="2102"/>
            <ac:spMk id="4" creationId="{BD679955-F94F-4655-86A8-C131828F0344}"/>
          </ac:spMkLst>
        </pc:spChg>
        <pc:picChg chg="add mod">
          <ac:chgData name="Eva Jandíková" userId="7ef427b1455032d3" providerId="LiveId" clId="{A276C08F-DBD6-49E8-948B-73D1AF4081E1}" dt="2025-03-07T13:51:39.400" v="5533" actId="14100"/>
          <ac:picMkLst>
            <pc:docMk/>
            <pc:sldMk cId="3003388852" sldId="2102"/>
            <ac:picMk id="8" creationId="{8447FA5B-0760-0FCB-5C7A-9ECE0A3FEA1B}"/>
          </ac:picMkLst>
        </pc:picChg>
        <pc:picChg chg="add mod">
          <ac:chgData name="Eva Jandíková" userId="7ef427b1455032d3" providerId="LiveId" clId="{A276C08F-DBD6-49E8-948B-73D1AF4081E1}" dt="2025-03-07T13:54:51.813" v="5544" actId="1076"/>
          <ac:picMkLst>
            <pc:docMk/>
            <pc:sldMk cId="3003388852" sldId="2102"/>
            <ac:picMk id="13" creationId="{08F628CA-DD77-E79A-9AAA-D116D1E0D71F}"/>
          </ac:picMkLst>
        </pc:picChg>
      </pc:sldChg>
      <pc:sldChg chg="addSp delSp modSp mod">
        <pc:chgData name="Eva Jandíková" userId="7ef427b1455032d3" providerId="LiveId" clId="{A276C08F-DBD6-49E8-948B-73D1AF4081E1}" dt="2025-03-07T13:57:38.952" v="5549" actId="14100"/>
        <pc:sldMkLst>
          <pc:docMk/>
          <pc:sldMk cId="852276132" sldId="2103"/>
        </pc:sldMkLst>
        <pc:picChg chg="add mod">
          <ac:chgData name="Eva Jandíková" userId="7ef427b1455032d3" providerId="LiveId" clId="{A276C08F-DBD6-49E8-948B-73D1AF4081E1}" dt="2025-03-07T13:57:38.952" v="5549" actId="14100"/>
          <ac:picMkLst>
            <pc:docMk/>
            <pc:sldMk cId="852276132" sldId="2103"/>
            <ac:picMk id="8" creationId="{15D5DCC1-82EC-62F3-BFAB-7D585F605A58}"/>
          </ac:picMkLst>
        </pc:picChg>
      </pc:sldChg>
      <pc:sldChg chg="modSp mod">
        <pc:chgData name="Eva Jandíková" userId="7ef427b1455032d3" providerId="LiveId" clId="{A276C08F-DBD6-49E8-948B-73D1AF4081E1}" dt="2025-03-06T15:31:21.628" v="4022" actId="1076"/>
        <pc:sldMkLst>
          <pc:docMk/>
          <pc:sldMk cId="4151249096" sldId="2258"/>
        </pc:sldMkLst>
        <pc:spChg chg="mod">
          <ac:chgData name="Eva Jandíková" userId="7ef427b1455032d3" providerId="LiveId" clId="{A276C08F-DBD6-49E8-948B-73D1AF4081E1}" dt="2025-03-06T15:31:11.558" v="4019" actId="20577"/>
          <ac:spMkLst>
            <pc:docMk/>
            <pc:sldMk cId="4151249096" sldId="2258"/>
            <ac:spMk id="4" creationId="{BD679955-F94F-4655-86A8-C131828F0344}"/>
          </ac:spMkLst>
        </pc:spChg>
        <pc:picChg chg="mod">
          <ac:chgData name="Eva Jandíková" userId="7ef427b1455032d3" providerId="LiveId" clId="{A276C08F-DBD6-49E8-948B-73D1AF4081E1}" dt="2025-03-06T15:31:21.628" v="4022" actId="1076"/>
          <ac:picMkLst>
            <pc:docMk/>
            <pc:sldMk cId="4151249096" sldId="2258"/>
            <ac:picMk id="9" creationId="{695F4071-75A8-154A-7701-203397D03856}"/>
          </ac:picMkLst>
        </pc:picChg>
      </pc:sldChg>
      <pc:sldChg chg="del">
        <pc:chgData name="Eva Jandíková" userId="7ef427b1455032d3" providerId="LiveId" clId="{A276C08F-DBD6-49E8-948B-73D1AF4081E1}" dt="2025-03-06T15:03:22.817" v="3141" actId="47"/>
        <pc:sldMkLst>
          <pc:docMk/>
          <pc:sldMk cId="4078457102" sldId="2262"/>
        </pc:sldMkLst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406912918" sldId="2268"/>
        </pc:sldMkLst>
      </pc:sldChg>
      <pc:sldChg chg="addSp delSp modSp add del mod">
        <pc:chgData name="Eva Jandíková" userId="7ef427b1455032d3" providerId="LiveId" clId="{A276C08F-DBD6-49E8-948B-73D1AF4081E1}" dt="2025-03-11T11:17:03.543" v="13966" actId="47"/>
        <pc:sldMkLst>
          <pc:docMk/>
          <pc:sldMk cId="2699259141" sldId="2270"/>
        </pc:sldMkLst>
      </pc:sldChg>
      <pc:sldChg chg="add del">
        <pc:chgData name="Eva Jandíková" userId="7ef427b1455032d3" providerId="LiveId" clId="{A276C08F-DBD6-49E8-948B-73D1AF4081E1}" dt="2025-03-11T10:03:09.640" v="12357" actId="47"/>
        <pc:sldMkLst>
          <pc:docMk/>
          <pc:sldMk cId="55556970" sldId="2272"/>
        </pc:sldMkLst>
      </pc:sldChg>
      <pc:sldChg chg="add del">
        <pc:chgData name="Eva Jandíková" userId="7ef427b1455032d3" providerId="LiveId" clId="{A276C08F-DBD6-49E8-948B-73D1AF4081E1}" dt="2025-03-11T10:25:28.310" v="12748" actId="47"/>
        <pc:sldMkLst>
          <pc:docMk/>
          <pc:sldMk cId="3894029134" sldId="2273"/>
        </pc:sldMkLst>
      </pc:sldChg>
      <pc:sldChg chg="addSp delSp modSp add del mod">
        <pc:chgData name="Eva Jandíková" userId="7ef427b1455032d3" providerId="LiveId" clId="{A276C08F-DBD6-49E8-948B-73D1AF4081E1}" dt="2025-03-11T11:17:03.543" v="13966" actId="47"/>
        <pc:sldMkLst>
          <pc:docMk/>
          <pc:sldMk cId="3565175764" sldId="2274"/>
        </pc:sldMkLst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308512227" sldId="2275"/>
        </pc:sldMkLst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1834429526" sldId="2276"/>
        </pc:sldMkLst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910631641" sldId="2277"/>
        </pc:sldMkLst>
      </pc:sldChg>
      <pc:sldChg chg="del">
        <pc:chgData name="Eva Jandíková" userId="7ef427b1455032d3" providerId="LiveId" clId="{A276C08F-DBD6-49E8-948B-73D1AF4081E1}" dt="2025-03-06T16:26:47.008" v="4673" actId="47"/>
        <pc:sldMkLst>
          <pc:docMk/>
          <pc:sldMk cId="1319260463" sldId="2280"/>
        </pc:sldMkLst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4232616223" sldId="2280"/>
        </pc:sldMkLst>
      </pc:sldChg>
      <pc:sldChg chg="addSp delSp modSp mod">
        <pc:chgData name="Eva Jandíková" userId="7ef427b1455032d3" providerId="LiveId" clId="{A276C08F-DBD6-49E8-948B-73D1AF4081E1}" dt="2025-03-07T13:59:44.832" v="5598" actId="20577"/>
        <pc:sldMkLst>
          <pc:docMk/>
          <pc:sldMk cId="2197575539" sldId="2284"/>
        </pc:sldMkLst>
        <pc:spChg chg="mod">
          <ac:chgData name="Eva Jandíková" userId="7ef427b1455032d3" providerId="LiveId" clId="{A276C08F-DBD6-49E8-948B-73D1AF4081E1}" dt="2025-03-07T13:59:44.832" v="5598" actId="20577"/>
          <ac:spMkLst>
            <pc:docMk/>
            <pc:sldMk cId="2197575539" sldId="2284"/>
            <ac:spMk id="4" creationId="{8DC62A00-0004-C639-5960-F1C8963DE052}"/>
          </ac:spMkLst>
        </pc:spChg>
        <pc:picChg chg="add mod">
          <ac:chgData name="Eva Jandíková" userId="7ef427b1455032d3" providerId="LiveId" clId="{A276C08F-DBD6-49E8-948B-73D1AF4081E1}" dt="2025-03-07T13:58:53.564" v="5553" actId="14100"/>
          <ac:picMkLst>
            <pc:docMk/>
            <pc:sldMk cId="2197575539" sldId="2284"/>
            <ac:picMk id="8" creationId="{61883FB5-FAB1-C90B-631A-889D7E8AB427}"/>
          </ac:picMkLst>
        </pc:picChg>
      </pc:sldChg>
      <pc:sldChg chg="del">
        <pc:chgData name="Eva Jandíková" userId="7ef427b1455032d3" providerId="LiveId" clId="{A276C08F-DBD6-49E8-948B-73D1AF4081E1}" dt="2025-03-06T15:03:22.817" v="3141" actId="47"/>
        <pc:sldMkLst>
          <pc:docMk/>
          <pc:sldMk cId="2800966026" sldId="2290"/>
        </pc:sldMkLst>
      </pc:sldChg>
      <pc:sldChg chg="modSp mod">
        <pc:chgData name="Eva Jandíková" userId="7ef427b1455032d3" providerId="LiveId" clId="{A276C08F-DBD6-49E8-948B-73D1AF4081E1}" dt="2025-03-12T14:11:48.415" v="15733" actId="20577"/>
        <pc:sldMkLst>
          <pc:docMk/>
          <pc:sldMk cId="597504171" sldId="2295"/>
        </pc:sldMkLst>
        <pc:spChg chg="mod">
          <ac:chgData name="Eva Jandíková" userId="7ef427b1455032d3" providerId="LiveId" clId="{A276C08F-DBD6-49E8-948B-73D1AF4081E1}" dt="2025-03-12T14:11:48.415" v="15733" actId="20577"/>
          <ac:spMkLst>
            <pc:docMk/>
            <pc:sldMk cId="597504171" sldId="2295"/>
            <ac:spMk id="4" creationId="{04BB5F4D-7317-E0C4-2985-5CCAE06E044B}"/>
          </ac:spMkLst>
        </pc:spChg>
      </pc:sldChg>
      <pc:sldChg chg="modSp mod">
        <pc:chgData name="Eva Jandíková" userId="7ef427b1455032d3" providerId="LiveId" clId="{A276C08F-DBD6-49E8-948B-73D1AF4081E1}" dt="2025-03-06T15:06:54.338" v="3250" actId="14100"/>
        <pc:sldMkLst>
          <pc:docMk/>
          <pc:sldMk cId="2211597024" sldId="2297"/>
        </pc:sldMkLst>
        <pc:spChg chg="mod">
          <ac:chgData name="Eva Jandíková" userId="7ef427b1455032d3" providerId="LiveId" clId="{A276C08F-DBD6-49E8-948B-73D1AF4081E1}" dt="2025-03-06T15:06:54.338" v="3250" actId="14100"/>
          <ac:spMkLst>
            <pc:docMk/>
            <pc:sldMk cId="2211597024" sldId="2297"/>
            <ac:spMk id="4" creationId="{73DB79D6-7747-23D7-B0B4-A995E8D1B06A}"/>
          </ac:spMkLst>
        </pc:spChg>
        <pc:picChg chg="mod">
          <ac:chgData name="Eva Jandíková" userId="7ef427b1455032d3" providerId="LiveId" clId="{A276C08F-DBD6-49E8-948B-73D1AF4081E1}" dt="2025-03-06T15:06:38.661" v="3245" actId="1076"/>
          <ac:picMkLst>
            <pc:docMk/>
            <pc:sldMk cId="2211597024" sldId="2297"/>
            <ac:picMk id="8" creationId="{F923D67D-92F4-B2F9-F42C-8D54E3856B87}"/>
          </ac:picMkLst>
        </pc:picChg>
      </pc:sldChg>
      <pc:sldChg chg="addSp delSp modSp mod chgLayout">
        <pc:chgData name="Eva Jandíková" userId="7ef427b1455032d3" providerId="LiveId" clId="{A276C08F-DBD6-49E8-948B-73D1AF4081E1}" dt="2025-03-06T15:47:41.917" v="4375" actId="6549"/>
        <pc:sldMkLst>
          <pc:docMk/>
          <pc:sldMk cId="3528839608" sldId="2312"/>
        </pc:sldMkLst>
        <pc:spChg chg="mod ord">
          <ac:chgData name="Eva Jandíková" userId="7ef427b1455032d3" providerId="LiveId" clId="{A276C08F-DBD6-49E8-948B-73D1AF4081E1}" dt="2025-03-06T15:43:03.579" v="4214" actId="700"/>
          <ac:spMkLst>
            <pc:docMk/>
            <pc:sldMk cId="3528839608" sldId="2312"/>
            <ac:spMk id="2" creationId="{92DE64A9-AB2E-C58F-F2BD-070BED107C5F}"/>
          </ac:spMkLst>
        </pc:spChg>
        <pc:spChg chg="mod ord">
          <ac:chgData name="Eva Jandíková" userId="7ef427b1455032d3" providerId="LiveId" clId="{A276C08F-DBD6-49E8-948B-73D1AF4081E1}" dt="2025-03-06T15:43:03.579" v="4214" actId="700"/>
          <ac:spMkLst>
            <pc:docMk/>
            <pc:sldMk cId="3528839608" sldId="2312"/>
            <ac:spMk id="3" creationId="{52B81553-C99A-4B97-BB29-9E7754C474D8}"/>
          </ac:spMkLst>
        </pc:spChg>
        <pc:spChg chg="add mod ord">
          <ac:chgData name="Eva Jandíková" userId="7ef427b1455032d3" providerId="LiveId" clId="{A276C08F-DBD6-49E8-948B-73D1AF4081E1}" dt="2025-03-06T15:43:34.719" v="4310" actId="20577"/>
          <ac:spMkLst>
            <pc:docMk/>
            <pc:sldMk cId="3528839608" sldId="2312"/>
            <ac:spMk id="4" creationId="{6777412D-131E-29A0-A270-88F24F76EA98}"/>
          </ac:spMkLst>
        </pc:spChg>
        <pc:spChg chg="mod ord">
          <ac:chgData name="Eva Jandíková" userId="7ef427b1455032d3" providerId="LiveId" clId="{A276C08F-DBD6-49E8-948B-73D1AF4081E1}" dt="2025-03-06T15:43:03.579" v="4214" actId="700"/>
          <ac:spMkLst>
            <pc:docMk/>
            <pc:sldMk cId="3528839608" sldId="2312"/>
            <ac:spMk id="5" creationId="{BC6A2C89-0EB7-D6BD-80CF-13AD2093CD0A}"/>
          </ac:spMkLst>
        </pc:spChg>
        <pc:spChg chg="mod ord">
          <ac:chgData name="Eva Jandíková" userId="7ef427b1455032d3" providerId="LiveId" clId="{A276C08F-DBD6-49E8-948B-73D1AF4081E1}" dt="2025-03-06T15:47:41.917" v="4375" actId="6549"/>
          <ac:spMkLst>
            <pc:docMk/>
            <pc:sldMk cId="3528839608" sldId="2312"/>
            <ac:spMk id="6" creationId="{3C3BCE11-1FF3-506A-217A-506EE584960D}"/>
          </ac:spMkLst>
        </pc:spChg>
        <pc:picChg chg="add mod">
          <ac:chgData name="Eva Jandíková" userId="7ef427b1455032d3" providerId="LiveId" clId="{A276C08F-DBD6-49E8-948B-73D1AF4081E1}" dt="2025-03-06T15:46:39.116" v="4336" actId="1076"/>
          <ac:picMkLst>
            <pc:docMk/>
            <pc:sldMk cId="3528839608" sldId="2312"/>
            <ac:picMk id="12" creationId="{3715C4AC-8D9D-1B1D-B1E0-62D7488E6739}"/>
          </ac:picMkLst>
        </pc:picChg>
      </pc:sldChg>
      <pc:sldChg chg="del">
        <pc:chgData name="Eva Jandíková" userId="7ef427b1455032d3" providerId="LiveId" clId="{A276C08F-DBD6-49E8-948B-73D1AF4081E1}" dt="2025-03-06T15:47:49.138" v="4376" actId="47"/>
        <pc:sldMkLst>
          <pc:docMk/>
          <pc:sldMk cId="1324768245" sldId="2313"/>
        </pc:sldMkLst>
      </pc:sldChg>
      <pc:sldChg chg="delSp modSp mod">
        <pc:chgData name="Eva Jandíková" userId="7ef427b1455032d3" providerId="LiveId" clId="{A276C08F-DBD6-49E8-948B-73D1AF4081E1}" dt="2025-03-06T15:53:21.279" v="4506" actId="207"/>
        <pc:sldMkLst>
          <pc:docMk/>
          <pc:sldMk cId="1683923374" sldId="2316"/>
        </pc:sldMkLst>
        <pc:spChg chg="mod">
          <ac:chgData name="Eva Jandíková" userId="7ef427b1455032d3" providerId="LiveId" clId="{A276C08F-DBD6-49E8-948B-73D1AF4081E1}" dt="2025-03-06T15:51:55.258" v="4446" actId="20577"/>
          <ac:spMkLst>
            <pc:docMk/>
            <pc:sldMk cId="1683923374" sldId="2316"/>
            <ac:spMk id="5" creationId="{68A3C344-E567-296B-7C07-F4C687DECB6D}"/>
          </ac:spMkLst>
        </pc:spChg>
        <pc:spChg chg="mod">
          <ac:chgData name="Eva Jandíková" userId="7ef427b1455032d3" providerId="LiveId" clId="{A276C08F-DBD6-49E8-948B-73D1AF4081E1}" dt="2025-03-06T15:53:21.279" v="4506" actId="207"/>
          <ac:spMkLst>
            <pc:docMk/>
            <pc:sldMk cId="1683923374" sldId="2316"/>
            <ac:spMk id="6" creationId="{14439B27-28F3-DAEF-B610-73EE45D04786}"/>
          </ac:spMkLst>
        </pc:spChg>
      </pc:sldChg>
      <pc:sldChg chg="delSp modSp del mod">
        <pc:chgData name="Eva Jandíková" userId="7ef427b1455032d3" providerId="LiveId" clId="{A276C08F-DBD6-49E8-948B-73D1AF4081E1}" dt="2025-03-06T15:52:21.407" v="4487" actId="47"/>
        <pc:sldMkLst>
          <pc:docMk/>
          <pc:sldMk cId="1584000935" sldId="2317"/>
        </pc:sldMkLst>
      </pc:sldChg>
      <pc:sldChg chg="addSp delSp modSp mod">
        <pc:chgData name="Eva Jandíková" userId="7ef427b1455032d3" providerId="LiveId" clId="{A276C08F-DBD6-49E8-948B-73D1AF4081E1}" dt="2025-03-06T15:54:04.651" v="4511" actId="14100"/>
        <pc:sldMkLst>
          <pc:docMk/>
          <pc:sldMk cId="1223955840" sldId="2318"/>
        </pc:sldMkLst>
        <pc:spChg chg="mod">
          <ac:chgData name="Eva Jandíková" userId="7ef427b1455032d3" providerId="LiveId" clId="{A276C08F-DBD6-49E8-948B-73D1AF4081E1}" dt="2025-03-06T15:52:32.043" v="4490" actId="6549"/>
          <ac:spMkLst>
            <pc:docMk/>
            <pc:sldMk cId="1223955840" sldId="2318"/>
            <ac:spMk id="6" creationId="{126CB198-20EB-8825-A48A-BD37FE883087}"/>
          </ac:spMkLst>
        </pc:spChg>
        <pc:picChg chg="add mod">
          <ac:chgData name="Eva Jandíková" userId="7ef427b1455032d3" providerId="LiveId" clId="{A276C08F-DBD6-49E8-948B-73D1AF4081E1}" dt="2025-03-06T15:54:04.651" v="4511" actId="14100"/>
          <ac:picMkLst>
            <pc:docMk/>
            <pc:sldMk cId="1223955840" sldId="2318"/>
            <ac:picMk id="10" creationId="{33760450-19D0-3973-FDAF-4D807E6D0A9B}"/>
          </ac:picMkLst>
        </pc:picChg>
      </pc:sldChg>
      <pc:sldChg chg="modSp mod">
        <pc:chgData name="Eva Jandíková" userId="7ef427b1455032d3" providerId="LiveId" clId="{A276C08F-DBD6-49E8-948B-73D1AF4081E1}" dt="2025-03-06T15:54:28.409" v="4514" actId="20577"/>
        <pc:sldMkLst>
          <pc:docMk/>
          <pc:sldMk cId="2118150611" sldId="2319"/>
        </pc:sldMkLst>
        <pc:spChg chg="mod">
          <ac:chgData name="Eva Jandíková" userId="7ef427b1455032d3" providerId="LiveId" clId="{A276C08F-DBD6-49E8-948B-73D1AF4081E1}" dt="2025-03-06T15:54:28.409" v="4514" actId="20577"/>
          <ac:spMkLst>
            <pc:docMk/>
            <pc:sldMk cId="2118150611" sldId="2319"/>
            <ac:spMk id="6" creationId="{91E3D722-994C-CBCC-8B7E-B770FB84EEAB}"/>
          </ac:spMkLst>
        </pc:spChg>
      </pc:sldChg>
      <pc:sldChg chg="addSp delSp modSp mod">
        <pc:chgData name="Eva Jandíková" userId="7ef427b1455032d3" providerId="LiveId" clId="{A276C08F-DBD6-49E8-948B-73D1AF4081E1}" dt="2025-03-07T11:34:37.552" v="5051" actId="20577"/>
        <pc:sldMkLst>
          <pc:docMk/>
          <pc:sldMk cId="3243021385" sldId="2320"/>
        </pc:sldMkLst>
        <pc:spChg chg="mod">
          <ac:chgData name="Eva Jandíková" userId="7ef427b1455032d3" providerId="LiveId" clId="{A276C08F-DBD6-49E8-948B-73D1AF4081E1}" dt="2025-03-07T11:34:37.552" v="5051" actId="20577"/>
          <ac:spMkLst>
            <pc:docMk/>
            <pc:sldMk cId="3243021385" sldId="2320"/>
            <ac:spMk id="6" creationId="{21356FA0-CDFC-AB68-BE87-DF91C892AA8B}"/>
          </ac:spMkLst>
        </pc:spChg>
        <pc:picChg chg="add mod">
          <ac:chgData name="Eva Jandíková" userId="7ef427b1455032d3" providerId="LiveId" clId="{A276C08F-DBD6-49E8-948B-73D1AF4081E1}" dt="2025-03-07T07:41:26.331" v="4834" actId="14100"/>
          <ac:picMkLst>
            <pc:docMk/>
            <pc:sldMk cId="3243021385" sldId="2320"/>
            <ac:picMk id="4" creationId="{3DCC4E4E-F2C2-D0A5-CB17-5ADCD825F9B3}"/>
          </ac:picMkLst>
        </pc:picChg>
      </pc:sldChg>
      <pc:sldChg chg="addSp delSp modSp mod">
        <pc:chgData name="Eva Jandíková" userId="7ef427b1455032d3" providerId="LiveId" clId="{A276C08F-DBD6-49E8-948B-73D1AF4081E1}" dt="2025-03-07T08:54:44.562" v="4878" actId="14100"/>
        <pc:sldMkLst>
          <pc:docMk/>
          <pc:sldMk cId="1430165452" sldId="2322"/>
        </pc:sldMkLst>
        <pc:picChg chg="add mod">
          <ac:chgData name="Eva Jandíková" userId="7ef427b1455032d3" providerId="LiveId" clId="{A276C08F-DBD6-49E8-948B-73D1AF4081E1}" dt="2025-03-07T08:54:44.562" v="4878" actId="14100"/>
          <ac:picMkLst>
            <pc:docMk/>
            <pc:sldMk cId="1430165452" sldId="2322"/>
            <ac:picMk id="10" creationId="{AB9E9E1E-826D-576F-94C3-B0B5C225AD1A}"/>
          </ac:picMkLst>
        </pc:picChg>
      </pc:sldChg>
      <pc:sldChg chg="addSp delSp modSp mod">
        <pc:chgData name="Eva Jandíková" userId="7ef427b1455032d3" providerId="LiveId" clId="{A276C08F-DBD6-49E8-948B-73D1AF4081E1}" dt="2025-03-07T14:03:41.141" v="5741" actId="114"/>
        <pc:sldMkLst>
          <pc:docMk/>
          <pc:sldMk cId="1907548714" sldId="2323"/>
        </pc:sldMkLst>
        <pc:spChg chg="mod">
          <ac:chgData name="Eva Jandíková" userId="7ef427b1455032d3" providerId="LiveId" clId="{A276C08F-DBD6-49E8-948B-73D1AF4081E1}" dt="2025-03-07T14:03:41.141" v="5741" actId="114"/>
          <ac:spMkLst>
            <pc:docMk/>
            <pc:sldMk cId="1907548714" sldId="2323"/>
            <ac:spMk id="6" creationId="{C089DF92-E23A-2FD9-D150-E8F1B3CC9735}"/>
          </ac:spMkLst>
        </pc:spChg>
        <pc:picChg chg="add mod">
          <ac:chgData name="Eva Jandíková" userId="7ef427b1455032d3" providerId="LiveId" clId="{A276C08F-DBD6-49E8-948B-73D1AF4081E1}" dt="2025-03-07T08:56:53.637" v="4902" actId="1076"/>
          <ac:picMkLst>
            <pc:docMk/>
            <pc:sldMk cId="1907548714" sldId="2323"/>
            <ac:picMk id="8" creationId="{A1079D6F-EC72-BCAE-163A-90835E364FF3}"/>
          </ac:picMkLst>
        </pc:picChg>
      </pc:sldChg>
      <pc:sldChg chg="addSp delSp modSp del mod">
        <pc:chgData name="Eva Jandíková" userId="7ef427b1455032d3" providerId="LiveId" clId="{A276C08F-DBD6-49E8-948B-73D1AF4081E1}" dt="2025-03-07T14:02:59.951" v="5740" actId="47"/>
        <pc:sldMkLst>
          <pc:docMk/>
          <pc:sldMk cId="3486165438" sldId="2324"/>
        </pc:sldMkLst>
      </pc:sldChg>
      <pc:sldChg chg="del">
        <pc:chgData name="Eva Jandíková" userId="7ef427b1455032d3" providerId="LiveId" clId="{A276C08F-DBD6-49E8-948B-73D1AF4081E1}" dt="2025-03-06T15:56:04.438" v="4526" actId="47"/>
        <pc:sldMkLst>
          <pc:docMk/>
          <pc:sldMk cId="1420673095" sldId="2327"/>
        </pc:sldMkLst>
      </pc:sldChg>
      <pc:sldChg chg="modSp add del mod">
        <pc:chgData name="Eva Jandíková" userId="7ef427b1455032d3" providerId="LiveId" clId="{A276C08F-DBD6-49E8-948B-73D1AF4081E1}" dt="2025-03-06T15:56:43.080" v="4540" actId="20577"/>
        <pc:sldMkLst>
          <pc:docMk/>
          <pc:sldMk cId="3568085064" sldId="2334"/>
        </pc:sldMkLst>
        <pc:spChg chg="mod">
          <ac:chgData name="Eva Jandíková" userId="7ef427b1455032d3" providerId="LiveId" clId="{A276C08F-DBD6-49E8-948B-73D1AF4081E1}" dt="2025-03-06T15:56:43.080" v="4540" actId="20577"/>
          <ac:spMkLst>
            <pc:docMk/>
            <pc:sldMk cId="3568085064" sldId="2334"/>
            <ac:spMk id="6" creationId="{7CE3C16C-E831-A0DB-9B78-ED9D2944F2B3}"/>
          </ac:spMkLst>
        </pc:spChg>
      </pc:sldChg>
      <pc:sldChg chg="modSp mod">
        <pc:chgData name="Eva Jandíková" userId="7ef427b1455032d3" providerId="LiveId" clId="{A276C08F-DBD6-49E8-948B-73D1AF4081E1}" dt="2025-03-10T13:51:47.510" v="10281" actId="20577"/>
        <pc:sldMkLst>
          <pc:docMk/>
          <pc:sldMk cId="1621400169" sldId="2338"/>
        </pc:sldMkLst>
        <pc:spChg chg="mod">
          <ac:chgData name="Eva Jandíková" userId="7ef427b1455032d3" providerId="LiveId" clId="{A276C08F-DBD6-49E8-948B-73D1AF4081E1}" dt="2025-03-10T13:28:41.627" v="10216" actId="20577"/>
          <ac:spMkLst>
            <pc:docMk/>
            <pc:sldMk cId="1621400169" sldId="2338"/>
            <ac:spMk id="4" creationId="{3DD9EF3D-79CF-4FF3-A3F2-DDDA400648E6}"/>
          </ac:spMkLst>
        </pc:spChg>
        <pc:spChg chg="mod">
          <ac:chgData name="Eva Jandíková" userId="7ef427b1455032d3" providerId="LiveId" clId="{A276C08F-DBD6-49E8-948B-73D1AF4081E1}" dt="2025-03-10T13:25:57.348" v="10153" actId="20577"/>
          <ac:spMkLst>
            <pc:docMk/>
            <pc:sldMk cId="1621400169" sldId="2338"/>
            <ac:spMk id="5" creationId="{5B676C93-A27B-A52A-961D-F1A0BA72D3A5}"/>
          </ac:spMkLst>
        </pc:spChg>
        <pc:spChg chg="mod">
          <ac:chgData name="Eva Jandíková" userId="7ef427b1455032d3" providerId="LiveId" clId="{A276C08F-DBD6-49E8-948B-73D1AF4081E1}" dt="2025-03-10T13:51:47.510" v="10281" actId="20577"/>
          <ac:spMkLst>
            <pc:docMk/>
            <pc:sldMk cId="1621400169" sldId="2338"/>
            <ac:spMk id="6" creationId="{899B94E5-F397-44CB-77DF-8037647E916E}"/>
          </ac:spMkLst>
        </pc:spChg>
      </pc:sldChg>
      <pc:sldChg chg="modSp mod">
        <pc:chgData name="Eva Jandíková" userId="7ef427b1455032d3" providerId="LiveId" clId="{A276C08F-DBD6-49E8-948B-73D1AF4081E1}" dt="2025-03-12T15:13:47.058" v="15828" actId="20577"/>
        <pc:sldMkLst>
          <pc:docMk/>
          <pc:sldMk cId="3446407131" sldId="2339"/>
        </pc:sldMkLst>
        <pc:spChg chg="mod">
          <ac:chgData name="Eva Jandíková" userId="7ef427b1455032d3" providerId="LiveId" clId="{A276C08F-DBD6-49E8-948B-73D1AF4081E1}" dt="2025-03-12T15:13:47.058" v="15828" actId="20577"/>
          <ac:spMkLst>
            <pc:docMk/>
            <pc:sldMk cId="3446407131" sldId="2339"/>
            <ac:spMk id="6" creationId="{1AD5D26B-3573-0B4A-BFF3-A546CF923540}"/>
          </ac:spMkLst>
        </pc:spChg>
        <pc:picChg chg="mod">
          <ac:chgData name="Eva Jandíková" userId="7ef427b1455032d3" providerId="LiveId" clId="{A276C08F-DBD6-49E8-948B-73D1AF4081E1}" dt="2025-03-12T15:07:23.524" v="15791" actId="14100"/>
          <ac:picMkLst>
            <pc:docMk/>
            <pc:sldMk cId="3446407131" sldId="2339"/>
            <ac:picMk id="8" creationId="{68835A4D-8816-CB74-AF63-758BB87F382D}"/>
          </ac:picMkLst>
        </pc:picChg>
        <pc:picChg chg="mod">
          <ac:chgData name="Eva Jandíková" userId="7ef427b1455032d3" providerId="LiveId" clId="{A276C08F-DBD6-49E8-948B-73D1AF4081E1}" dt="2025-03-10T13:26:20.366" v="10160" actId="1076"/>
          <ac:picMkLst>
            <pc:docMk/>
            <pc:sldMk cId="3446407131" sldId="2339"/>
            <ac:picMk id="12" creationId="{AE899CA1-6E12-A095-7C5F-54B1BB921E34}"/>
          </ac:picMkLst>
        </pc:picChg>
      </pc:sldChg>
      <pc:sldChg chg="modSp mod">
        <pc:chgData name="Eva Jandíková" userId="7ef427b1455032d3" providerId="LiveId" clId="{A276C08F-DBD6-49E8-948B-73D1AF4081E1}" dt="2025-03-10T13:27:40.623" v="10195" actId="14100"/>
        <pc:sldMkLst>
          <pc:docMk/>
          <pc:sldMk cId="99148928" sldId="2340"/>
        </pc:sldMkLst>
        <pc:spChg chg="mod">
          <ac:chgData name="Eva Jandíková" userId="7ef427b1455032d3" providerId="LiveId" clId="{A276C08F-DBD6-49E8-948B-73D1AF4081E1}" dt="2025-03-10T13:27:34.934" v="10194" actId="20577"/>
          <ac:spMkLst>
            <pc:docMk/>
            <pc:sldMk cId="99148928" sldId="2340"/>
            <ac:spMk id="6" creationId="{FD3B05BE-6F52-AF5B-4493-6302FFAC0F9B}"/>
          </ac:spMkLst>
        </pc:spChg>
        <pc:picChg chg="mod">
          <ac:chgData name="Eva Jandíková" userId="7ef427b1455032d3" providerId="LiveId" clId="{A276C08F-DBD6-49E8-948B-73D1AF4081E1}" dt="2025-03-10T13:27:40.623" v="10195" actId="14100"/>
          <ac:picMkLst>
            <pc:docMk/>
            <pc:sldMk cId="99148928" sldId="2340"/>
            <ac:picMk id="7" creationId="{D0A505AD-B37F-D160-7C2A-F8AC0321E4AA}"/>
          </ac:picMkLst>
        </pc:picChg>
      </pc:sldChg>
      <pc:sldChg chg="modSp mod">
        <pc:chgData name="Eva Jandíková" userId="7ef427b1455032d3" providerId="LiveId" clId="{A276C08F-DBD6-49E8-948B-73D1AF4081E1}" dt="2025-03-10T13:28:31.832" v="10204" actId="14100"/>
        <pc:sldMkLst>
          <pc:docMk/>
          <pc:sldMk cId="3567529716" sldId="2341"/>
        </pc:sldMkLst>
        <pc:picChg chg="mod">
          <ac:chgData name="Eva Jandíková" userId="7ef427b1455032d3" providerId="LiveId" clId="{A276C08F-DBD6-49E8-948B-73D1AF4081E1}" dt="2025-03-10T13:28:31.832" v="10204" actId="14100"/>
          <ac:picMkLst>
            <pc:docMk/>
            <pc:sldMk cId="3567529716" sldId="2341"/>
            <ac:picMk id="8" creationId="{26AACCFB-A0FA-714B-234E-ED5E57098E0B}"/>
          </ac:picMkLst>
        </pc:picChg>
      </pc:sldChg>
      <pc:sldChg chg="modSp mod">
        <pc:chgData name="Eva Jandíková" userId="7ef427b1455032d3" providerId="LiveId" clId="{A276C08F-DBD6-49E8-948B-73D1AF4081E1}" dt="2025-03-12T14:13:11.112" v="15755" actId="20577"/>
        <pc:sldMkLst>
          <pc:docMk/>
          <pc:sldMk cId="3937683034" sldId="2345"/>
        </pc:sldMkLst>
        <pc:spChg chg="mod">
          <ac:chgData name="Eva Jandíková" userId="7ef427b1455032d3" providerId="LiveId" clId="{A276C08F-DBD6-49E8-948B-73D1AF4081E1}" dt="2025-03-12T14:13:11.112" v="15755" actId="20577"/>
          <ac:spMkLst>
            <pc:docMk/>
            <pc:sldMk cId="3937683034" sldId="2345"/>
            <ac:spMk id="5" creationId="{62B67289-7AA3-F4B0-A664-287930BE544A}"/>
          </ac:spMkLst>
        </pc:spChg>
      </pc:sldChg>
      <pc:sldChg chg="modSp mod">
        <pc:chgData name="Eva Jandíková" userId="7ef427b1455032d3" providerId="LiveId" clId="{A276C08F-DBD6-49E8-948B-73D1AF4081E1}" dt="2025-03-10T13:22:24.081" v="10071" actId="20577"/>
        <pc:sldMkLst>
          <pc:docMk/>
          <pc:sldMk cId="2852055139" sldId="2359"/>
        </pc:sldMkLst>
        <pc:spChg chg="mod">
          <ac:chgData name="Eva Jandíková" userId="7ef427b1455032d3" providerId="LiveId" clId="{A276C08F-DBD6-49E8-948B-73D1AF4081E1}" dt="2025-03-10T13:22:24.081" v="10071" actId="20577"/>
          <ac:spMkLst>
            <pc:docMk/>
            <pc:sldMk cId="2852055139" sldId="2359"/>
            <ac:spMk id="6" creationId="{58F2F595-B55F-A49E-233F-D6C2B967D70A}"/>
          </ac:spMkLst>
        </pc:spChg>
      </pc:sldChg>
      <pc:sldChg chg="del">
        <pc:chgData name="Eva Jandíková" userId="7ef427b1455032d3" providerId="LiveId" clId="{A276C08F-DBD6-49E8-948B-73D1AF4081E1}" dt="2025-03-06T15:59:27.166" v="4548" actId="47"/>
        <pc:sldMkLst>
          <pc:docMk/>
          <pc:sldMk cId="3375206784" sldId="2363"/>
        </pc:sldMkLst>
      </pc:sldChg>
      <pc:sldChg chg="del">
        <pc:chgData name="Eva Jandíková" userId="7ef427b1455032d3" providerId="LiveId" clId="{A276C08F-DBD6-49E8-948B-73D1AF4081E1}" dt="2025-03-06T16:23:22.578" v="4641" actId="47"/>
        <pc:sldMkLst>
          <pc:docMk/>
          <pc:sldMk cId="3526993338" sldId="2364"/>
        </pc:sldMkLst>
      </pc:sldChg>
      <pc:sldChg chg="del">
        <pc:chgData name="Eva Jandíková" userId="7ef427b1455032d3" providerId="LiveId" clId="{A276C08F-DBD6-49E8-948B-73D1AF4081E1}" dt="2025-03-06T16:23:29.903" v="4642" actId="47"/>
        <pc:sldMkLst>
          <pc:docMk/>
          <pc:sldMk cId="3637235764" sldId="2366"/>
        </pc:sldMkLst>
      </pc:sldChg>
      <pc:sldChg chg="modSp mod">
        <pc:chgData name="Eva Jandíková" userId="7ef427b1455032d3" providerId="LiveId" clId="{A276C08F-DBD6-49E8-948B-73D1AF4081E1}" dt="2025-03-06T16:23:40.037" v="4645" actId="20577"/>
        <pc:sldMkLst>
          <pc:docMk/>
          <pc:sldMk cId="644759893" sldId="2367"/>
        </pc:sldMkLst>
        <pc:spChg chg="mod">
          <ac:chgData name="Eva Jandíková" userId="7ef427b1455032d3" providerId="LiveId" clId="{A276C08F-DBD6-49E8-948B-73D1AF4081E1}" dt="2025-03-06T16:23:40.037" v="4645" actId="20577"/>
          <ac:spMkLst>
            <pc:docMk/>
            <pc:sldMk cId="644759893" sldId="2367"/>
            <ac:spMk id="6" creationId="{6BE7D992-067B-4F1A-1B2C-5CCAB5199830}"/>
          </ac:spMkLst>
        </pc:spChg>
      </pc:sldChg>
      <pc:sldChg chg="modSp mod">
        <pc:chgData name="Eva Jandíková" userId="7ef427b1455032d3" providerId="LiveId" clId="{A276C08F-DBD6-49E8-948B-73D1AF4081E1}" dt="2025-03-06T12:55:37.989" v="1447" actId="6549"/>
        <pc:sldMkLst>
          <pc:docMk/>
          <pc:sldMk cId="596394869" sldId="2371"/>
        </pc:sldMkLst>
        <pc:spChg chg="mod">
          <ac:chgData name="Eva Jandíková" userId="7ef427b1455032d3" providerId="LiveId" clId="{A276C08F-DBD6-49E8-948B-73D1AF4081E1}" dt="2025-03-06T12:55:37.989" v="1447" actId="6549"/>
          <ac:spMkLst>
            <pc:docMk/>
            <pc:sldMk cId="596394869" sldId="2371"/>
            <ac:spMk id="8" creationId="{461F46FE-E8C2-D312-5C48-8B288E284359}"/>
          </ac:spMkLst>
        </pc:spChg>
      </pc:sldChg>
      <pc:sldChg chg="del">
        <pc:chgData name="Eva Jandíková" userId="7ef427b1455032d3" providerId="LiveId" clId="{A276C08F-DBD6-49E8-948B-73D1AF4081E1}" dt="2025-03-07T14:02:19.234" v="5665" actId="47"/>
        <pc:sldMkLst>
          <pc:docMk/>
          <pc:sldMk cId="538948615" sldId="2379"/>
        </pc:sldMkLst>
      </pc:sldChg>
      <pc:sldChg chg="addSp delSp modSp mod">
        <pc:chgData name="Eva Jandíková" userId="7ef427b1455032d3" providerId="LiveId" clId="{A276C08F-DBD6-49E8-948B-73D1AF4081E1}" dt="2025-03-06T12:27:15.002" v="891" actId="207"/>
        <pc:sldMkLst>
          <pc:docMk/>
          <pc:sldMk cId="1713497005" sldId="2382"/>
        </pc:sldMkLst>
        <pc:spChg chg="mod">
          <ac:chgData name="Eva Jandíková" userId="7ef427b1455032d3" providerId="LiveId" clId="{A276C08F-DBD6-49E8-948B-73D1AF4081E1}" dt="2025-03-06T12:27:15.002" v="891" actId="207"/>
          <ac:spMkLst>
            <pc:docMk/>
            <pc:sldMk cId="1713497005" sldId="2382"/>
            <ac:spMk id="8" creationId="{2BF0BE0B-C867-A1F8-F36A-F81E62FD289A}"/>
          </ac:spMkLst>
        </pc:spChg>
        <pc:picChg chg="add mod">
          <ac:chgData name="Eva Jandíková" userId="7ef427b1455032d3" providerId="LiveId" clId="{A276C08F-DBD6-49E8-948B-73D1AF4081E1}" dt="2025-03-06T12:19:43.463" v="855" actId="1076"/>
          <ac:picMkLst>
            <pc:docMk/>
            <pc:sldMk cId="1713497005" sldId="2382"/>
            <ac:picMk id="9" creationId="{A451BEC5-C34A-7050-1E00-A904F014FD34}"/>
          </ac:picMkLst>
        </pc:picChg>
      </pc:sldChg>
      <pc:sldChg chg="modSp mod">
        <pc:chgData name="Eva Jandíková" userId="7ef427b1455032d3" providerId="LiveId" clId="{A276C08F-DBD6-49E8-948B-73D1AF4081E1}" dt="2025-03-10T13:46:50.274" v="10258"/>
        <pc:sldMkLst>
          <pc:docMk/>
          <pc:sldMk cId="4038784323" sldId="2383"/>
        </pc:sldMkLst>
        <pc:spChg chg="mod">
          <ac:chgData name="Eva Jandíková" userId="7ef427b1455032d3" providerId="LiveId" clId="{A276C08F-DBD6-49E8-948B-73D1AF4081E1}" dt="2025-03-10T13:46:50.274" v="10258"/>
          <ac:spMkLst>
            <pc:docMk/>
            <pc:sldMk cId="4038784323" sldId="2383"/>
            <ac:spMk id="5" creationId="{8AE1D529-B125-577A-9C61-13E27EBFF0C0}"/>
          </ac:spMkLst>
        </pc:spChg>
      </pc:sldChg>
      <pc:sldChg chg="modSp mod">
        <pc:chgData name="Eva Jandíková" userId="7ef427b1455032d3" providerId="LiveId" clId="{A276C08F-DBD6-49E8-948B-73D1AF4081E1}" dt="2025-03-10T13:45:10.639" v="10249" actId="1076"/>
        <pc:sldMkLst>
          <pc:docMk/>
          <pc:sldMk cId="793844312" sldId="2384"/>
        </pc:sldMkLst>
        <pc:spChg chg="mod">
          <ac:chgData name="Eva Jandíková" userId="7ef427b1455032d3" providerId="LiveId" clId="{A276C08F-DBD6-49E8-948B-73D1AF4081E1}" dt="2025-03-10T13:45:10.639" v="10249" actId="1076"/>
          <ac:spMkLst>
            <pc:docMk/>
            <pc:sldMk cId="793844312" sldId="2384"/>
            <ac:spMk id="5" creationId="{2A319109-AF4E-B1AD-B52A-1BDDE5EDD365}"/>
          </ac:spMkLst>
        </pc:spChg>
      </pc:sldChg>
      <pc:sldChg chg="modSp mod">
        <pc:chgData name="Eva Jandíková" userId="7ef427b1455032d3" providerId="LiveId" clId="{A276C08F-DBD6-49E8-948B-73D1AF4081E1}" dt="2025-03-10T13:50:21.984" v="10275" actId="108"/>
        <pc:sldMkLst>
          <pc:docMk/>
          <pc:sldMk cId="2464935813" sldId="2393"/>
        </pc:sldMkLst>
        <pc:spChg chg="mod">
          <ac:chgData name="Eva Jandíková" userId="7ef427b1455032d3" providerId="LiveId" clId="{A276C08F-DBD6-49E8-948B-73D1AF4081E1}" dt="2025-03-10T13:50:21.984" v="10275" actId="108"/>
          <ac:spMkLst>
            <pc:docMk/>
            <pc:sldMk cId="2464935813" sldId="2393"/>
            <ac:spMk id="5" creationId="{592FFCBA-42A3-7F48-9BDF-5F372EA8C7F4}"/>
          </ac:spMkLst>
        </pc:spChg>
      </pc:sldChg>
      <pc:sldChg chg="del">
        <pc:chgData name="Eva Jandíková" userId="7ef427b1455032d3" providerId="LiveId" clId="{A276C08F-DBD6-49E8-948B-73D1AF4081E1}" dt="2025-03-06T15:02:55.326" v="3140" actId="47"/>
        <pc:sldMkLst>
          <pc:docMk/>
          <pc:sldMk cId="1768120129" sldId="2394"/>
        </pc:sldMkLst>
      </pc:sldChg>
      <pc:sldChg chg="del">
        <pc:chgData name="Eva Jandíková" userId="7ef427b1455032d3" providerId="LiveId" clId="{A276C08F-DBD6-49E8-948B-73D1AF4081E1}" dt="2025-03-06T16:26:47.008" v="4673" actId="47"/>
        <pc:sldMkLst>
          <pc:docMk/>
          <pc:sldMk cId="2962769862" sldId="2396"/>
        </pc:sldMkLst>
      </pc:sldChg>
      <pc:sldChg chg="modSp mod">
        <pc:chgData name="Eva Jandíková" userId="7ef427b1455032d3" providerId="LiveId" clId="{A276C08F-DBD6-49E8-948B-73D1AF4081E1}" dt="2025-03-07T09:40:57.135" v="4918" actId="1076"/>
        <pc:sldMkLst>
          <pc:docMk/>
          <pc:sldMk cId="262625117" sldId="2405"/>
        </pc:sldMkLst>
        <pc:picChg chg="mod">
          <ac:chgData name="Eva Jandíková" userId="7ef427b1455032d3" providerId="LiveId" clId="{A276C08F-DBD6-49E8-948B-73D1AF4081E1}" dt="2025-03-07T09:40:57.135" v="4918" actId="1076"/>
          <ac:picMkLst>
            <pc:docMk/>
            <pc:sldMk cId="262625117" sldId="2405"/>
            <ac:picMk id="9" creationId="{CDF631EB-1517-92EB-BBE2-E1F2C21E259B}"/>
          </ac:picMkLst>
        </pc:picChg>
      </pc:sldChg>
      <pc:sldChg chg="addSp modSp del mod">
        <pc:chgData name="Eva Jandíková" userId="7ef427b1455032d3" providerId="LiveId" clId="{A276C08F-DBD6-49E8-948B-73D1AF4081E1}" dt="2025-03-07T10:19:45.231" v="5022" actId="47"/>
        <pc:sldMkLst>
          <pc:docMk/>
          <pc:sldMk cId="3022413442" sldId="2425"/>
        </pc:sldMkLst>
      </pc:sldChg>
      <pc:sldChg chg="addSp modSp del">
        <pc:chgData name="Eva Jandíková" userId="7ef427b1455032d3" providerId="LiveId" clId="{A276C08F-DBD6-49E8-948B-73D1AF4081E1}" dt="2025-03-07T10:19:45.231" v="5022" actId="47"/>
        <pc:sldMkLst>
          <pc:docMk/>
          <pc:sldMk cId="761662619" sldId="2426"/>
        </pc:sldMkLst>
      </pc:sldChg>
      <pc:sldChg chg="addSp modSp del">
        <pc:chgData name="Eva Jandíková" userId="7ef427b1455032d3" providerId="LiveId" clId="{A276C08F-DBD6-49E8-948B-73D1AF4081E1}" dt="2025-03-07T10:19:45.231" v="5022" actId="47"/>
        <pc:sldMkLst>
          <pc:docMk/>
          <pc:sldMk cId="4036898804" sldId="2427"/>
        </pc:sldMkLst>
      </pc:sldChg>
      <pc:sldChg chg="addSp delSp modSp mod">
        <pc:chgData name="Eva Jandíková" userId="7ef427b1455032d3" providerId="LiveId" clId="{A276C08F-DBD6-49E8-948B-73D1AF4081E1}" dt="2025-03-07T10:19:47.864" v="5023" actId="478"/>
        <pc:sldMkLst>
          <pc:docMk/>
          <pc:sldMk cId="2805517482" sldId="2428"/>
        </pc:sldMkLst>
      </pc:sldChg>
      <pc:sldChg chg="addSp delSp modSp mod">
        <pc:chgData name="Eva Jandíková" userId="7ef427b1455032d3" providerId="LiveId" clId="{A276C08F-DBD6-49E8-948B-73D1AF4081E1}" dt="2025-03-07T10:24:32.146" v="5026" actId="478"/>
        <pc:sldMkLst>
          <pc:docMk/>
          <pc:sldMk cId="2277429376" sldId="2429"/>
        </pc:sldMkLst>
      </pc:sldChg>
      <pc:sldChg chg="addSp delSp modSp mod">
        <pc:chgData name="Eva Jandíková" userId="7ef427b1455032d3" providerId="LiveId" clId="{A276C08F-DBD6-49E8-948B-73D1AF4081E1}" dt="2025-03-07T10:24:12.012" v="5024" actId="478"/>
        <pc:sldMkLst>
          <pc:docMk/>
          <pc:sldMk cId="724200957" sldId="2430"/>
        </pc:sldMkLst>
      </pc:sldChg>
      <pc:sldChg chg="addSp delSp modSp mod">
        <pc:chgData name="Eva Jandíková" userId="7ef427b1455032d3" providerId="LiveId" clId="{A276C08F-DBD6-49E8-948B-73D1AF4081E1}" dt="2025-03-07T10:24:28.987" v="5025" actId="478"/>
        <pc:sldMkLst>
          <pc:docMk/>
          <pc:sldMk cId="3114797369" sldId="2431"/>
        </pc:sldMkLst>
      </pc:sldChg>
      <pc:sldChg chg="modSp mod">
        <pc:chgData name="Eva Jandíková" userId="7ef427b1455032d3" providerId="LiveId" clId="{A276C08F-DBD6-49E8-948B-73D1AF4081E1}" dt="2025-03-10T13:52:42.301" v="10292" actId="5793"/>
        <pc:sldMkLst>
          <pc:docMk/>
          <pc:sldMk cId="2468887186" sldId="2432"/>
        </pc:sldMkLst>
        <pc:spChg chg="mod">
          <ac:chgData name="Eva Jandíková" userId="7ef427b1455032d3" providerId="LiveId" clId="{A276C08F-DBD6-49E8-948B-73D1AF4081E1}" dt="2025-03-10T13:52:42.301" v="10292" actId="5793"/>
          <ac:spMkLst>
            <pc:docMk/>
            <pc:sldMk cId="2468887186" sldId="2432"/>
            <ac:spMk id="5" creationId="{9F33F1B6-A6F1-09C4-D4AE-77C5A6A10091}"/>
          </ac:spMkLst>
        </pc:spChg>
      </pc:sldChg>
      <pc:sldChg chg="del">
        <pc:chgData name="Eva Jandíková" userId="7ef427b1455032d3" providerId="LiveId" clId="{A276C08F-DBD6-49E8-948B-73D1AF4081E1}" dt="2025-03-06T16:29:10.960" v="4805" actId="47"/>
        <pc:sldMkLst>
          <pc:docMk/>
          <pc:sldMk cId="4282131228" sldId="2433"/>
        </pc:sldMkLst>
      </pc:sldChg>
      <pc:sldChg chg="del">
        <pc:chgData name="Eva Jandíková" userId="7ef427b1455032d3" providerId="LiveId" clId="{A276C08F-DBD6-49E8-948B-73D1AF4081E1}" dt="2025-03-06T16:29:14.592" v="4806" actId="47"/>
        <pc:sldMkLst>
          <pc:docMk/>
          <pc:sldMk cId="1655087287" sldId="2434"/>
        </pc:sldMkLst>
      </pc:sldChg>
      <pc:sldChg chg="addSp delSp modSp mod">
        <pc:chgData name="Eva Jandíková" userId="7ef427b1455032d3" providerId="LiveId" clId="{A276C08F-DBD6-49E8-948B-73D1AF4081E1}" dt="2025-03-07T07:42:26.308" v="4846" actId="20577"/>
        <pc:sldMkLst>
          <pc:docMk/>
          <pc:sldMk cId="1452156517" sldId="2437"/>
        </pc:sldMkLst>
        <pc:spChg chg="mod">
          <ac:chgData name="Eva Jandíková" userId="7ef427b1455032d3" providerId="LiveId" clId="{A276C08F-DBD6-49E8-948B-73D1AF4081E1}" dt="2025-03-07T07:42:26.308" v="4846" actId="20577"/>
          <ac:spMkLst>
            <pc:docMk/>
            <pc:sldMk cId="1452156517" sldId="2437"/>
            <ac:spMk id="6" creationId="{A73F6F76-E6B0-304B-4934-781C511BA0A4}"/>
          </ac:spMkLst>
        </pc:spChg>
        <pc:picChg chg="add mod">
          <ac:chgData name="Eva Jandíková" userId="7ef427b1455032d3" providerId="LiveId" clId="{A276C08F-DBD6-49E8-948B-73D1AF4081E1}" dt="2025-03-07T07:42:12.251" v="4842"/>
          <ac:picMkLst>
            <pc:docMk/>
            <pc:sldMk cId="1452156517" sldId="2437"/>
            <ac:picMk id="4" creationId="{A6CA753B-BEC6-8F58-5865-C68A987A2204}"/>
          </ac:picMkLst>
        </pc:picChg>
      </pc:sldChg>
      <pc:sldChg chg="addSp delSp modSp mod">
        <pc:chgData name="Eva Jandíková" userId="7ef427b1455032d3" providerId="LiveId" clId="{A276C08F-DBD6-49E8-948B-73D1AF4081E1}" dt="2025-03-07T11:25:52.316" v="5030" actId="1076"/>
        <pc:sldMkLst>
          <pc:docMk/>
          <pc:sldMk cId="1229625877" sldId="2438"/>
        </pc:sldMkLst>
        <pc:picChg chg="add mod">
          <ac:chgData name="Eva Jandíková" userId="7ef427b1455032d3" providerId="LiveId" clId="{A276C08F-DBD6-49E8-948B-73D1AF4081E1}" dt="2025-03-07T11:25:52.316" v="5030" actId="1076"/>
          <ac:picMkLst>
            <pc:docMk/>
            <pc:sldMk cId="1229625877" sldId="2438"/>
            <ac:picMk id="8" creationId="{978622FD-F3A4-37CE-044C-5900A39FFB54}"/>
          </ac:picMkLst>
        </pc:picChg>
      </pc:sldChg>
      <pc:sldChg chg="addSp delSp modSp mod">
        <pc:chgData name="Eva Jandíková" userId="7ef427b1455032d3" providerId="LiveId" clId="{A276C08F-DBD6-49E8-948B-73D1AF4081E1}" dt="2025-03-07T14:12:27.276" v="5832" actId="14100"/>
        <pc:sldMkLst>
          <pc:docMk/>
          <pc:sldMk cId="3461105595" sldId="2439"/>
        </pc:sldMkLst>
        <pc:spChg chg="mod">
          <ac:chgData name="Eva Jandíková" userId="7ef427b1455032d3" providerId="LiveId" clId="{A276C08F-DBD6-49E8-948B-73D1AF4081E1}" dt="2025-03-07T14:12:21.695" v="5830" actId="20577"/>
          <ac:spMkLst>
            <pc:docMk/>
            <pc:sldMk cId="3461105595" sldId="2439"/>
            <ac:spMk id="6" creationId="{F820A0E4-DD90-DF56-B788-798D9C279FBB}"/>
          </ac:spMkLst>
        </pc:spChg>
        <pc:picChg chg="add mod">
          <ac:chgData name="Eva Jandíková" userId="7ef427b1455032d3" providerId="LiveId" clId="{A276C08F-DBD6-49E8-948B-73D1AF4081E1}" dt="2025-03-07T14:12:27.276" v="5832" actId="14100"/>
          <ac:picMkLst>
            <pc:docMk/>
            <pc:sldMk cId="3461105595" sldId="2439"/>
            <ac:picMk id="7" creationId="{89A8CABD-A055-8139-9FEB-71A81E784BE5}"/>
          </ac:picMkLst>
        </pc:picChg>
      </pc:sldChg>
      <pc:sldChg chg="addSp delSp modSp del mod">
        <pc:chgData name="Eva Jandíková" userId="7ef427b1455032d3" providerId="LiveId" clId="{A276C08F-DBD6-49E8-948B-73D1AF4081E1}" dt="2025-03-07T14:12:28.997" v="5833" actId="47"/>
        <pc:sldMkLst>
          <pc:docMk/>
          <pc:sldMk cId="1136902167" sldId="2440"/>
        </pc:sldMkLst>
      </pc:sldChg>
      <pc:sldChg chg="addSp delSp modSp mod">
        <pc:chgData name="Eva Jandíková" userId="7ef427b1455032d3" providerId="LiveId" clId="{A276C08F-DBD6-49E8-948B-73D1AF4081E1}" dt="2025-03-10T13:16:37.527" v="10036" actId="14100"/>
        <pc:sldMkLst>
          <pc:docMk/>
          <pc:sldMk cId="4214022902" sldId="2441"/>
        </pc:sldMkLst>
        <pc:spChg chg="mod">
          <ac:chgData name="Eva Jandíková" userId="7ef427b1455032d3" providerId="LiveId" clId="{A276C08F-DBD6-49E8-948B-73D1AF4081E1}" dt="2025-03-10T13:16:33.641" v="10035" actId="207"/>
          <ac:spMkLst>
            <pc:docMk/>
            <pc:sldMk cId="4214022902" sldId="2441"/>
            <ac:spMk id="4" creationId="{CAA8FE31-8426-D294-E622-C9F41EF8AE79}"/>
          </ac:spMkLst>
        </pc:spChg>
        <pc:picChg chg="add mod">
          <ac:chgData name="Eva Jandíková" userId="7ef427b1455032d3" providerId="LiveId" clId="{A276C08F-DBD6-49E8-948B-73D1AF4081E1}" dt="2025-03-10T13:16:37.527" v="10036" actId="14100"/>
          <ac:picMkLst>
            <pc:docMk/>
            <pc:sldMk cId="4214022902" sldId="2441"/>
            <ac:picMk id="9" creationId="{882E6846-3886-89E3-137C-570978D5209E}"/>
          </ac:picMkLst>
        </pc:picChg>
      </pc:sldChg>
      <pc:sldChg chg="addSp delSp modSp mod">
        <pc:chgData name="Eva Jandíková" userId="7ef427b1455032d3" providerId="LiveId" clId="{A276C08F-DBD6-49E8-948B-73D1AF4081E1}" dt="2025-03-07T07:42:31.993" v="4848" actId="20577"/>
        <pc:sldMkLst>
          <pc:docMk/>
          <pc:sldMk cId="3515239956" sldId="2456"/>
        </pc:sldMkLst>
        <pc:spChg chg="mod">
          <ac:chgData name="Eva Jandíková" userId="7ef427b1455032d3" providerId="LiveId" clId="{A276C08F-DBD6-49E8-948B-73D1AF4081E1}" dt="2025-03-07T07:42:31.993" v="4848" actId="20577"/>
          <ac:spMkLst>
            <pc:docMk/>
            <pc:sldMk cId="3515239956" sldId="2456"/>
            <ac:spMk id="6" creationId="{D802C09A-708B-157B-2DF6-BB9C731D0179}"/>
          </ac:spMkLst>
        </pc:spChg>
        <pc:picChg chg="add mod">
          <ac:chgData name="Eva Jandíková" userId="7ef427b1455032d3" providerId="LiveId" clId="{A276C08F-DBD6-49E8-948B-73D1AF4081E1}" dt="2025-03-07T07:42:16.275" v="4844"/>
          <ac:picMkLst>
            <pc:docMk/>
            <pc:sldMk cId="3515239956" sldId="2456"/>
            <ac:picMk id="4" creationId="{694E318D-35FD-C802-7DB5-0877E2E92C5C}"/>
          </ac:picMkLst>
        </pc:picChg>
      </pc:sldChg>
      <pc:sldChg chg="addSp delSp modSp mod">
        <pc:chgData name="Eva Jandíková" userId="7ef427b1455032d3" providerId="LiveId" clId="{A276C08F-DBD6-49E8-948B-73D1AF4081E1}" dt="2025-03-07T13:36:45.198" v="5480" actId="14100"/>
        <pc:sldMkLst>
          <pc:docMk/>
          <pc:sldMk cId="1024459950" sldId="2457"/>
        </pc:sldMkLst>
        <pc:picChg chg="add mod">
          <ac:chgData name="Eva Jandíková" userId="7ef427b1455032d3" providerId="LiveId" clId="{A276C08F-DBD6-49E8-948B-73D1AF4081E1}" dt="2025-03-07T13:36:45.198" v="5480" actId="14100"/>
          <ac:picMkLst>
            <pc:docMk/>
            <pc:sldMk cId="1024459950" sldId="2457"/>
            <ac:picMk id="7" creationId="{A60F1716-1CE7-7805-6186-3C33F95A9276}"/>
          </ac:picMkLst>
        </pc:picChg>
      </pc:sldChg>
      <pc:sldChg chg="addSp delSp modSp mod">
        <pc:chgData name="Eva Jandíková" userId="7ef427b1455032d3" providerId="LiveId" clId="{A276C08F-DBD6-49E8-948B-73D1AF4081E1}" dt="2025-03-07T13:37:51.457" v="5489" actId="207"/>
        <pc:sldMkLst>
          <pc:docMk/>
          <pc:sldMk cId="3046053774" sldId="2458"/>
        </pc:sldMkLst>
        <pc:spChg chg="mod">
          <ac:chgData name="Eva Jandíková" userId="7ef427b1455032d3" providerId="LiveId" clId="{A276C08F-DBD6-49E8-948B-73D1AF4081E1}" dt="2025-03-07T13:37:51.457" v="5489" actId="207"/>
          <ac:spMkLst>
            <pc:docMk/>
            <pc:sldMk cId="3046053774" sldId="2458"/>
            <ac:spMk id="4" creationId="{462237B5-E6FB-B460-5D07-09508C914090}"/>
          </ac:spMkLst>
        </pc:spChg>
        <pc:picChg chg="add mod">
          <ac:chgData name="Eva Jandíková" userId="7ef427b1455032d3" providerId="LiveId" clId="{A276C08F-DBD6-49E8-948B-73D1AF4081E1}" dt="2025-03-07T13:37:44.602" v="5484" actId="14100"/>
          <ac:picMkLst>
            <pc:docMk/>
            <pc:sldMk cId="3046053774" sldId="2458"/>
            <ac:picMk id="7" creationId="{281F06C6-1A95-3F95-CD2C-28E6D9FF84B0}"/>
          </ac:picMkLst>
        </pc:picChg>
      </pc:sldChg>
      <pc:sldChg chg="addSp delSp modSp mod">
        <pc:chgData name="Eva Jandíková" userId="7ef427b1455032d3" providerId="LiveId" clId="{A276C08F-DBD6-49E8-948B-73D1AF4081E1}" dt="2025-03-07T14:16:49.438" v="6010" actId="20577"/>
        <pc:sldMkLst>
          <pc:docMk/>
          <pc:sldMk cId="3085095771" sldId="2459"/>
        </pc:sldMkLst>
        <pc:spChg chg="mod">
          <ac:chgData name="Eva Jandíková" userId="7ef427b1455032d3" providerId="LiveId" clId="{A276C08F-DBD6-49E8-948B-73D1AF4081E1}" dt="2025-03-07T14:16:49.438" v="6010" actId="20577"/>
          <ac:spMkLst>
            <pc:docMk/>
            <pc:sldMk cId="3085095771" sldId="2459"/>
            <ac:spMk id="4" creationId="{E956E680-99AE-78BC-3C1F-5087218852A0}"/>
          </ac:spMkLst>
        </pc:spChg>
        <pc:picChg chg="add mod modCrop">
          <ac:chgData name="Eva Jandíková" userId="7ef427b1455032d3" providerId="LiveId" clId="{A276C08F-DBD6-49E8-948B-73D1AF4081E1}" dt="2025-03-07T14:15:59.377" v="5946" actId="1076"/>
          <ac:picMkLst>
            <pc:docMk/>
            <pc:sldMk cId="3085095771" sldId="2459"/>
            <ac:picMk id="10" creationId="{6B34CF68-BFD0-D45D-6D9C-A7781048EDBB}"/>
          </ac:picMkLst>
        </pc:picChg>
      </pc:sldChg>
      <pc:sldChg chg="del">
        <pc:chgData name="Eva Jandíková" userId="7ef427b1455032d3" providerId="LiveId" clId="{A276C08F-DBD6-49E8-948B-73D1AF4081E1}" dt="2025-03-07T14:14:42.987" v="5906" actId="47"/>
        <pc:sldMkLst>
          <pc:docMk/>
          <pc:sldMk cId="1683235822" sldId="2460"/>
        </pc:sldMkLst>
      </pc:sldChg>
      <pc:sldChg chg="del">
        <pc:chgData name="Eva Jandíková" userId="7ef427b1455032d3" providerId="LiveId" clId="{A276C08F-DBD6-49E8-948B-73D1AF4081E1}" dt="2025-03-07T12:15:40.399" v="5073" actId="47"/>
        <pc:sldMkLst>
          <pc:docMk/>
          <pc:sldMk cId="4249666324" sldId="2462"/>
        </pc:sldMkLst>
      </pc:sldChg>
      <pc:sldChg chg="del">
        <pc:chgData name="Eva Jandíková" userId="7ef427b1455032d3" providerId="LiveId" clId="{A276C08F-DBD6-49E8-948B-73D1AF4081E1}" dt="2025-03-07T14:36:47.740" v="6113" actId="47"/>
        <pc:sldMkLst>
          <pc:docMk/>
          <pc:sldMk cId="2220142603" sldId="2463"/>
        </pc:sldMkLst>
      </pc:sldChg>
      <pc:sldChg chg="addSp delSp modSp del mod">
        <pc:chgData name="Eva Jandíková" userId="7ef427b1455032d3" providerId="LiveId" clId="{A276C08F-DBD6-49E8-948B-73D1AF4081E1}" dt="2025-03-07T14:32:03.183" v="6110" actId="47"/>
        <pc:sldMkLst>
          <pc:docMk/>
          <pc:sldMk cId="132943454" sldId="2465"/>
        </pc:sldMkLst>
      </pc:sldChg>
      <pc:sldChg chg="addSp delSp modSp mod">
        <pc:chgData name="Eva Jandíková" userId="7ef427b1455032d3" providerId="LiveId" clId="{A276C08F-DBD6-49E8-948B-73D1AF4081E1}" dt="2025-03-07T14:20:44.535" v="6073" actId="14100"/>
        <pc:sldMkLst>
          <pc:docMk/>
          <pc:sldMk cId="2896507002" sldId="2467"/>
        </pc:sldMkLst>
        <pc:picChg chg="add mod">
          <ac:chgData name="Eva Jandíková" userId="7ef427b1455032d3" providerId="LiveId" clId="{A276C08F-DBD6-49E8-948B-73D1AF4081E1}" dt="2025-03-07T14:20:44.535" v="6073" actId="14100"/>
          <ac:picMkLst>
            <pc:docMk/>
            <pc:sldMk cId="2896507002" sldId="2467"/>
            <ac:picMk id="7" creationId="{263273C9-9E42-EE32-176B-9FCDAD8DA148}"/>
          </ac:picMkLst>
        </pc:picChg>
      </pc:sldChg>
      <pc:sldChg chg="addSp delSp modSp mod">
        <pc:chgData name="Eva Jandíková" userId="7ef427b1455032d3" providerId="LiveId" clId="{A276C08F-DBD6-49E8-948B-73D1AF4081E1}" dt="2025-03-07T14:21:14.027" v="6083" actId="207"/>
        <pc:sldMkLst>
          <pc:docMk/>
          <pc:sldMk cId="623095188" sldId="2468"/>
        </pc:sldMkLst>
        <pc:spChg chg="mod">
          <ac:chgData name="Eva Jandíková" userId="7ef427b1455032d3" providerId="LiveId" clId="{A276C08F-DBD6-49E8-948B-73D1AF4081E1}" dt="2025-03-07T14:21:14.027" v="6083" actId="207"/>
          <ac:spMkLst>
            <pc:docMk/>
            <pc:sldMk cId="623095188" sldId="2468"/>
            <ac:spMk id="4" creationId="{190AD78C-61FD-B4BB-25A7-739715389030}"/>
          </ac:spMkLst>
        </pc:spChg>
        <pc:picChg chg="add mod">
          <ac:chgData name="Eva Jandíková" userId="7ef427b1455032d3" providerId="LiveId" clId="{A276C08F-DBD6-49E8-948B-73D1AF4081E1}" dt="2025-03-07T14:21:07.303" v="6078" actId="14100"/>
          <ac:picMkLst>
            <pc:docMk/>
            <pc:sldMk cId="623095188" sldId="2468"/>
            <ac:picMk id="7" creationId="{29F92BE9-145F-E09A-65FA-9EF037321F9C}"/>
          </ac:picMkLst>
        </pc:picChg>
      </pc:sldChg>
      <pc:sldChg chg="addSp delSp modSp mod">
        <pc:chgData name="Eva Jandíková" userId="7ef427b1455032d3" providerId="LiveId" clId="{A276C08F-DBD6-49E8-948B-73D1AF4081E1}" dt="2025-03-07T14:23:54.358" v="6104" actId="14100"/>
        <pc:sldMkLst>
          <pc:docMk/>
          <pc:sldMk cId="49520157" sldId="2469"/>
        </pc:sldMkLst>
        <pc:spChg chg="mod">
          <ac:chgData name="Eva Jandíková" userId="7ef427b1455032d3" providerId="LiveId" clId="{A276C08F-DBD6-49E8-948B-73D1AF4081E1}" dt="2025-03-07T14:23:10.004" v="6098" actId="20577"/>
          <ac:spMkLst>
            <pc:docMk/>
            <pc:sldMk cId="49520157" sldId="2469"/>
            <ac:spMk id="4" creationId="{9084138F-8CB6-A699-CB30-64A1BDAB07EE}"/>
          </ac:spMkLst>
        </pc:spChg>
        <pc:picChg chg="add mod modCrop">
          <ac:chgData name="Eva Jandíková" userId="7ef427b1455032d3" providerId="LiveId" clId="{A276C08F-DBD6-49E8-948B-73D1AF4081E1}" dt="2025-03-07T14:23:54.358" v="6104" actId="14100"/>
          <ac:picMkLst>
            <pc:docMk/>
            <pc:sldMk cId="49520157" sldId="2469"/>
            <ac:picMk id="7" creationId="{A397F280-0552-28B9-9CCC-06C54778B9B4}"/>
          </ac:picMkLst>
        </pc:picChg>
      </pc:sldChg>
      <pc:sldChg chg="del">
        <pc:chgData name="Eva Jandíková" userId="7ef427b1455032d3" providerId="LiveId" clId="{A276C08F-DBD6-49E8-948B-73D1AF4081E1}" dt="2025-03-07T14:24:03.064" v="6105" actId="47"/>
        <pc:sldMkLst>
          <pc:docMk/>
          <pc:sldMk cId="3055774095" sldId="2470"/>
        </pc:sldMkLst>
      </pc:sldChg>
      <pc:sldChg chg="del">
        <pc:chgData name="Eva Jandíková" userId="7ef427b1455032d3" providerId="LiveId" clId="{A276C08F-DBD6-49E8-948B-73D1AF4081E1}" dt="2025-03-06T15:59:27.166" v="4548" actId="47"/>
        <pc:sldMkLst>
          <pc:docMk/>
          <pc:sldMk cId="3162928626" sldId="2490"/>
        </pc:sldMkLst>
      </pc:sldChg>
      <pc:sldChg chg="del">
        <pc:chgData name="Eva Jandíková" userId="7ef427b1455032d3" providerId="LiveId" clId="{A276C08F-DBD6-49E8-948B-73D1AF4081E1}" dt="2025-03-06T15:03:22.817" v="3141" actId="47"/>
        <pc:sldMkLst>
          <pc:docMk/>
          <pc:sldMk cId="2625082219" sldId="2495"/>
        </pc:sldMkLst>
      </pc:sldChg>
      <pc:sldChg chg="addSp delSp modSp mod">
        <pc:chgData name="Eva Jandíková" userId="7ef427b1455032d3" providerId="LiveId" clId="{A276C08F-DBD6-49E8-948B-73D1AF4081E1}" dt="2025-03-06T15:39:01.146" v="4213" actId="207"/>
        <pc:sldMkLst>
          <pc:docMk/>
          <pc:sldMk cId="3728980941" sldId="2496"/>
        </pc:sldMkLst>
        <pc:spChg chg="mod">
          <ac:chgData name="Eva Jandíková" userId="7ef427b1455032d3" providerId="LiveId" clId="{A276C08F-DBD6-49E8-948B-73D1AF4081E1}" dt="2025-03-06T15:39:01.146" v="4213" actId="207"/>
          <ac:spMkLst>
            <pc:docMk/>
            <pc:sldMk cId="3728980941" sldId="2496"/>
            <ac:spMk id="4" creationId="{3E52AA9F-99EE-209C-DF27-162A69B96CCD}"/>
          </ac:spMkLst>
        </pc:spChg>
        <pc:picChg chg="add mod">
          <ac:chgData name="Eva Jandíková" userId="7ef427b1455032d3" providerId="LiveId" clId="{A276C08F-DBD6-49E8-948B-73D1AF4081E1}" dt="2025-03-06T15:38:38.650" v="4164" actId="1076"/>
          <ac:picMkLst>
            <pc:docMk/>
            <pc:sldMk cId="3728980941" sldId="2496"/>
            <ac:picMk id="11" creationId="{B1C66CB0-2917-BC82-61BE-C0973560FE4D}"/>
          </ac:picMkLst>
        </pc:picChg>
      </pc:sldChg>
      <pc:sldChg chg="add del">
        <pc:chgData name="Eva Jandíková" userId="7ef427b1455032d3" providerId="LiveId" clId="{A276C08F-DBD6-49E8-948B-73D1AF4081E1}" dt="2025-03-06T15:56:31.360" v="4531" actId="47"/>
        <pc:sldMkLst>
          <pc:docMk/>
          <pc:sldMk cId="2728450197" sldId="2497"/>
        </pc:sldMkLst>
      </pc:sldChg>
      <pc:sldChg chg="modSp mod">
        <pc:chgData name="Eva Jandíková" userId="7ef427b1455032d3" providerId="LiveId" clId="{A276C08F-DBD6-49E8-948B-73D1AF4081E1}" dt="2025-03-06T15:56:54.581" v="4546" actId="20577"/>
        <pc:sldMkLst>
          <pc:docMk/>
          <pc:sldMk cId="3168979637" sldId="2498"/>
        </pc:sldMkLst>
        <pc:spChg chg="mod">
          <ac:chgData name="Eva Jandíková" userId="7ef427b1455032d3" providerId="LiveId" clId="{A276C08F-DBD6-49E8-948B-73D1AF4081E1}" dt="2025-03-06T15:56:54.581" v="4546" actId="20577"/>
          <ac:spMkLst>
            <pc:docMk/>
            <pc:sldMk cId="3168979637" sldId="2498"/>
            <ac:spMk id="6" creationId="{46E9EF17-EB87-A55F-6A9F-4DDBD2F148D0}"/>
          </ac:spMkLst>
        </pc:spChg>
      </pc:sldChg>
      <pc:sldChg chg="addSp delSp modSp mod">
        <pc:chgData name="Eva Jandíková" userId="7ef427b1455032d3" providerId="LiveId" clId="{A276C08F-DBD6-49E8-948B-73D1AF4081E1}" dt="2025-03-07T16:20:02.367" v="9465" actId="20577"/>
        <pc:sldMkLst>
          <pc:docMk/>
          <pc:sldMk cId="3659929884" sldId="2503"/>
        </pc:sldMkLst>
        <pc:spChg chg="mod">
          <ac:chgData name="Eva Jandíková" userId="7ef427b1455032d3" providerId="LiveId" clId="{A276C08F-DBD6-49E8-948B-73D1AF4081E1}" dt="2025-03-07T16:20:02.367" v="9465" actId="20577"/>
          <ac:spMkLst>
            <pc:docMk/>
            <pc:sldMk cId="3659929884" sldId="2503"/>
            <ac:spMk id="4" creationId="{9B45EC0C-43E7-790A-EFC8-83F86321CC0E}"/>
          </ac:spMkLst>
        </pc:spChg>
      </pc:sldChg>
      <pc:sldChg chg="addSp delSp modSp mod">
        <pc:chgData name="Eva Jandíková" userId="7ef427b1455032d3" providerId="LiveId" clId="{A276C08F-DBD6-49E8-948B-73D1AF4081E1}" dt="2025-03-07T16:20:10.688" v="9467" actId="14100"/>
        <pc:sldMkLst>
          <pc:docMk/>
          <pc:sldMk cId="800209190" sldId="2504"/>
        </pc:sldMkLst>
        <pc:spChg chg="mod">
          <ac:chgData name="Eva Jandíková" userId="7ef427b1455032d3" providerId="LiveId" clId="{A276C08F-DBD6-49E8-948B-73D1AF4081E1}" dt="2025-03-07T16:20:06.336" v="9466" actId="6549"/>
          <ac:spMkLst>
            <pc:docMk/>
            <pc:sldMk cId="800209190" sldId="2504"/>
            <ac:spMk id="4" creationId="{0A2C49BB-32F9-5298-785F-8298F720A029}"/>
          </ac:spMkLst>
        </pc:spChg>
        <pc:picChg chg="add mod">
          <ac:chgData name="Eva Jandíková" userId="7ef427b1455032d3" providerId="LiveId" clId="{A276C08F-DBD6-49E8-948B-73D1AF4081E1}" dt="2025-03-07T16:20:10.688" v="9467" actId="14100"/>
          <ac:picMkLst>
            <pc:docMk/>
            <pc:sldMk cId="800209190" sldId="2504"/>
            <ac:picMk id="8" creationId="{823C2FCA-972E-99C5-40C4-4C88053C17D0}"/>
          </ac:picMkLst>
        </pc:picChg>
      </pc:sldChg>
      <pc:sldChg chg="addSp delSp modSp mod">
        <pc:chgData name="Eva Jandíková" userId="7ef427b1455032d3" providerId="LiveId" clId="{A276C08F-DBD6-49E8-948B-73D1AF4081E1}" dt="2025-03-07T16:21:54.242" v="9493" actId="20577"/>
        <pc:sldMkLst>
          <pc:docMk/>
          <pc:sldMk cId="880768121" sldId="2505"/>
        </pc:sldMkLst>
        <pc:spChg chg="mod">
          <ac:chgData name="Eva Jandíková" userId="7ef427b1455032d3" providerId="LiveId" clId="{A276C08F-DBD6-49E8-948B-73D1AF4081E1}" dt="2025-03-07T16:21:54.242" v="9493" actId="20577"/>
          <ac:spMkLst>
            <pc:docMk/>
            <pc:sldMk cId="880768121" sldId="2505"/>
            <ac:spMk id="4" creationId="{C832C4EC-D461-9265-F58D-ED91682DCE4B}"/>
          </ac:spMkLst>
        </pc:spChg>
        <pc:picChg chg="add mod">
          <ac:chgData name="Eva Jandíková" userId="7ef427b1455032d3" providerId="LiveId" clId="{A276C08F-DBD6-49E8-948B-73D1AF4081E1}" dt="2025-03-07T16:21:46.226" v="9472" actId="14100"/>
          <ac:picMkLst>
            <pc:docMk/>
            <pc:sldMk cId="880768121" sldId="2505"/>
            <ac:picMk id="7" creationId="{D16972FF-3043-A50E-32CE-FC574E354470}"/>
          </ac:picMkLst>
        </pc:picChg>
      </pc:sldChg>
      <pc:sldChg chg="del">
        <pc:chgData name="Eva Jandíková" userId="7ef427b1455032d3" providerId="LiveId" clId="{A276C08F-DBD6-49E8-948B-73D1AF4081E1}" dt="2025-03-06T16:23:29.903" v="4642" actId="47"/>
        <pc:sldMkLst>
          <pc:docMk/>
          <pc:sldMk cId="1785134087" sldId="2507"/>
        </pc:sldMkLst>
      </pc:sldChg>
      <pc:sldChg chg="addSp delSp modSp mod">
        <pc:chgData name="Eva Jandíková" userId="7ef427b1455032d3" providerId="LiveId" clId="{A276C08F-DBD6-49E8-948B-73D1AF4081E1}" dt="2025-03-07T07:41:59.322" v="4840"/>
        <pc:sldMkLst>
          <pc:docMk/>
          <pc:sldMk cId="3896874304" sldId="2509"/>
        </pc:sldMkLst>
        <pc:spChg chg="mod">
          <ac:chgData name="Eva Jandíková" userId="7ef427b1455032d3" providerId="LiveId" clId="{A276C08F-DBD6-49E8-948B-73D1AF4081E1}" dt="2025-03-07T07:41:47.483" v="4838" actId="20577"/>
          <ac:spMkLst>
            <pc:docMk/>
            <pc:sldMk cId="3896874304" sldId="2509"/>
            <ac:spMk id="6" creationId="{7B14A621-46AD-E58E-F253-4F7189A71819}"/>
          </ac:spMkLst>
        </pc:spChg>
        <pc:picChg chg="add mod">
          <ac:chgData name="Eva Jandíková" userId="7ef427b1455032d3" providerId="LiveId" clId="{A276C08F-DBD6-49E8-948B-73D1AF4081E1}" dt="2025-03-07T07:41:59.322" v="4840"/>
          <ac:picMkLst>
            <pc:docMk/>
            <pc:sldMk cId="3896874304" sldId="2509"/>
            <ac:picMk id="4" creationId="{9AB87EB0-CBBD-AB0E-6BE7-1AD8B8510DE1}"/>
          </ac:picMkLst>
        </pc:picChg>
      </pc:sldChg>
      <pc:sldChg chg="addSp delSp modSp mod">
        <pc:chgData name="Eva Jandíková" userId="7ef427b1455032d3" providerId="LiveId" clId="{A276C08F-DBD6-49E8-948B-73D1AF4081E1}" dt="2025-03-07T14:08:47.223" v="5752" actId="14100"/>
        <pc:sldMkLst>
          <pc:docMk/>
          <pc:sldMk cId="1818523783" sldId="2510"/>
        </pc:sldMkLst>
        <pc:picChg chg="add mod">
          <ac:chgData name="Eva Jandíková" userId="7ef427b1455032d3" providerId="LiveId" clId="{A276C08F-DBD6-49E8-948B-73D1AF4081E1}" dt="2025-03-07T14:08:47.223" v="5752" actId="14100"/>
          <ac:picMkLst>
            <pc:docMk/>
            <pc:sldMk cId="1818523783" sldId="2510"/>
            <ac:picMk id="7" creationId="{2BB9DB2A-C821-F93A-8E39-AC82C1837D25}"/>
          </ac:picMkLst>
        </pc:picChg>
      </pc:sldChg>
      <pc:sldChg chg="addSp delSp modSp mod">
        <pc:chgData name="Eva Jandíková" userId="7ef427b1455032d3" providerId="LiveId" clId="{A276C08F-DBD6-49E8-948B-73D1AF4081E1}" dt="2025-03-07T14:11:33.954" v="5822" actId="20577"/>
        <pc:sldMkLst>
          <pc:docMk/>
          <pc:sldMk cId="2433878057" sldId="2511"/>
        </pc:sldMkLst>
        <pc:spChg chg="mod">
          <ac:chgData name="Eva Jandíková" userId="7ef427b1455032d3" providerId="LiveId" clId="{A276C08F-DBD6-49E8-948B-73D1AF4081E1}" dt="2025-03-07T14:11:33.954" v="5822" actId="20577"/>
          <ac:spMkLst>
            <pc:docMk/>
            <pc:sldMk cId="2433878057" sldId="2511"/>
            <ac:spMk id="6" creationId="{1E97AAEE-8F4A-AEE6-C40F-ADDFE1DC4CEF}"/>
          </ac:spMkLst>
        </pc:spChg>
        <pc:picChg chg="add mod">
          <ac:chgData name="Eva Jandíková" userId="7ef427b1455032d3" providerId="LiveId" clId="{A276C08F-DBD6-49E8-948B-73D1AF4081E1}" dt="2025-03-07T14:10:54.757" v="5817" actId="14100"/>
          <ac:picMkLst>
            <pc:docMk/>
            <pc:sldMk cId="2433878057" sldId="2511"/>
            <ac:picMk id="7" creationId="{21A7A2CB-F318-7302-1C79-AB78CC4FCC6E}"/>
          </ac:picMkLst>
        </pc:picChg>
      </pc:sldChg>
      <pc:sldChg chg="del">
        <pc:chgData name="Eva Jandíková" userId="7ef427b1455032d3" providerId="LiveId" clId="{A276C08F-DBD6-49E8-948B-73D1AF4081E1}" dt="2025-03-07T14:04:05.731" v="5747" actId="47"/>
        <pc:sldMkLst>
          <pc:docMk/>
          <pc:sldMk cId="3129822309" sldId="2512"/>
        </pc:sldMkLst>
      </pc:sldChg>
      <pc:sldChg chg="modSp mod">
        <pc:chgData name="Eva Jandíková" userId="7ef427b1455032d3" providerId="LiveId" clId="{A276C08F-DBD6-49E8-948B-73D1AF4081E1}" dt="2025-03-07T10:12:57.651" v="4920" actId="1076"/>
        <pc:sldMkLst>
          <pc:docMk/>
          <pc:sldMk cId="3593734082" sldId="2513"/>
        </pc:sldMkLst>
        <pc:picChg chg="mod">
          <ac:chgData name="Eva Jandíková" userId="7ef427b1455032d3" providerId="LiveId" clId="{A276C08F-DBD6-49E8-948B-73D1AF4081E1}" dt="2025-03-07T10:12:57.651" v="4920" actId="1076"/>
          <ac:picMkLst>
            <pc:docMk/>
            <pc:sldMk cId="3593734082" sldId="2513"/>
            <ac:picMk id="7" creationId="{AA2C84B9-EC76-8E58-5308-87B2480ACFBB}"/>
          </ac:picMkLst>
        </pc:picChg>
      </pc:sldChg>
      <pc:sldChg chg="del">
        <pc:chgData name="Eva Jandíková" userId="7ef427b1455032d3" providerId="LiveId" clId="{A276C08F-DBD6-49E8-948B-73D1AF4081E1}" dt="2025-03-06T16:25:38.868" v="4659" actId="47"/>
        <pc:sldMkLst>
          <pc:docMk/>
          <pc:sldMk cId="2095565354" sldId="2514"/>
        </pc:sldMkLst>
      </pc:sldChg>
      <pc:sldChg chg="del">
        <pc:chgData name="Eva Jandíková" userId="7ef427b1455032d3" providerId="LiveId" clId="{A276C08F-DBD6-49E8-948B-73D1AF4081E1}" dt="2025-03-06T16:25:35.838" v="4658" actId="47"/>
        <pc:sldMkLst>
          <pc:docMk/>
          <pc:sldMk cId="33974529" sldId="2515"/>
        </pc:sldMkLst>
      </pc:sldChg>
      <pc:sldChg chg="modSp mod">
        <pc:chgData name="Eva Jandíková" userId="7ef427b1455032d3" providerId="LiveId" clId="{A276C08F-DBD6-49E8-948B-73D1AF4081E1}" dt="2025-03-07T09:41:15.618" v="4919" actId="14100"/>
        <pc:sldMkLst>
          <pc:docMk/>
          <pc:sldMk cId="949852177" sldId="2516"/>
        </pc:sldMkLst>
        <pc:spChg chg="mod">
          <ac:chgData name="Eva Jandíková" userId="7ef427b1455032d3" providerId="LiveId" clId="{A276C08F-DBD6-49E8-948B-73D1AF4081E1}" dt="2025-03-06T16:26:06.981" v="4666" actId="20577"/>
          <ac:spMkLst>
            <pc:docMk/>
            <pc:sldMk cId="949852177" sldId="2516"/>
            <ac:spMk id="6" creationId="{1903B5BF-A514-351B-91A8-540ABFC2F83D}"/>
          </ac:spMkLst>
        </pc:spChg>
        <pc:picChg chg="mod">
          <ac:chgData name="Eva Jandíková" userId="7ef427b1455032d3" providerId="LiveId" clId="{A276C08F-DBD6-49E8-948B-73D1AF4081E1}" dt="2025-03-07T09:41:15.618" v="4919" actId="14100"/>
          <ac:picMkLst>
            <pc:docMk/>
            <pc:sldMk cId="949852177" sldId="2516"/>
            <ac:picMk id="9" creationId="{C1B680FD-C3ED-1D74-24CA-AFE1265289D9}"/>
          </ac:picMkLst>
        </pc:picChg>
      </pc:sldChg>
      <pc:sldChg chg="modSp mod">
        <pc:chgData name="Eva Jandíková" userId="7ef427b1455032d3" providerId="LiveId" clId="{A276C08F-DBD6-49E8-948B-73D1AF4081E1}" dt="2025-03-06T16:26:17.094" v="4672" actId="20577"/>
        <pc:sldMkLst>
          <pc:docMk/>
          <pc:sldMk cId="1472808131" sldId="2517"/>
        </pc:sldMkLst>
        <pc:spChg chg="mod">
          <ac:chgData name="Eva Jandíková" userId="7ef427b1455032d3" providerId="LiveId" clId="{A276C08F-DBD6-49E8-948B-73D1AF4081E1}" dt="2025-03-06T16:26:17.094" v="4672" actId="20577"/>
          <ac:spMkLst>
            <pc:docMk/>
            <pc:sldMk cId="1472808131" sldId="2517"/>
            <ac:spMk id="6" creationId="{A5A10648-ECE8-6692-4D5F-FE7C2DD317AC}"/>
          </ac:spMkLst>
        </pc:spChg>
      </pc:sldChg>
      <pc:sldChg chg="del">
        <pc:chgData name="Eva Jandíková" userId="7ef427b1455032d3" providerId="LiveId" clId="{A276C08F-DBD6-49E8-948B-73D1AF4081E1}" dt="2025-03-06T16:26:47.008" v="4673" actId="47"/>
        <pc:sldMkLst>
          <pc:docMk/>
          <pc:sldMk cId="3990009868" sldId="2518"/>
        </pc:sldMkLst>
      </pc:sldChg>
      <pc:sldChg chg="addSp delSp modSp mod">
        <pc:chgData name="Eva Jandíková" userId="7ef427b1455032d3" providerId="LiveId" clId="{A276C08F-DBD6-49E8-948B-73D1AF4081E1}" dt="2025-03-07T07:40:56.996" v="4828" actId="207"/>
        <pc:sldMkLst>
          <pc:docMk/>
          <pc:sldMk cId="2831917949" sldId="2519"/>
        </pc:sldMkLst>
        <pc:spChg chg="mod">
          <ac:chgData name="Eva Jandíková" userId="7ef427b1455032d3" providerId="LiveId" clId="{A276C08F-DBD6-49E8-948B-73D1AF4081E1}" dt="2025-03-07T07:40:56.996" v="4828" actId="207"/>
          <ac:spMkLst>
            <pc:docMk/>
            <pc:sldMk cId="2831917949" sldId="2519"/>
            <ac:spMk id="4" creationId="{3A98002D-C24D-C535-5FDD-CC982B340957}"/>
          </ac:spMkLst>
        </pc:spChg>
        <pc:picChg chg="add mod">
          <ac:chgData name="Eva Jandíková" userId="7ef427b1455032d3" providerId="LiveId" clId="{A276C08F-DBD6-49E8-948B-73D1AF4081E1}" dt="2025-03-07T07:40:43.857" v="4825" actId="1076"/>
          <ac:picMkLst>
            <pc:docMk/>
            <pc:sldMk cId="2831917949" sldId="2519"/>
            <ac:picMk id="6" creationId="{4A37FDE1-428A-5055-E6E7-6A6B125DAC0A}"/>
          </ac:picMkLst>
        </pc:picChg>
      </pc:sldChg>
      <pc:sldChg chg="addSp delSp modSp mod">
        <pc:chgData name="Eva Jandíková" userId="7ef427b1455032d3" providerId="LiveId" clId="{A276C08F-DBD6-49E8-948B-73D1AF4081E1}" dt="2025-03-07T14:00:41.186" v="5607" actId="207"/>
        <pc:sldMkLst>
          <pc:docMk/>
          <pc:sldMk cId="2200266935" sldId="2520"/>
        </pc:sldMkLst>
        <pc:spChg chg="mod">
          <ac:chgData name="Eva Jandíková" userId="7ef427b1455032d3" providerId="LiveId" clId="{A276C08F-DBD6-49E8-948B-73D1AF4081E1}" dt="2025-03-07T14:00:41.186" v="5607" actId="207"/>
          <ac:spMkLst>
            <pc:docMk/>
            <pc:sldMk cId="2200266935" sldId="2520"/>
            <ac:spMk id="4" creationId="{FAB71F56-FC3F-9BEA-2953-268044F60CA4}"/>
          </ac:spMkLst>
        </pc:spChg>
        <pc:picChg chg="add mod">
          <ac:chgData name="Eva Jandíková" userId="7ef427b1455032d3" providerId="LiveId" clId="{A276C08F-DBD6-49E8-948B-73D1AF4081E1}" dt="2025-03-07T14:00:31.488" v="5602" actId="1076"/>
          <ac:picMkLst>
            <pc:docMk/>
            <pc:sldMk cId="2200266935" sldId="2520"/>
            <ac:picMk id="8" creationId="{4C2E3E51-B1FF-4A59-4D84-CDC51BBA7C80}"/>
          </ac:picMkLst>
        </pc:picChg>
      </pc:sldChg>
      <pc:sldChg chg="addSp delSp modSp mod">
        <pc:chgData name="Eva Jandíková" userId="7ef427b1455032d3" providerId="LiveId" clId="{A276C08F-DBD6-49E8-948B-73D1AF4081E1}" dt="2025-03-07T14:22:16.644" v="6089" actId="1076"/>
        <pc:sldMkLst>
          <pc:docMk/>
          <pc:sldMk cId="3957497302" sldId="2521"/>
        </pc:sldMkLst>
        <pc:spChg chg="mod">
          <ac:chgData name="Eva Jandíková" userId="7ef427b1455032d3" providerId="LiveId" clId="{A276C08F-DBD6-49E8-948B-73D1AF4081E1}" dt="2025-03-07T14:22:13.400" v="6088" actId="6549"/>
          <ac:spMkLst>
            <pc:docMk/>
            <pc:sldMk cId="3957497302" sldId="2521"/>
            <ac:spMk id="4" creationId="{FEE4CFBC-0395-8681-9AF0-44BB5468FC68}"/>
          </ac:spMkLst>
        </pc:spChg>
        <pc:picChg chg="add mod modCrop">
          <ac:chgData name="Eva Jandíková" userId="7ef427b1455032d3" providerId="LiveId" clId="{A276C08F-DBD6-49E8-948B-73D1AF4081E1}" dt="2025-03-07T14:22:16.644" v="6089" actId="1076"/>
          <ac:picMkLst>
            <pc:docMk/>
            <pc:sldMk cId="3957497302" sldId="2521"/>
            <ac:picMk id="7" creationId="{9468AA77-CA3F-56D3-4E1F-16883FFA4D46}"/>
          </ac:picMkLst>
        </pc:picChg>
      </pc:sldChg>
      <pc:sldChg chg="del">
        <pc:chgData name="Eva Jandíková" userId="7ef427b1455032d3" providerId="LiveId" clId="{A276C08F-DBD6-49E8-948B-73D1AF4081E1}" dt="2025-03-07T16:28:52.100" v="9653" actId="47"/>
        <pc:sldMkLst>
          <pc:docMk/>
          <pc:sldMk cId="1305800737" sldId="2522"/>
        </pc:sldMkLst>
      </pc:sldChg>
      <pc:sldChg chg="modSp mod">
        <pc:chgData name="Eva Jandíková" userId="7ef427b1455032d3" providerId="LiveId" clId="{A276C08F-DBD6-49E8-948B-73D1AF4081E1}" dt="2025-03-10T13:52:47.739" v="10293"/>
        <pc:sldMkLst>
          <pc:docMk/>
          <pc:sldMk cId="1073442909" sldId="2523"/>
        </pc:sldMkLst>
        <pc:spChg chg="mod">
          <ac:chgData name="Eva Jandíková" userId="7ef427b1455032d3" providerId="LiveId" clId="{A276C08F-DBD6-49E8-948B-73D1AF4081E1}" dt="2025-03-10T13:52:47.739" v="10293"/>
          <ac:spMkLst>
            <pc:docMk/>
            <pc:sldMk cId="1073442909" sldId="2523"/>
            <ac:spMk id="5" creationId="{48C4CA05-0D64-F933-AC23-485217A91785}"/>
          </ac:spMkLst>
        </pc:spChg>
      </pc:sldChg>
      <pc:sldChg chg="addSp delSp modSp mod">
        <pc:chgData name="Eva Jandíková" userId="7ef427b1455032d3" providerId="LiveId" clId="{A276C08F-DBD6-49E8-948B-73D1AF4081E1}" dt="2025-03-06T15:33:46.757" v="4156" actId="20577"/>
        <pc:sldMkLst>
          <pc:docMk/>
          <pc:sldMk cId="598781928" sldId="2524"/>
        </pc:sldMkLst>
        <pc:spChg chg="mod">
          <ac:chgData name="Eva Jandíková" userId="7ef427b1455032d3" providerId="LiveId" clId="{A276C08F-DBD6-49E8-948B-73D1AF4081E1}" dt="2025-03-06T15:05:03.243" v="3178" actId="20577"/>
          <ac:spMkLst>
            <pc:docMk/>
            <pc:sldMk cId="598781928" sldId="2524"/>
            <ac:spMk id="4" creationId="{041DE38F-E613-65DE-9F6F-683851F2D9F6}"/>
          </ac:spMkLst>
        </pc:spChg>
        <pc:spChg chg="mod">
          <ac:chgData name="Eva Jandíková" userId="7ef427b1455032d3" providerId="LiveId" clId="{A276C08F-DBD6-49E8-948B-73D1AF4081E1}" dt="2025-03-06T15:33:46.757" v="4156" actId="20577"/>
          <ac:spMkLst>
            <pc:docMk/>
            <pc:sldMk cId="598781928" sldId="2524"/>
            <ac:spMk id="6" creationId="{B1CF82DE-71EE-C07A-39BD-C8449877C914}"/>
          </ac:spMkLst>
        </pc:spChg>
        <pc:picChg chg="add mod">
          <ac:chgData name="Eva Jandíková" userId="7ef427b1455032d3" providerId="LiveId" clId="{A276C08F-DBD6-49E8-948B-73D1AF4081E1}" dt="2025-03-06T15:01:15.762" v="3047" actId="1076"/>
          <ac:picMkLst>
            <pc:docMk/>
            <pc:sldMk cId="598781928" sldId="2524"/>
            <ac:picMk id="10" creationId="{5271711C-48B3-A0E9-E976-D4941C7BD53D}"/>
          </ac:picMkLst>
        </pc:picChg>
        <pc:picChg chg="add mod">
          <ac:chgData name="Eva Jandíková" userId="7ef427b1455032d3" providerId="LiveId" clId="{A276C08F-DBD6-49E8-948B-73D1AF4081E1}" dt="2025-03-06T15:01:47.717" v="3083" actId="1076"/>
          <ac:picMkLst>
            <pc:docMk/>
            <pc:sldMk cId="598781928" sldId="2524"/>
            <ac:picMk id="11" creationId="{26438809-DD87-61DC-9678-EC64B0A0A9E3}"/>
          </ac:picMkLst>
        </pc:picChg>
      </pc:sldChg>
      <pc:sldChg chg="modSp mod ord">
        <pc:chgData name="Eva Jandíková" userId="7ef427b1455032d3" providerId="LiveId" clId="{A276C08F-DBD6-49E8-948B-73D1AF4081E1}" dt="2025-03-10T13:53:33.867" v="10372" actId="14"/>
        <pc:sldMkLst>
          <pc:docMk/>
          <pc:sldMk cId="1732142419" sldId="2526"/>
        </pc:sldMkLst>
        <pc:spChg chg="mod">
          <ac:chgData name="Eva Jandíková" userId="7ef427b1455032d3" providerId="LiveId" clId="{A276C08F-DBD6-49E8-948B-73D1AF4081E1}" dt="2025-03-10T13:53:33.867" v="10372" actId="14"/>
          <ac:spMkLst>
            <pc:docMk/>
            <pc:sldMk cId="1732142419" sldId="2526"/>
            <ac:spMk id="5" creationId="{0749AFB7-A44D-E124-4472-1B8522B657BA}"/>
          </ac:spMkLst>
        </pc:spChg>
      </pc:sldChg>
      <pc:sldChg chg="addSp delSp modSp mod">
        <pc:chgData name="Eva Jandíková" userId="7ef427b1455032d3" providerId="LiveId" clId="{A276C08F-DBD6-49E8-948B-73D1AF4081E1}" dt="2025-03-10T12:04:32.106" v="9843" actId="14100"/>
        <pc:sldMkLst>
          <pc:docMk/>
          <pc:sldMk cId="1654036689" sldId="2527"/>
        </pc:sldMkLst>
        <pc:picChg chg="add mod">
          <ac:chgData name="Eva Jandíková" userId="7ef427b1455032d3" providerId="LiveId" clId="{A276C08F-DBD6-49E8-948B-73D1AF4081E1}" dt="2025-03-10T12:04:32.106" v="9843" actId="14100"/>
          <ac:picMkLst>
            <pc:docMk/>
            <pc:sldMk cId="1654036689" sldId="2527"/>
            <ac:picMk id="8" creationId="{76423EC3-9B6B-D875-8CB0-26B02E5E8051}"/>
          </ac:picMkLst>
        </pc:picChg>
      </pc:sldChg>
      <pc:sldChg chg="del">
        <pc:chgData name="Eva Jandíková" userId="7ef427b1455032d3" providerId="LiveId" clId="{A276C08F-DBD6-49E8-948B-73D1AF4081E1}" dt="2025-03-10T12:55:36.807" v="9966" actId="47"/>
        <pc:sldMkLst>
          <pc:docMk/>
          <pc:sldMk cId="1387740209" sldId="2531"/>
        </pc:sldMkLst>
      </pc:sldChg>
      <pc:sldChg chg="addSp delSp modSp mod">
        <pc:chgData name="Eva Jandíková" userId="7ef427b1455032d3" providerId="LiveId" clId="{A276C08F-DBD6-49E8-948B-73D1AF4081E1}" dt="2025-03-10T12:57:39.903" v="9972" actId="14100"/>
        <pc:sldMkLst>
          <pc:docMk/>
          <pc:sldMk cId="3875770323" sldId="2532"/>
        </pc:sldMkLst>
        <pc:picChg chg="add mod">
          <ac:chgData name="Eva Jandíková" userId="7ef427b1455032d3" providerId="LiveId" clId="{A276C08F-DBD6-49E8-948B-73D1AF4081E1}" dt="2025-03-10T12:57:39.903" v="9972" actId="14100"/>
          <ac:picMkLst>
            <pc:docMk/>
            <pc:sldMk cId="3875770323" sldId="2532"/>
            <ac:picMk id="8" creationId="{E0EA34F8-775E-AE89-2970-B77C7DA89CF2}"/>
          </ac:picMkLst>
        </pc:picChg>
      </pc:sldChg>
      <pc:sldChg chg="addSp delSp modSp del mod">
        <pc:chgData name="Eva Jandíková" userId="7ef427b1455032d3" providerId="LiveId" clId="{A276C08F-DBD6-49E8-948B-73D1AF4081E1}" dt="2025-03-10T12:03:28.537" v="9837" actId="47"/>
        <pc:sldMkLst>
          <pc:docMk/>
          <pc:sldMk cId="413192337" sldId="2533"/>
        </pc:sldMkLst>
      </pc:sldChg>
      <pc:sldChg chg="del">
        <pc:chgData name="Eva Jandíková" userId="7ef427b1455032d3" providerId="LiveId" clId="{A276C08F-DBD6-49E8-948B-73D1AF4081E1}" dt="2025-03-10T12:55:41.998" v="9967" actId="47"/>
        <pc:sldMkLst>
          <pc:docMk/>
          <pc:sldMk cId="2391795226" sldId="2534"/>
        </pc:sldMkLst>
      </pc:sldChg>
      <pc:sldChg chg="addSp delSp modSp mod">
        <pc:chgData name="Eva Jandíková" userId="7ef427b1455032d3" providerId="LiveId" clId="{A276C08F-DBD6-49E8-948B-73D1AF4081E1}" dt="2025-03-10T13:03:32.637" v="9976" actId="1076"/>
        <pc:sldMkLst>
          <pc:docMk/>
          <pc:sldMk cId="3008132911" sldId="2535"/>
        </pc:sldMkLst>
        <pc:picChg chg="add mod">
          <ac:chgData name="Eva Jandíková" userId="7ef427b1455032d3" providerId="LiveId" clId="{A276C08F-DBD6-49E8-948B-73D1AF4081E1}" dt="2025-03-10T13:03:32.637" v="9976" actId="1076"/>
          <ac:picMkLst>
            <pc:docMk/>
            <pc:sldMk cId="3008132911" sldId="2535"/>
            <ac:picMk id="8" creationId="{D6DA7A8D-DFCC-F89E-B3E9-DA5A785EFC4B}"/>
          </ac:picMkLst>
        </pc:picChg>
      </pc:sldChg>
      <pc:sldChg chg="del">
        <pc:chgData name="Eva Jandíková" userId="7ef427b1455032d3" providerId="LiveId" clId="{A276C08F-DBD6-49E8-948B-73D1AF4081E1}" dt="2025-03-07T16:48:49.107" v="9777" actId="47"/>
        <pc:sldMkLst>
          <pc:docMk/>
          <pc:sldMk cId="4023660863" sldId="2536"/>
        </pc:sldMkLst>
      </pc:sldChg>
      <pc:sldChg chg="del">
        <pc:chgData name="Eva Jandíková" userId="7ef427b1455032d3" providerId="LiveId" clId="{A276C08F-DBD6-49E8-948B-73D1AF4081E1}" dt="2025-03-07T14:24:12.600" v="6106" actId="47"/>
        <pc:sldMkLst>
          <pc:docMk/>
          <pc:sldMk cId="2874344110" sldId="2543"/>
        </pc:sldMkLst>
      </pc:sldChg>
      <pc:sldChg chg="del">
        <pc:chgData name="Eva Jandíková" userId="7ef427b1455032d3" providerId="LiveId" clId="{A276C08F-DBD6-49E8-948B-73D1AF4081E1}" dt="2025-03-07T12:21:02.806" v="5135" actId="47"/>
        <pc:sldMkLst>
          <pc:docMk/>
          <pc:sldMk cId="3079686921" sldId="2544"/>
        </pc:sldMkLst>
      </pc:sldChg>
      <pc:sldChg chg="modSp add del mod">
        <pc:chgData name="Eva Jandíková" userId="7ef427b1455032d3" providerId="LiveId" clId="{A276C08F-DBD6-49E8-948B-73D1AF4081E1}" dt="2025-03-07T15:54:53.994" v="7974" actId="20577"/>
        <pc:sldMkLst>
          <pc:docMk/>
          <pc:sldMk cId="2422248058" sldId="2545"/>
        </pc:sldMkLst>
        <pc:spChg chg="mod">
          <ac:chgData name="Eva Jandíková" userId="7ef427b1455032d3" providerId="LiveId" clId="{A276C08F-DBD6-49E8-948B-73D1AF4081E1}" dt="2025-03-07T15:54:53.994" v="7974" actId="20577"/>
          <ac:spMkLst>
            <pc:docMk/>
            <pc:sldMk cId="2422248058" sldId="2545"/>
            <ac:spMk id="4" creationId="{E10A5B0A-BEE3-437A-372D-BECC71BCC154}"/>
          </ac:spMkLst>
        </pc:spChg>
      </pc:sldChg>
      <pc:sldChg chg="modSp mod ord">
        <pc:chgData name="Eva Jandíková" userId="7ef427b1455032d3" providerId="LiveId" clId="{A276C08F-DBD6-49E8-948B-73D1AF4081E1}" dt="2025-03-07T15:34:48.411" v="7415" actId="14100"/>
        <pc:sldMkLst>
          <pc:docMk/>
          <pc:sldMk cId="4128635607" sldId="2546"/>
        </pc:sldMkLst>
        <pc:picChg chg="mod">
          <ac:chgData name="Eva Jandíková" userId="7ef427b1455032d3" providerId="LiveId" clId="{A276C08F-DBD6-49E8-948B-73D1AF4081E1}" dt="2025-03-07T15:34:48.411" v="7415" actId="14100"/>
          <ac:picMkLst>
            <pc:docMk/>
            <pc:sldMk cId="4128635607" sldId="2546"/>
            <ac:picMk id="8" creationId="{4E7906B4-DA7E-BFD7-4B62-2720EB3F802C}"/>
          </ac:picMkLst>
        </pc:picChg>
      </pc:sldChg>
      <pc:sldChg chg="addSp delSp modSp mod">
        <pc:chgData name="Eva Jandíková" userId="7ef427b1455032d3" providerId="LiveId" clId="{A276C08F-DBD6-49E8-948B-73D1AF4081E1}" dt="2025-03-07T15:55:54.912" v="7988" actId="1076"/>
        <pc:sldMkLst>
          <pc:docMk/>
          <pc:sldMk cId="914009872" sldId="2547"/>
        </pc:sldMkLst>
        <pc:spChg chg="mod">
          <ac:chgData name="Eva Jandíková" userId="7ef427b1455032d3" providerId="LiveId" clId="{A276C08F-DBD6-49E8-948B-73D1AF4081E1}" dt="2025-03-07T15:55:50.611" v="7986" actId="12"/>
          <ac:spMkLst>
            <pc:docMk/>
            <pc:sldMk cId="914009872" sldId="2547"/>
            <ac:spMk id="4" creationId="{835B9F63-5892-16C9-C9E4-DAD93C53686A}"/>
          </ac:spMkLst>
        </pc:spChg>
        <pc:picChg chg="add mod">
          <ac:chgData name="Eva Jandíková" userId="7ef427b1455032d3" providerId="LiveId" clId="{A276C08F-DBD6-49E8-948B-73D1AF4081E1}" dt="2025-03-07T15:55:54.912" v="7988" actId="1076"/>
          <ac:picMkLst>
            <pc:docMk/>
            <pc:sldMk cId="914009872" sldId="2547"/>
            <ac:picMk id="9" creationId="{39B8AC56-B16C-30C6-B653-ACE9AB47BCB8}"/>
          </ac:picMkLst>
        </pc:picChg>
      </pc:sldChg>
      <pc:sldChg chg="addSp modSp del mod modClrScheme chgLayout">
        <pc:chgData name="Eva Jandíková" userId="7ef427b1455032d3" providerId="LiveId" clId="{A276C08F-DBD6-49E8-948B-73D1AF4081E1}" dt="2025-03-07T15:56:19.616" v="7989" actId="47"/>
        <pc:sldMkLst>
          <pc:docMk/>
          <pc:sldMk cId="2958612675" sldId="2548"/>
        </pc:sldMkLst>
      </pc:sldChg>
      <pc:sldChg chg="addSp delSp modSp mod">
        <pc:chgData name="Eva Jandíková" userId="7ef427b1455032d3" providerId="LiveId" clId="{A276C08F-DBD6-49E8-948B-73D1AF4081E1}" dt="2025-03-07T15:45:21.229" v="7649" actId="14100"/>
        <pc:sldMkLst>
          <pc:docMk/>
          <pc:sldMk cId="2270794129" sldId="2549"/>
        </pc:sldMkLst>
        <pc:spChg chg="mod">
          <ac:chgData name="Eva Jandíková" userId="7ef427b1455032d3" providerId="LiveId" clId="{A276C08F-DBD6-49E8-948B-73D1AF4081E1}" dt="2025-03-07T15:45:16.280" v="7647" actId="6549"/>
          <ac:spMkLst>
            <pc:docMk/>
            <pc:sldMk cId="2270794129" sldId="2549"/>
            <ac:spMk id="4" creationId="{8B12B427-A936-72E6-FDE7-ABE0C3EF0299}"/>
          </ac:spMkLst>
        </pc:spChg>
        <pc:picChg chg="add mod">
          <ac:chgData name="Eva Jandíková" userId="7ef427b1455032d3" providerId="LiveId" clId="{A276C08F-DBD6-49E8-948B-73D1AF4081E1}" dt="2025-03-07T15:45:21.229" v="7649" actId="14100"/>
          <ac:picMkLst>
            <pc:docMk/>
            <pc:sldMk cId="2270794129" sldId="2549"/>
            <ac:picMk id="8" creationId="{0F96BCB6-84C5-A2DD-C9F3-AEDFCFB59AC6}"/>
          </ac:picMkLst>
        </pc:picChg>
      </pc:sldChg>
      <pc:sldChg chg="addSp delSp modSp mod">
        <pc:chgData name="Eva Jandíková" userId="7ef427b1455032d3" providerId="LiveId" clId="{A276C08F-DBD6-49E8-948B-73D1AF4081E1}" dt="2025-03-07T15:57:08.098" v="8009" actId="20577"/>
        <pc:sldMkLst>
          <pc:docMk/>
          <pc:sldMk cId="717501466" sldId="2550"/>
        </pc:sldMkLst>
        <pc:spChg chg="mod">
          <ac:chgData name="Eva Jandíková" userId="7ef427b1455032d3" providerId="LiveId" clId="{A276C08F-DBD6-49E8-948B-73D1AF4081E1}" dt="2025-03-07T15:57:08.098" v="8009" actId="20577"/>
          <ac:spMkLst>
            <pc:docMk/>
            <pc:sldMk cId="717501466" sldId="2550"/>
            <ac:spMk id="4" creationId="{8CEF8FA6-A974-FA04-1EAE-DB935334CF22}"/>
          </ac:spMkLst>
        </pc:spChg>
        <pc:spChg chg="mod">
          <ac:chgData name="Eva Jandíková" userId="7ef427b1455032d3" providerId="LiveId" clId="{A276C08F-DBD6-49E8-948B-73D1AF4081E1}" dt="2025-03-07T15:54:25.376" v="7969" actId="20577"/>
          <ac:spMkLst>
            <pc:docMk/>
            <pc:sldMk cId="717501466" sldId="2550"/>
            <ac:spMk id="5" creationId="{A4C4A28B-8B85-4519-1658-109F068BE9D1}"/>
          </ac:spMkLst>
        </pc:spChg>
        <pc:picChg chg="add mod">
          <ac:chgData name="Eva Jandíková" userId="7ef427b1455032d3" providerId="LiveId" clId="{A276C08F-DBD6-49E8-948B-73D1AF4081E1}" dt="2025-03-07T15:54:03.339" v="7939" actId="14100"/>
          <ac:picMkLst>
            <pc:docMk/>
            <pc:sldMk cId="717501466" sldId="2550"/>
            <ac:picMk id="7" creationId="{C4EBCFC3-961D-1825-3AA2-6ACD18CE378F}"/>
          </ac:picMkLst>
        </pc:picChg>
      </pc:sldChg>
      <pc:sldChg chg="addSp delSp modSp mod">
        <pc:chgData name="Eva Jandíková" userId="7ef427b1455032d3" providerId="LiveId" clId="{A276C08F-DBD6-49E8-948B-73D1AF4081E1}" dt="2025-03-07T16:23:37.278" v="9531" actId="14100"/>
        <pc:sldMkLst>
          <pc:docMk/>
          <pc:sldMk cId="2359993322" sldId="2551"/>
        </pc:sldMkLst>
        <pc:spChg chg="mod">
          <ac:chgData name="Eva Jandíková" userId="7ef427b1455032d3" providerId="LiveId" clId="{A276C08F-DBD6-49E8-948B-73D1AF4081E1}" dt="2025-03-07T16:23:26.695" v="9530" actId="20577"/>
          <ac:spMkLst>
            <pc:docMk/>
            <pc:sldMk cId="2359993322" sldId="2551"/>
            <ac:spMk id="4" creationId="{52A40D4D-D1F2-64AA-55D9-7B477A6E079E}"/>
          </ac:spMkLst>
        </pc:spChg>
        <pc:picChg chg="add mod">
          <ac:chgData name="Eva Jandíková" userId="7ef427b1455032d3" providerId="LiveId" clId="{A276C08F-DBD6-49E8-948B-73D1AF4081E1}" dt="2025-03-07T16:23:37.278" v="9531" actId="14100"/>
          <ac:picMkLst>
            <pc:docMk/>
            <pc:sldMk cId="2359993322" sldId="2551"/>
            <ac:picMk id="8" creationId="{EFAA596A-900C-C35F-A835-2001A6E9A394}"/>
          </ac:picMkLst>
        </pc:picChg>
      </pc:sldChg>
      <pc:sldChg chg="addSp delSp modSp mod">
        <pc:chgData name="Eva Jandíková" userId="7ef427b1455032d3" providerId="LiveId" clId="{A276C08F-DBD6-49E8-948B-73D1AF4081E1}" dt="2025-03-07T16:24:39.344" v="9622" actId="20577"/>
        <pc:sldMkLst>
          <pc:docMk/>
          <pc:sldMk cId="690492121" sldId="2552"/>
        </pc:sldMkLst>
        <pc:spChg chg="mod">
          <ac:chgData name="Eva Jandíková" userId="7ef427b1455032d3" providerId="LiveId" clId="{A276C08F-DBD6-49E8-948B-73D1AF4081E1}" dt="2025-03-07T16:24:39.344" v="9622" actId="20577"/>
          <ac:spMkLst>
            <pc:docMk/>
            <pc:sldMk cId="690492121" sldId="2552"/>
            <ac:spMk id="4" creationId="{DD2FD976-AE65-E571-F56E-8578B8592046}"/>
          </ac:spMkLst>
        </pc:spChg>
        <pc:picChg chg="add mod">
          <ac:chgData name="Eva Jandíková" userId="7ef427b1455032d3" providerId="LiveId" clId="{A276C08F-DBD6-49E8-948B-73D1AF4081E1}" dt="2025-03-07T16:24:14.448" v="9534" actId="1076"/>
          <ac:picMkLst>
            <pc:docMk/>
            <pc:sldMk cId="690492121" sldId="2552"/>
            <ac:picMk id="7" creationId="{9F9A98D5-EFD6-9EE1-12D2-06CB0F7964FB}"/>
          </ac:picMkLst>
        </pc:picChg>
      </pc:sldChg>
      <pc:sldChg chg="addSp delSp modSp mod">
        <pc:chgData name="Eva Jandíková" userId="7ef427b1455032d3" providerId="LiveId" clId="{A276C08F-DBD6-49E8-948B-73D1AF4081E1}" dt="2025-03-07T16:25:26.198" v="9632" actId="207"/>
        <pc:sldMkLst>
          <pc:docMk/>
          <pc:sldMk cId="1176978954" sldId="2553"/>
        </pc:sldMkLst>
        <pc:spChg chg="mod">
          <ac:chgData name="Eva Jandíková" userId="7ef427b1455032d3" providerId="LiveId" clId="{A276C08F-DBD6-49E8-948B-73D1AF4081E1}" dt="2025-03-07T16:25:26.198" v="9632" actId="207"/>
          <ac:spMkLst>
            <pc:docMk/>
            <pc:sldMk cId="1176978954" sldId="2553"/>
            <ac:spMk id="4" creationId="{72038A1F-2263-B2E6-4BB0-E98948C81F6A}"/>
          </ac:spMkLst>
        </pc:spChg>
        <pc:picChg chg="add mod">
          <ac:chgData name="Eva Jandíková" userId="7ef427b1455032d3" providerId="LiveId" clId="{A276C08F-DBD6-49E8-948B-73D1AF4081E1}" dt="2025-03-07T16:25:19.307" v="9627" actId="14100"/>
          <ac:picMkLst>
            <pc:docMk/>
            <pc:sldMk cId="1176978954" sldId="2553"/>
            <ac:picMk id="8" creationId="{7FF45BD3-3283-73F4-0C19-DD541585B62B}"/>
          </ac:picMkLst>
        </pc:picChg>
      </pc:sldChg>
      <pc:sldChg chg="modSp mod">
        <pc:chgData name="Eva Jandíková" userId="7ef427b1455032d3" providerId="LiveId" clId="{A276C08F-DBD6-49E8-948B-73D1AF4081E1}" dt="2025-03-10T13:54:07.450" v="10373"/>
        <pc:sldMkLst>
          <pc:docMk/>
          <pc:sldMk cId="254048673" sldId="2555"/>
        </pc:sldMkLst>
        <pc:spChg chg="mod">
          <ac:chgData name="Eva Jandíková" userId="7ef427b1455032d3" providerId="LiveId" clId="{A276C08F-DBD6-49E8-948B-73D1AF4081E1}" dt="2025-03-10T13:54:07.450" v="10373"/>
          <ac:spMkLst>
            <pc:docMk/>
            <pc:sldMk cId="254048673" sldId="2555"/>
            <ac:spMk id="5" creationId="{6CD4BDEE-0471-2C11-DF4D-1121409B56AE}"/>
          </ac:spMkLst>
        </pc:spChg>
      </pc:sldChg>
      <pc:sldChg chg="addSp delSp modSp mod">
        <pc:chgData name="Eva Jandíková" userId="7ef427b1455032d3" providerId="LiveId" clId="{A276C08F-DBD6-49E8-948B-73D1AF4081E1}" dt="2025-03-07T16:30:09.112" v="9660" actId="14100"/>
        <pc:sldMkLst>
          <pc:docMk/>
          <pc:sldMk cId="3049562972" sldId="2556"/>
        </pc:sldMkLst>
        <pc:picChg chg="add mod">
          <ac:chgData name="Eva Jandíková" userId="7ef427b1455032d3" providerId="LiveId" clId="{A276C08F-DBD6-49E8-948B-73D1AF4081E1}" dt="2025-03-07T16:30:09.112" v="9660" actId="14100"/>
          <ac:picMkLst>
            <pc:docMk/>
            <pc:sldMk cId="3049562972" sldId="2556"/>
            <ac:picMk id="7" creationId="{1323BE1C-7853-6995-8935-CE7C55ACBA19}"/>
          </ac:picMkLst>
        </pc:picChg>
      </pc:sldChg>
      <pc:sldChg chg="addSp delSp modSp mod">
        <pc:chgData name="Eva Jandíková" userId="7ef427b1455032d3" providerId="LiveId" clId="{A276C08F-DBD6-49E8-948B-73D1AF4081E1}" dt="2025-03-07T16:33:04.493" v="9664" actId="1076"/>
        <pc:sldMkLst>
          <pc:docMk/>
          <pc:sldMk cId="386125630" sldId="2557"/>
        </pc:sldMkLst>
        <pc:picChg chg="add mod">
          <ac:chgData name="Eva Jandíková" userId="7ef427b1455032d3" providerId="LiveId" clId="{A276C08F-DBD6-49E8-948B-73D1AF4081E1}" dt="2025-03-07T16:33:04.493" v="9664" actId="1076"/>
          <ac:picMkLst>
            <pc:docMk/>
            <pc:sldMk cId="386125630" sldId="2557"/>
            <ac:picMk id="7" creationId="{5F0F8EAB-CC27-67B9-3996-26939561799B}"/>
          </ac:picMkLst>
        </pc:picChg>
      </pc:sldChg>
      <pc:sldChg chg="del">
        <pc:chgData name="Eva Jandíková" userId="7ef427b1455032d3" providerId="LiveId" clId="{A276C08F-DBD6-49E8-948B-73D1AF4081E1}" dt="2025-03-07T16:26:02.379" v="9633" actId="47"/>
        <pc:sldMkLst>
          <pc:docMk/>
          <pc:sldMk cId="611386259" sldId="2563"/>
        </pc:sldMkLst>
      </pc:sldChg>
      <pc:sldChg chg="del">
        <pc:chgData name="Eva Jandíková" userId="7ef427b1455032d3" providerId="LiveId" clId="{A276C08F-DBD6-49E8-948B-73D1AF4081E1}" dt="2025-03-07T16:26:02.379" v="9633" actId="47"/>
        <pc:sldMkLst>
          <pc:docMk/>
          <pc:sldMk cId="455599883" sldId="2564"/>
        </pc:sldMkLst>
      </pc:sldChg>
      <pc:sldChg chg="del">
        <pc:chgData name="Eva Jandíková" userId="7ef427b1455032d3" providerId="LiveId" clId="{A276C08F-DBD6-49E8-948B-73D1AF4081E1}" dt="2025-03-07T16:26:02.379" v="9633" actId="47"/>
        <pc:sldMkLst>
          <pc:docMk/>
          <pc:sldMk cId="3642568085" sldId="2565"/>
        </pc:sldMkLst>
      </pc:sldChg>
      <pc:sldChg chg="del">
        <pc:chgData name="Eva Jandíková" userId="7ef427b1455032d3" providerId="LiveId" clId="{A276C08F-DBD6-49E8-948B-73D1AF4081E1}" dt="2025-03-07T16:28:52.100" v="9653" actId="47"/>
        <pc:sldMkLst>
          <pc:docMk/>
          <pc:sldMk cId="3446219029" sldId="2566"/>
        </pc:sldMkLst>
      </pc:sldChg>
      <pc:sldChg chg="addSp delSp modSp mod">
        <pc:chgData name="Eva Jandíková" userId="7ef427b1455032d3" providerId="LiveId" clId="{A276C08F-DBD6-49E8-948B-73D1AF4081E1}" dt="2025-03-10T10:15:12.118" v="9792" actId="1076"/>
        <pc:sldMkLst>
          <pc:docMk/>
          <pc:sldMk cId="1023524378" sldId="2568"/>
        </pc:sldMkLst>
        <pc:picChg chg="add mod">
          <ac:chgData name="Eva Jandíková" userId="7ef427b1455032d3" providerId="LiveId" clId="{A276C08F-DBD6-49E8-948B-73D1AF4081E1}" dt="2025-03-10T10:15:12.118" v="9792" actId="1076"/>
          <ac:picMkLst>
            <pc:docMk/>
            <pc:sldMk cId="1023524378" sldId="2568"/>
            <ac:picMk id="8" creationId="{49CED182-7D3C-F850-AF59-0E9FBF1156D2}"/>
          </ac:picMkLst>
        </pc:picChg>
      </pc:sldChg>
      <pc:sldChg chg="addSp delSp modSp mod modAnim">
        <pc:chgData name="Eva Jandíková" userId="7ef427b1455032d3" providerId="LiveId" clId="{A276C08F-DBD6-49E8-948B-73D1AF4081E1}" dt="2025-03-10T10:21:17.356" v="9822" actId="114"/>
        <pc:sldMkLst>
          <pc:docMk/>
          <pc:sldMk cId="3130980586" sldId="2569"/>
        </pc:sldMkLst>
        <pc:spChg chg="mod">
          <ac:chgData name="Eva Jandíková" userId="7ef427b1455032d3" providerId="LiveId" clId="{A276C08F-DBD6-49E8-948B-73D1AF4081E1}" dt="2025-03-10T10:21:17.356" v="9822" actId="114"/>
          <ac:spMkLst>
            <pc:docMk/>
            <pc:sldMk cId="3130980586" sldId="2569"/>
            <ac:spMk id="4" creationId="{104B4A56-1216-A8C0-7C22-F218411BC2BB}"/>
          </ac:spMkLst>
        </pc:spChg>
        <pc:picChg chg="add mod">
          <ac:chgData name="Eva Jandíková" userId="7ef427b1455032d3" providerId="LiveId" clId="{A276C08F-DBD6-49E8-948B-73D1AF4081E1}" dt="2025-03-10T10:20:28.346" v="9815" actId="14100"/>
          <ac:picMkLst>
            <pc:docMk/>
            <pc:sldMk cId="3130980586" sldId="2569"/>
            <ac:picMk id="9" creationId="{5457B980-D812-8311-A33F-84C2F5EF0114}"/>
          </ac:picMkLst>
        </pc:picChg>
        <pc:picChg chg="add mod">
          <ac:chgData name="Eva Jandíková" userId="7ef427b1455032d3" providerId="LiveId" clId="{A276C08F-DBD6-49E8-948B-73D1AF4081E1}" dt="2025-03-10T10:20:49.584" v="9818" actId="1076"/>
          <ac:picMkLst>
            <pc:docMk/>
            <pc:sldMk cId="3130980586" sldId="2569"/>
            <ac:picMk id="11" creationId="{F47FE781-29F6-CCF2-5F17-5719137C5903}"/>
          </ac:picMkLst>
        </pc:picChg>
      </pc:sldChg>
      <pc:sldChg chg="addSp modSp del">
        <pc:chgData name="Eva Jandíková" userId="7ef427b1455032d3" providerId="LiveId" clId="{A276C08F-DBD6-49E8-948B-73D1AF4081E1}" dt="2025-03-10T10:21:27.103" v="9823" actId="47"/>
        <pc:sldMkLst>
          <pc:docMk/>
          <pc:sldMk cId="1205435671" sldId="2570"/>
        </pc:sldMkLst>
      </pc:sldChg>
      <pc:sldChg chg="addSp delSp modSp mod">
        <pc:chgData name="Eva Jandíková" userId="7ef427b1455032d3" providerId="LiveId" clId="{A276C08F-DBD6-49E8-948B-73D1AF4081E1}" dt="2025-03-10T12:02:12.164" v="9834" actId="1076"/>
        <pc:sldMkLst>
          <pc:docMk/>
          <pc:sldMk cId="1550581810" sldId="2571"/>
        </pc:sldMkLst>
        <pc:picChg chg="add mod">
          <ac:chgData name="Eva Jandíková" userId="7ef427b1455032d3" providerId="LiveId" clId="{A276C08F-DBD6-49E8-948B-73D1AF4081E1}" dt="2025-03-10T12:02:12.164" v="9834" actId="1076"/>
          <ac:picMkLst>
            <pc:docMk/>
            <pc:sldMk cId="1550581810" sldId="2571"/>
            <ac:picMk id="11" creationId="{8B843E36-958B-566F-4EBC-1128BFCC0E6C}"/>
          </ac:picMkLst>
        </pc:picChg>
      </pc:sldChg>
      <pc:sldChg chg="addSp delSp modSp mod">
        <pc:chgData name="Eva Jandíková" userId="7ef427b1455032d3" providerId="LiveId" clId="{A276C08F-DBD6-49E8-948B-73D1AF4081E1}" dt="2025-03-10T12:06:20.727" v="9853" actId="14100"/>
        <pc:sldMkLst>
          <pc:docMk/>
          <pc:sldMk cId="1750443097" sldId="2572"/>
        </pc:sldMkLst>
        <pc:picChg chg="add mod">
          <ac:chgData name="Eva Jandíková" userId="7ef427b1455032d3" providerId="LiveId" clId="{A276C08F-DBD6-49E8-948B-73D1AF4081E1}" dt="2025-03-10T12:06:20.727" v="9853" actId="14100"/>
          <ac:picMkLst>
            <pc:docMk/>
            <pc:sldMk cId="1750443097" sldId="2572"/>
            <ac:picMk id="11" creationId="{EB93D849-C923-896E-A5CE-E58622B504EF}"/>
          </ac:picMkLst>
        </pc:picChg>
      </pc:sldChg>
      <pc:sldChg chg="del">
        <pc:chgData name="Eva Jandíková" userId="7ef427b1455032d3" providerId="LiveId" clId="{A276C08F-DBD6-49E8-948B-73D1AF4081E1}" dt="2025-03-07T16:41:14.014" v="9666" actId="47"/>
        <pc:sldMkLst>
          <pc:docMk/>
          <pc:sldMk cId="3397533923" sldId="2573"/>
        </pc:sldMkLst>
      </pc:sldChg>
      <pc:sldChg chg="del">
        <pc:chgData name="Eva Jandíková" userId="7ef427b1455032d3" providerId="LiveId" clId="{A276C08F-DBD6-49E8-948B-73D1AF4081E1}" dt="2025-03-07T16:41:14.014" v="9666" actId="47"/>
        <pc:sldMkLst>
          <pc:docMk/>
          <pc:sldMk cId="1905711686" sldId="2574"/>
        </pc:sldMkLst>
      </pc:sldChg>
      <pc:sldChg chg="del">
        <pc:chgData name="Eva Jandíková" userId="7ef427b1455032d3" providerId="LiveId" clId="{A276C08F-DBD6-49E8-948B-73D1AF4081E1}" dt="2025-03-07T16:41:14.014" v="9666" actId="47"/>
        <pc:sldMkLst>
          <pc:docMk/>
          <pc:sldMk cId="3668132971" sldId="2575"/>
        </pc:sldMkLst>
      </pc:sldChg>
      <pc:sldChg chg="del">
        <pc:chgData name="Eva Jandíková" userId="7ef427b1455032d3" providerId="LiveId" clId="{A276C08F-DBD6-49E8-948B-73D1AF4081E1}" dt="2025-03-07T16:41:14.014" v="9666" actId="47"/>
        <pc:sldMkLst>
          <pc:docMk/>
          <pc:sldMk cId="460652801" sldId="2576"/>
        </pc:sldMkLst>
      </pc:sldChg>
      <pc:sldChg chg="del">
        <pc:chgData name="Eva Jandíková" userId="7ef427b1455032d3" providerId="LiveId" clId="{A276C08F-DBD6-49E8-948B-73D1AF4081E1}" dt="2025-03-07T16:41:39.569" v="9668" actId="47"/>
        <pc:sldMkLst>
          <pc:docMk/>
          <pc:sldMk cId="853876928" sldId="2581"/>
        </pc:sldMkLst>
      </pc:sldChg>
      <pc:sldChg chg="del">
        <pc:chgData name="Eva Jandíková" userId="7ef427b1455032d3" providerId="LiveId" clId="{A276C08F-DBD6-49E8-948B-73D1AF4081E1}" dt="2025-03-07T16:41:39.569" v="9668" actId="47"/>
        <pc:sldMkLst>
          <pc:docMk/>
          <pc:sldMk cId="2278505879" sldId="2582"/>
        </pc:sldMkLst>
      </pc:sldChg>
      <pc:sldChg chg="del">
        <pc:chgData name="Eva Jandíková" userId="7ef427b1455032d3" providerId="LiveId" clId="{A276C08F-DBD6-49E8-948B-73D1AF4081E1}" dt="2025-03-07T16:41:39.569" v="9668" actId="47"/>
        <pc:sldMkLst>
          <pc:docMk/>
          <pc:sldMk cId="1324920002" sldId="2583"/>
        </pc:sldMkLst>
      </pc:sldChg>
      <pc:sldChg chg="del">
        <pc:chgData name="Eva Jandíková" userId="7ef427b1455032d3" providerId="LiveId" clId="{A276C08F-DBD6-49E8-948B-73D1AF4081E1}" dt="2025-03-07T16:46:22.229" v="9765" actId="47"/>
        <pc:sldMkLst>
          <pc:docMk/>
          <pc:sldMk cId="4022634994" sldId="2584"/>
        </pc:sldMkLst>
      </pc:sldChg>
      <pc:sldChg chg="del">
        <pc:chgData name="Eva Jandíková" userId="7ef427b1455032d3" providerId="LiveId" clId="{A276C08F-DBD6-49E8-948B-73D1AF4081E1}" dt="2025-03-07T16:48:04.272" v="9774" actId="47"/>
        <pc:sldMkLst>
          <pc:docMk/>
          <pc:sldMk cId="2105884276" sldId="2587"/>
        </pc:sldMkLst>
      </pc:sldChg>
      <pc:sldChg chg="del">
        <pc:chgData name="Eva Jandíková" userId="7ef427b1455032d3" providerId="LiveId" clId="{A276C08F-DBD6-49E8-948B-73D1AF4081E1}" dt="2025-03-07T16:48:04.272" v="9774" actId="47"/>
        <pc:sldMkLst>
          <pc:docMk/>
          <pc:sldMk cId="4172915801" sldId="2588"/>
        </pc:sldMkLst>
      </pc:sldChg>
      <pc:sldChg chg="del">
        <pc:chgData name="Eva Jandíková" userId="7ef427b1455032d3" providerId="LiveId" clId="{A276C08F-DBD6-49E8-948B-73D1AF4081E1}" dt="2025-03-07T16:48:04.272" v="9774" actId="47"/>
        <pc:sldMkLst>
          <pc:docMk/>
          <pc:sldMk cId="2623741612" sldId="2589"/>
        </pc:sldMkLst>
      </pc:sldChg>
      <pc:sldChg chg="del">
        <pc:chgData name="Eva Jandíková" userId="7ef427b1455032d3" providerId="LiveId" clId="{A276C08F-DBD6-49E8-948B-73D1AF4081E1}" dt="2025-03-07T16:48:04.272" v="9774" actId="47"/>
        <pc:sldMkLst>
          <pc:docMk/>
          <pc:sldMk cId="2707068988" sldId="2590"/>
        </pc:sldMkLst>
      </pc:sldChg>
      <pc:sldChg chg="del">
        <pc:chgData name="Eva Jandíková" userId="7ef427b1455032d3" providerId="LiveId" clId="{A276C08F-DBD6-49E8-948B-73D1AF4081E1}" dt="2025-03-07T16:48:17.242" v="9775" actId="47"/>
        <pc:sldMkLst>
          <pc:docMk/>
          <pc:sldMk cId="2020289786" sldId="2591"/>
        </pc:sldMkLst>
      </pc:sldChg>
      <pc:sldChg chg="del">
        <pc:chgData name="Eva Jandíková" userId="7ef427b1455032d3" providerId="LiveId" clId="{A276C08F-DBD6-49E8-948B-73D1AF4081E1}" dt="2025-03-07T16:48:25.716" v="9776" actId="47"/>
        <pc:sldMkLst>
          <pc:docMk/>
          <pc:sldMk cId="802546538" sldId="2595"/>
        </pc:sldMkLst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1998303694" sldId="2598"/>
        </pc:sldMkLst>
      </pc:sldChg>
      <pc:sldChg chg="modSp mod">
        <pc:chgData name="Eva Jandíková" userId="7ef427b1455032d3" providerId="LiveId" clId="{A276C08F-DBD6-49E8-948B-73D1AF4081E1}" dt="2025-03-10T14:04:35.964" v="10623" actId="20577"/>
        <pc:sldMkLst>
          <pc:docMk/>
          <pc:sldMk cId="4282839374" sldId="2601"/>
        </pc:sldMkLst>
        <pc:spChg chg="mod">
          <ac:chgData name="Eva Jandíková" userId="7ef427b1455032d3" providerId="LiveId" clId="{A276C08F-DBD6-49E8-948B-73D1AF4081E1}" dt="2025-03-10T14:04:35.964" v="10623" actId="20577"/>
          <ac:spMkLst>
            <pc:docMk/>
            <pc:sldMk cId="4282839374" sldId="2601"/>
            <ac:spMk id="2" creationId="{B459AFBF-A4DC-19B2-0751-C757CFC34B12}"/>
          </ac:spMkLst>
        </pc:spChg>
      </pc:sldChg>
      <pc:sldChg chg="modSp mod">
        <pc:chgData name="Eva Jandíková" userId="7ef427b1455032d3" providerId="LiveId" clId="{A276C08F-DBD6-49E8-948B-73D1AF4081E1}" dt="2025-03-10T14:04:16.599" v="10587" actId="20577"/>
        <pc:sldMkLst>
          <pc:docMk/>
          <pc:sldMk cId="2491582421" sldId="2603"/>
        </pc:sldMkLst>
        <pc:spChg chg="mod">
          <ac:chgData name="Eva Jandíková" userId="7ef427b1455032d3" providerId="LiveId" clId="{A276C08F-DBD6-49E8-948B-73D1AF4081E1}" dt="2025-03-10T14:04:16.599" v="10587" actId="20577"/>
          <ac:spMkLst>
            <pc:docMk/>
            <pc:sldMk cId="2491582421" sldId="2603"/>
            <ac:spMk id="2" creationId="{6F33B78B-4D89-1CF0-884D-4B650D7E9564}"/>
          </ac:spMkLst>
        </pc:spChg>
      </pc:sldChg>
      <pc:sldChg chg="addSp delSp modSp mod">
        <pc:chgData name="Eva Jandíková" userId="7ef427b1455032d3" providerId="LiveId" clId="{A276C08F-DBD6-49E8-948B-73D1AF4081E1}" dt="2025-03-10T15:18:02.881" v="11684"/>
        <pc:sldMkLst>
          <pc:docMk/>
          <pc:sldMk cId="3753887667" sldId="2605"/>
        </pc:sldMkLst>
      </pc:sldChg>
      <pc:sldChg chg="del">
        <pc:chgData name="Eva Jandíková" userId="7ef427b1455032d3" providerId="LiveId" clId="{A276C08F-DBD6-49E8-948B-73D1AF4081E1}" dt="2025-03-07T16:50:02.257" v="9786" actId="47"/>
        <pc:sldMkLst>
          <pc:docMk/>
          <pc:sldMk cId="2391986018" sldId="2606"/>
        </pc:sldMkLst>
      </pc:sldChg>
      <pc:sldChg chg="del">
        <pc:chgData name="Eva Jandíková" userId="7ef427b1455032d3" providerId="LiveId" clId="{A276C08F-DBD6-49E8-948B-73D1AF4081E1}" dt="2025-03-07T16:50:02.257" v="9786" actId="47"/>
        <pc:sldMkLst>
          <pc:docMk/>
          <pc:sldMk cId="3371691433" sldId="2608"/>
        </pc:sldMkLst>
      </pc:sldChg>
      <pc:sldChg chg="del">
        <pc:chgData name="Eva Jandíková" userId="7ef427b1455032d3" providerId="LiveId" clId="{A276C08F-DBD6-49E8-948B-73D1AF4081E1}" dt="2025-03-07T16:50:02.257" v="9786" actId="47"/>
        <pc:sldMkLst>
          <pc:docMk/>
          <pc:sldMk cId="4232616223" sldId="2609"/>
        </pc:sldMkLst>
      </pc:sldChg>
      <pc:sldChg chg="del">
        <pc:chgData name="Eva Jandíková" userId="7ef427b1455032d3" providerId="LiveId" clId="{A276C08F-DBD6-49E8-948B-73D1AF4081E1}" dt="2025-03-07T16:50:02.257" v="9786" actId="47"/>
        <pc:sldMkLst>
          <pc:docMk/>
          <pc:sldMk cId="1215836440" sldId="2610"/>
        </pc:sldMkLst>
      </pc:sldChg>
      <pc:sldChg chg="modSp mod">
        <pc:chgData name="Eva Jandíková" userId="7ef427b1455032d3" providerId="LiveId" clId="{A276C08F-DBD6-49E8-948B-73D1AF4081E1}" dt="2025-03-10T13:57:32.561" v="10408" actId="114"/>
        <pc:sldMkLst>
          <pc:docMk/>
          <pc:sldMk cId="2223598728" sldId="2611"/>
        </pc:sldMkLst>
        <pc:spChg chg="mod">
          <ac:chgData name="Eva Jandíková" userId="7ef427b1455032d3" providerId="LiveId" clId="{A276C08F-DBD6-49E8-948B-73D1AF4081E1}" dt="2025-03-10T13:57:32.561" v="10408" actId="114"/>
          <ac:spMkLst>
            <pc:docMk/>
            <pc:sldMk cId="2223598728" sldId="2611"/>
            <ac:spMk id="5" creationId="{15F25F86-300E-3122-1DC1-B1185EB0D759}"/>
          </ac:spMkLst>
        </pc:spChg>
      </pc:sldChg>
      <pc:sldChg chg="addSp modSp mod">
        <pc:chgData name="Eva Jandíková" userId="7ef427b1455032d3" providerId="LiveId" clId="{A276C08F-DBD6-49E8-948B-73D1AF4081E1}" dt="2025-03-10T13:57:46.642" v="10411" actId="114"/>
        <pc:sldMkLst>
          <pc:docMk/>
          <pc:sldMk cId="380006314" sldId="2612"/>
        </pc:sldMkLst>
        <pc:spChg chg="add mod">
          <ac:chgData name="Eva Jandíková" userId="7ef427b1455032d3" providerId="LiveId" clId="{A276C08F-DBD6-49E8-948B-73D1AF4081E1}" dt="2025-03-10T13:57:46.642" v="10411" actId="114"/>
          <ac:spMkLst>
            <pc:docMk/>
            <pc:sldMk cId="380006314" sldId="2612"/>
            <ac:spMk id="6" creationId="{20DC1BC8-95B6-FA26-8B88-9BACE20EB008}"/>
          </ac:spMkLst>
        </pc:spChg>
      </pc:sldChg>
      <pc:sldChg chg="addSp modSp mod">
        <pc:chgData name="Eva Jandíková" userId="7ef427b1455032d3" providerId="LiveId" clId="{A276C08F-DBD6-49E8-948B-73D1AF4081E1}" dt="2025-03-10T13:30:34.219" v="10233" actId="1076"/>
        <pc:sldMkLst>
          <pc:docMk/>
          <pc:sldMk cId="181331253" sldId="2613"/>
        </pc:sldMkLst>
        <pc:spChg chg="mod">
          <ac:chgData name="Eva Jandíková" userId="7ef427b1455032d3" providerId="LiveId" clId="{A276C08F-DBD6-49E8-948B-73D1AF4081E1}" dt="2025-03-06T12:03:47.245" v="627" actId="114"/>
          <ac:spMkLst>
            <pc:docMk/>
            <pc:sldMk cId="181331253" sldId="2613"/>
            <ac:spMk id="8" creationId="{4A5C2928-9345-CBCB-C59E-C664AE957FFF}"/>
          </ac:spMkLst>
        </pc:spChg>
        <pc:picChg chg="add mod">
          <ac:chgData name="Eva Jandíková" userId="7ef427b1455032d3" providerId="LiveId" clId="{A276C08F-DBD6-49E8-948B-73D1AF4081E1}" dt="2025-03-10T13:30:34.219" v="10233" actId="1076"/>
          <ac:picMkLst>
            <pc:docMk/>
            <pc:sldMk cId="181331253" sldId="2613"/>
            <ac:picMk id="1026" creationId="{5757F626-0ED7-19D5-FEEC-3E2A23263FD2}"/>
          </ac:picMkLst>
        </pc:picChg>
      </pc:sldChg>
      <pc:sldChg chg="addSp delSp modSp mod modClrScheme chgLayout">
        <pc:chgData name="Eva Jandíková" userId="7ef427b1455032d3" providerId="LiveId" clId="{A276C08F-DBD6-49E8-948B-73D1AF4081E1}" dt="2025-03-06T12:35:16.909" v="1050" actId="113"/>
        <pc:sldMkLst>
          <pc:docMk/>
          <pc:sldMk cId="2015220765" sldId="2614"/>
        </pc:sldMkLst>
        <pc:spChg chg="mod ord">
          <ac:chgData name="Eva Jandíková" userId="7ef427b1455032d3" providerId="LiveId" clId="{A276C08F-DBD6-49E8-948B-73D1AF4081E1}" dt="2025-03-06T12:10:42.993" v="789" actId="700"/>
          <ac:spMkLst>
            <pc:docMk/>
            <pc:sldMk cId="2015220765" sldId="2614"/>
            <ac:spMk id="2" creationId="{3215C7A1-7D12-5EA6-C8DC-17C8E5685A8C}"/>
          </ac:spMkLst>
        </pc:spChg>
        <pc:spChg chg="mod ord">
          <ac:chgData name="Eva Jandíková" userId="7ef427b1455032d3" providerId="LiveId" clId="{A276C08F-DBD6-49E8-948B-73D1AF4081E1}" dt="2025-03-06T12:10:42.993" v="789" actId="700"/>
          <ac:spMkLst>
            <pc:docMk/>
            <pc:sldMk cId="2015220765" sldId="2614"/>
            <ac:spMk id="3" creationId="{BE322797-A320-6844-BA5D-42161C3B9071}"/>
          </ac:spMkLst>
        </pc:spChg>
        <pc:spChg chg="add mod ord">
          <ac:chgData name="Eva Jandíková" userId="7ef427b1455032d3" providerId="LiveId" clId="{A276C08F-DBD6-49E8-948B-73D1AF4081E1}" dt="2025-03-06T12:35:16.909" v="1050" actId="113"/>
          <ac:spMkLst>
            <pc:docMk/>
            <pc:sldMk cId="2015220765" sldId="2614"/>
            <ac:spMk id="4" creationId="{80D88E7D-EE46-11CB-3629-75011002A666}"/>
          </ac:spMkLst>
        </pc:spChg>
        <pc:spChg chg="mod ord">
          <ac:chgData name="Eva Jandíková" userId="7ef427b1455032d3" providerId="LiveId" clId="{A276C08F-DBD6-49E8-948B-73D1AF4081E1}" dt="2025-03-06T12:10:42.993" v="789" actId="700"/>
          <ac:spMkLst>
            <pc:docMk/>
            <pc:sldMk cId="2015220765" sldId="2614"/>
            <ac:spMk id="6" creationId="{CA940F2D-6AFB-1A83-9AB3-A76BA9C21061}"/>
          </ac:spMkLst>
        </pc:spChg>
        <pc:spChg chg="mod ord">
          <ac:chgData name="Eva Jandíková" userId="7ef427b1455032d3" providerId="LiveId" clId="{A276C08F-DBD6-49E8-948B-73D1AF4081E1}" dt="2025-03-06T12:11:25.360" v="814" actId="20577"/>
          <ac:spMkLst>
            <pc:docMk/>
            <pc:sldMk cId="2015220765" sldId="2614"/>
            <ac:spMk id="8" creationId="{ED6972A6-0F83-7D4E-4F07-0FB8B5CF2E75}"/>
          </ac:spMkLst>
        </pc:spChg>
      </pc:sldChg>
      <pc:sldChg chg="addSp delSp modSp mod">
        <pc:chgData name="Eva Jandíková" userId="7ef427b1455032d3" providerId="LiveId" clId="{A276C08F-DBD6-49E8-948B-73D1AF4081E1}" dt="2025-03-06T12:27:04.717" v="890" actId="207"/>
        <pc:sldMkLst>
          <pc:docMk/>
          <pc:sldMk cId="2854772988" sldId="2615"/>
        </pc:sldMkLst>
        <pc:spChg chg="mod">
          <ac:chgData name="Eva Jandíková" userId="7ef427b1455032d3" providerId="LiveId" clId="{A276C08F-DBD6-49E8-948B-73D1AF4081E1}" dt="2025-03-06T12:27:04.717" v="890" actId="207"/>
          <ac:spMkLst>
            <pc:docMk/>
            <pc:sldMk cId="2854772988" sldId="2615"/>
            <ac:spMk id="8" creationId="{A6CDA191-B411-04C3-667C-F98C3FA51E03}"/>
          </ac:spMkLst>
        </pc:spChg>
        <pc:picChg chg="add mod">
          <ac:chgData name="Eva Jandíková" userId="7ef427b1455032d3" providerId="LiveId" clId="{A276C08F-DBD6-49E8-948B-73D1AF4081E1}" dt="2025-03-06T12:21:19.903" v="859" actId="1076"/>
          <ac:picMkLst>
            <pc:docMk/>
            <pc:sldMk cId="2854772988" sldId="2615"/>
            <ac:picMk id="7" creationId="{EBD00CCA-98F6-3D30-B756-E458604E4804}"/>
          </ac:picMkLst>
        </pc:picChg>
      </pc:sldChg>
      <pc:sldChg chg="modSp mod">
        <pc:chgData name="Eva Jandíková" userId="7ef427b1455032d3" providerId="LiveId" clId="{A276C08F-DBD6-49E8-948B-73D1AF4081E1}" dt="2025-03-10T14:04:30.568" v="10611" actId="20577"/>
        <pc:sldMkLst>
          <pc:docMk/>
          <pc:sldMk cId="2236631511" sldId="2616"/>
        </pc:sldMkLst>
        <pc:spChg chg="mod">
          <ac:chgData name="Eva Jandíková" userId="7ef427b1455032d3" providerId="LiveId" clId="{A276C08F-DBD6-49E8-948B-73D1AF4081E1}" dt="2025-03-10T14:04:30.568" v="10611" actId="20577"/>
          <ac:spMkLst>
            <pc:docMk/>
            <pc:sldMk cId="2236631511" sldId="2616"/>
            <ac:spMk id="2" creationId="{4BFACC4B-4450-EAA1-8D19-F268EE6DDD50}"/>
          </ac:spMkLst>
        </pc:spChg>
      </pc:sldChg>
      <pc:sldChg chg="modSp mod">
        <pc:chgData name="Eva Jandíková" userId="7ef427b1455032d3" providerId="LiveId" clId="{A276C08F-DBD6-49E8-948B-73D1AF4081E1}" dt="2025-03-10T14:04:22.575" v="10599" actId="20577"/>
        <pc:sldMkLst>
          <pc:docMk/>
          <pc:sldMk cId="3771805918" sldId="2617"/>
        </pc:sldMkLst>
        <pc:spChg chg="mod">
          <ac:chgData name="Eva Jandíková" userId="7ef427b1455032d3" providerId="LiveId" clId="{A276C08F-DBD6-49E8-948B-73D1AF4081E1}" dt="2025-03-10T14:04:22.575" v="10599" actId="20577"/>
          <ac:spMkLst>
            <pc:docMk/>
            <pc:sldMk cId="3771805918" sldId="2617"/>
            <ac:spMk id="2" creationId="{DC0AF606-696E-B3C4-CC53-B9737E46C356}"/>
          </ac:spMkLst>
        </pc:spChg>
      </pc:sldChg>
      <pc:sldChg chg="del">
        <pc:chgData name="Eva Jandíková" userId="7ef427b1455032d3" providerId="LiveId" clId="{A276C08F-DBD6-49E8-948B-73D1AF4081E1}" dt="2025-03-07T16:50:02.257" v="9786" actId="47"/>
        <pc:sldMkLst>
          <pc:docMk/>
          <pc:sldMk cId="411383259" sldId="2618"/>
        </pc:sldMkLst>
      </pc:sldChg>
      <pc:sldChg chg="del">
        <pc:chgData name="Eva Jandíková" userId="7ef427b1455032d3" providerId="LiveId" clId="{A276C08F-DBD6-49E8-948B-73D1AF4081E1}" dt="2025-03-07T16:50:02.257" v="9786" actId="47"/>
        <pc:sldMkLst>
          <pc:docMk/>
          <pc:sldMk cId="3126004896" sldId="2620"/>
        </pc:sldMkLst>
      </pc:sldChg>
      <pc:sldChg chg="modSp mod">
        <pc:chgData name="Eva Jandíková" userId="7ef427b1455032d3" providerId="LiveId" clId="{A276C08F-DBD6-49E8-948B-73D1AF4081E1}" dt="2025-03-10T13:22:07.868" v="10057" actId="20577"/>
        <pc:sldMkLst>
          <pc:docMk/>
          <pc:sldMk cId="2521446380" sldId="2623"/>
        </pc:sldMkLst>
        <pc:spChg chg="mod">
          <ac:chgData name="Eva Jandíková" userId="7ef427b1455032d3" providerId="LiveId" clId="{A276C08F-DBD6-49E8-948B-73D1AF4081E1}" dt="2025-03-10T13:22:07.868" v="10057" actId="20577"/>
          <ac:spMkLst>
            <pc:docMk/>
            <pc:sldMk cId="2521446380" sldId="2623"/>
            <ac:spMk id="6" creationId="{759A5B0B-72B9-0F4D-45A2-FD80B68B5E41}"/>
          </ac:spMkLst>
        </pc:spChg>
        <pc:spChg chg="mod">
          <ac:chgData name="Eva Jandíková" userId="7ef427b1455032d3" providerId="LiveId" clId="{A276C08F-DBD6-49E8-948B-73D1AF4081E1}" dt="2025-03-06T11:46:57.005" v="59" actId="20577"/>
          <ac:spMkLst>
            <pc:docMk/>
            <pc:sldMk cId="2521446380" sldId="2623"/>
            <ac:spMk id="8" creationId="{0E31A56B-5BAE-6836-E62A-42CAAD790008}"/>
          </ac:spMkLst>
        </pc:spChg>
      </pc:sldChg>
      <pc:sldChg chg="modSp mod">
        <pc:chgData name="Eva Jandíková" userId="7ef427b1455032d3" providerId="LiveId" clId="{A276C08F-DBD6-49E8-948B-73D1AF4081E1}" dt="2025-03-10T13:52:06.449" v="10287" actId="20577"/>
        <pc:sldMkLst>
          <pc:docMk/>
          <pc:sldMk cId="2747181982" sldId="2624"/>
        </pc:sldMkLst>
        <pc:spChg chg="mod">
          <ac:chgData name="Eva Jandíková" userId="7ef427b1455032d3" providerId="LiveId" clId="{A276C08F-DBD6-49E8-948B-73D1AF4081E1}" dt="2025-03-10T13:52:06.449" v="10287" actId="20577"/>
          <ac:spMkLst>
            <pc:docMk/>
            <pc:sldMk cId="2747181982" sldId="2624"/>
            <ac:spMk id="5" creationId="{B5A1A882-7B71-28F8-1B1B-85D6BD477696}"/>
          </ac:spMkLst>
        </pc:spChg>
      </pc:sldChg>
      <pc:sldChg chg="modSp mod">
        <pc:chgData name="Eva Jandíková" userId="7ef427b1455032d3" providerId="LiveId" clId="{A276C08F-DBD6-49E8-948B-73D1AF4081E1}" dt="2025-03-10T13:29:27.667" v="10220" actId="1076"/>
        <pc:sldMkLst>
          <pc:docMk/>
          <pc:sldMk cId="973110535" sldId="2626"/>
        </pc:sldMkLst>
        <pc:picChg chg="mod">
          <ac:chgData name="Eva Jandíková" userId="7ef427b1455032d3" providerId="LiveId" clId="{A276C08F-DBD6-49E8-948B-73D1AF4081E1}" dt="2025-03-10T13:29:27.667" v="10220" actId="1076"/>
          <ac:picMkLst>
            <pc:docMk/>
            <pc:sldMk cId="973110535" sldId="2626"/>
            <ac:picMk id="5" creationId="{780EED10-56E6-5F60-3266-6E57893EF0D4}"/>
          </ac:picMkLst>
        </pc:picChg>
      </pc:sldChg>
      <pc:sldChg chg="delSp modSp add mod">
        <pc:chgData name="Eva Jandíková" userId="7ef427b1455032d3" providerId="LiveId" clId="{A276C08F-DBD6-49E8-948B-73D1AF4081E1}" dt="2025-03-06T12:47:11.076" v="1276" actId="20577"/>
        <pc:sldMkLst>
          <pc:docMk/>
          <pc:sldMk cId="2657087196" sldId="2627"/>
        </pc:sldMkLst>
        <pc:spChg chg="mod">
          <ac:chgData name="Eva Jandíková" userId="7ef427b1455032d3" providerId="LiveId" clId="{A276C08F-DBD6-49E8-948B-73D1AF4081E1}" dt="2025-03-06T12:47:11.076" v="1276" actId="20577"/>
          <ac:spMkLst>
            <pc:docMk/>
            <pc:sldMk cId="2657087196" sldId="2627"/>
            <ac:spMk id="8" creationId="{587E0C79-AC4D-4A59-9EC1-FCF14EB7D1C2}"/>
          </ac:spMkLst>
        </pc:spChg>
      </pc:sldChg>
      <pc:sldChg chg="delSp modSp add mod">
        <pc:chgData name="Eva Jandíková" userId="7ef427b1455032d3" providerId="LiveId" clId="{A276C08F-DBD6-49E8-948B-73D1AF4081E1}" dt="2025-03-06T12:05:35.361" v="642" actId="20577"/>
        <pc:sldMkLst>
          <pc:docMk/>
          <pc:sldMk cId="3593715534" sldId="2628"/>
        </pc:sldMkLst>
        <pc:spChg chg="mod">
          <ac:chgData name="Eva Jandíková" userId="7ef427b1455032d3" providerId="LiveId" clId="{A276C08F-DBD6-49E8-948B-73D1AF4081E1}" dt="2025-03-06T12:05:35.361" v="642" actId="20577"/>
          <ac:spMkLst>
            <pc:docMk/>
            <pc:sldMk cId="3593715534" sldId="2628"/>
            <ac:spMk id="8" creationId="{AB7F3903-0AB3-A675-A053-6A96E6AA11B9}"/>
          </ac:spMkLst>
        </pc:spChg>
      </pc:sldChg>
      <pc:sldChg chg="add del">
        <pc:chgData name="Eva Jandíková" userId="7ef427b1455032d3" providerId="LiveId" clId="{A276C08F-DBD6-49E8-948B-73D1AF4081E1}" dt="2025-03-06T12:37:10.041" v="1138" actId="47"/>
        <pc:sldMkLst>
          <pc:docMk/>
          <pc:sldMk cId="1420403829" sldId="2629"/>
        </pc:sldMkLst>
      </pc:sldChg>
      <pc:sldChg chg="modSp mod">
        <pc:chgData name="Eva Jandíková" userId="7ef427b1455032d3" providerId="LiveId" clId="{A276C08F-DBD6-49E8-948B-73D1AF4081E1}" dt="2025-03-10T13:29:37.537" v="10223" actId="14100"/>
        <pc:sldMkLst>
          <pc:docMk/>
          <pc:sldMk cId="2772088141" sldId="2629"/>
        </pc:sldMkLst>
        <pc:picChg chg="mod">
          <ac:chgData name="Eva Jandíková" userId="7ef427b1455032d3" providerId="LiveId" clId="{A276C08F-DBD6-49E8-948B-73D1AF4081E1}" dt="2025-03-10T13:29:37.537" v="10223" actId="14100"/>
          <ac:picMkLst>
            <pc:docMk/>
            <pc:sldMk cId="2772088141" sldId="2629"/>
            <ac:picMk id="10" creationId="{E4C871E0-34A5-AA08-7A1F-8E7D2920DA2A}"/>
          </ac:picMkLst>
        </pc:picChg>
      </pc:sldChg>
      <pc:sldChg chg="addSp delSp modSp add mod">
        <pc:chgData name="Eva Jandíková" userId="7ef427b1455032d3" providerId="LiveId" clId="{A276C08F-DBD6-49E8-948B-73D1AF4081E1}" dt="2025-03-06T12:43:27.274" v="1251" actId="1076"/>
        <pc:sldMkLst>
          <pc:docMk/>
          <pc:sldMk cId="2285327109" sldId="2630"/>
        </pc:sldMkLst>
        <pc:spChg chg="mod">
          <ac:chgData name="Eva Jandíková" userId="7ef427b1455032d3" providerId="LiveId" clId="{A276C08F-DBD6-49E8-948B-73D1AF4081E1}" dt="2025-03-06T12:40:45.610" v="1234" actId="6549"/>
          <ac:spMkLst>
            <pc:docMk/>
            <pc:sldMk cId="2285327109" sldId="2630"/>
            <ac:spMk id="4" creationId="{D90BDB0A-8F78-B35F-B9AA-67FE40E8C78A}"/>
          </ac:spMkLst>
        </pc:spChg>
        <pc:spChg chg="mod">
          <ac:chgData name="Eva Jandíková" userId="7ef427b1455032d3" providerId="LiveId" clId="{A276C08F-DBD6-49E8-948B-73D1AF4081E1}" dt="2025-03-06T12:28:11.543" v="897" actId="207"/>
          <ac:spMkLst>
            <pc:docMk/>
            <pc:sldMk cId="2285327109" sldId="2630"/>
            <ac:spMk id="8" creationId="{5BD60D20-29F3-2DA5-4C06-8B17AD3B3317}"/>
          </ac:spMkLst>
        </pc:spChg>
        <pc:picChg chg="add mod">
          <ac:chgData name="Eva Jandíková" userId="7ef427b1455032d3" providerId="LiveId" clId="{A276C08F-DBD6-49E8-948B-73D1AF4081E1}" dt="2025-03-06T12:40:29.373" v="1229" actId="1037"/>
          <ac:picMkLst>
            <pc:docMk/>
            <pc:sldMk cId="2285327109" sldId="2630"/>
            <ac:picMk id="7" creationId="{AF4BCF2E-759A-C5F4-2E8F-7639FF6C7B01}"/>
          </ac:picMkLst>
        </pc:picChg>
        <pc:picChg chg="add mod">
          <ac:chgData name="Eva Jandíková" userId="7ef427b1455032d3" providerId="LiveId" clId="{A276C08F-DBD6-49E8-948B-73D1AF4081E1}" dt="2025-03-06T12:36:15.163" v="1126" actId="1037"/>
          <ac:picMkLst>
            <pc:docMk/>
            <pc:sldMk cId="2285327109" sldId="2630"/>
            <ac:picMk id="12" creationId="{51BAB52D-B992-7425-2CAE-B95960A83A3E}"/>
          </ac:picMkLst>
        </pc:picChg>
        <pc:picChg chg="add mod">
          <ac:chgData name="Eva Jandíková" userId="7ef427b1455032d3" providerId="LiveId" clId="{A276C08F-DBD6-49E8-948B-73D1AF4081E1}" dt="2025-03-06T12:36:39.812" v="1134" actId="1036"/>
          <ac:picMkLst>
            <pc:docMk/>
            <pc:sldMk cId="2285327109" sldId="2630"/>
            <ac:picMk id="14" creationId="{25F19F24-ED12-37E0-C508-BE2BC072BD2E}"/>
          </ac:picMkLst>
        </pc:picChg>
        <pc:picChg chg="add mod">
          <ac:chgData name="Eva Jandíková" userId="7ef427b1455032d3" providerId="LiveId" clId="{A276C08F-DBD6-49E8-948B-73D1AF4081E1}" dt="2025-03-06T12:43:27.274" v="1251" actId="1076"/>
          <ac:picMkLst>
            <pc:docMk/>
            <pc:sldMk cId="2285327109" sldId="2630"/>
            <ac:picMk id="16" creationId="{93E3F27C-08CE-5035-22DF-D357D8B73B24}"/>
          </ac:picMkLst>
        </pc:picChg>
      </pc:sldChg>
      <pc:sldChg chg="addSp delSp modSp add mod">
        <pc:chgData name="Eva Jandíková" userId="7ef427b1455032d3" providerId="LiveId" clId="{A276C08F-DBD6-49E8-948B-73D1AF4081E1}" dt="2025-03-06T12:46:41.598" v="1270" actId="207"/>
        <pc:sldMkLst>
          <pc:docMk/>
          <pc:sldMk cId="4114010932" sldId="2631"/>
        </pc:sldMkLst>
        <pc:spChg chg="mod">
          <ac:chgData name="Eva Jandíková" userId="7ef427b1455032d3" providerId="LiveId" clId="{A276C08F-DBD6-49E8-948B-73D1AF4081E1}" dt="2025-03-06T12:46:41.598" v="1270" actId="207"/>
          <ac:spMkLst>
            <pc:docMk/>
            <pc:sldMk cId="4114010932" sldId="2631"/>
            <ac:spMk id="8" creationId="{6B87F4B6-CFCC-E162-D40E-A72373A0D39E}"/>
          </ac:spMkLst>
        </pc:spChg>
        <pc:picChg chg="add mod">
          <ac:chgData name="Eva Jandíková" userId="7ef427b1455032d3" providerId="LiveId" clId="{A276C08F-DBD6-49E8-948B-73D1AF4081E1}" dt="2025-03-06T12:41:12.914" v="1239" actId="14100"/>
          <ac:picMkLst>
            <pc:docMk/>
            <pc:sldMk cId="4114010932" sldId="2631"/>
            <ac:picMk id="12" creationId="{89B8F300-7FFA-614B-E22D-527B8D64434C}"/>
          </ac:picMkLst>
        </pc:picChg>
      </pc:sldChg>
      <pc:sldChg chg="addSp delSp modSp add mod">
        <pc:chgData name="Eva Jandíková" userId="7ef427b1455032d3" providerId="LiveId" clId="{A276C08F-DBD6-49E8-948B-73D1AF4081E1}" dt="2025-03-06T12:46:37.539" v="1269" actId="113"/>
        <pc:sldMkLst>
          <pc:docMk/>
          <pc:sldMk cId="910086446" sldId="2632"/>
        </pc:sldMkLst>
        <pc:spChg chg="mod">
          <ac:chgData name="Eva Jandíková" userId="7ef427b1455032d3" providerId="LiveId" clId="{A276C08F-DBD6-49E8-948B-73D1AF4081E1}" dt="2025-03-06T12:46:37.539" v="1269" actId="113"/>
          <ac:spMkLst>
            <pc:docMk/>
            <pc:sldMk cId="910086446" sldId="2632"/>
            <ac:spMk id="8" creationId="{34F871F9-413C-AD5A-06E7-34E4D2531350}"/>
          </ac:spMkLst>
        </pc:spChg>
        <pc:picChg chg="add mod">
          <ac:chgData name="Eva Jandíková" userId="7ef427b1455032d3" providerId="LiveId" clId="{A276C08F-DBD6-49E8-948B-73D1AF4081E1}" dt="2025-03-06T12:42:34.019" v="1243" actId="14100"/>
          <ac:picMkLst>
            <pc:docMk/>
            <pc:sldMk cId="910086446" sldId="2632"/>
            <ac:picMk id="5" creationId="{ECB1DBF7-3874-CF25-BBF7-AEC0A8F45048}"/>
          </ac:picMkLst>
        </pc:picChg>
      </pc:sldChg>
      <pc:sldChg chg="addSp delSp modSp add mod">
        <pc:chgData name="Eva Jandíková" userId="7ef427b1455032d3" providerId="LiveId" clId="{A276C08F-DBD6-49E8-948B-73D1AF4081E1}" dt="2025-03-06T12:50:02.601" v="1443" actId="207"/>
        <pc:sldMkLst>
          <pc:docMk/>
          <pc:sldMk cId="179663113" sldId="2633"/>
        </pc:sldMkLst>
        <pc:spChg chg="mod">
          <ac:chgData name="Eva Jandíková" userId="7ef427b1455032d3" providerId="LiveId" clId="{A276C08F-DBD6-49E8-948B-73D1AF4081E1}" dt="2025-03-06T12:50:02.601" v="1443" actId="207"/>
          <ac:spMkLst>
            <pc:docMk/>
            <pc:sldMk cId="179663113" sldId="2633"/>
            <ac:spMk id="4" creationId="{AB4EE6F2-DB0A-3254-A48D-169999993290}"/>
          </ac:spMkLst>
        </pc:spChg>
        <pc:spChg chg="mod">
          <ac:chgData name="Eva Jandíková" userId="7ef427b1455032d3" providerId="LiveId" clId="{A276C08F-DBD6-49E8-948B-73D1AF4081E1}" dt="2025-03-06T12:47:04.404" v="1274" actId="20577"/>
          <ac:spMkLst>
            <pc:docMk/>
            <pc:sldMk cId="179663113" sldId="2633"/>
            <ac:spMk id="8" creationId="{5E6F9B1B-D590-BB65-AFD4-362B074D06CD}"/>
          </ac:spMkLst>
        </pc:spChg>
      </pc:sldChg>
      <pc:sldChg chg="addSp delSp modSp add mod">
        <pc:chgData name="Eva Jandíková" userId="7ef427b1455032d3" providerId="LiveId" clId="{A276C08F-DBD6-49E8-948B-73D1AF4081E1}" dt="2025-03-06T12:48:32.241" v="1379" actId="14100"/>
        <pc:sldMkLst>
          <pc:docMk/>
          <pc:sldMk cId="913020358" sldId="2634"/>
        </pc:sldMkLst>
        <pc:spChg chg="mod">
          <ac:chgData name="Eva Jandíková" userId="7ef427b1455032d3" providerId="LiveId" clId="{A276C08F-DBD6-49E8-948B-73D1AF4081E1}" dt="2025-03-06T12:47:26.305" v="1279" actId="113"/>
          <ac:spMkLst>
            <pc:docMk/>
            <pc:sldMk cId="913020358" sldId="2634"/>
            <ac:spMk id="8" creationId="{7AE363C7-EEEE-026C-EC0B-981B615747B5}"/>
          </ac:spMkLst>
        </pc:spChg>
        <pc:picChg chg="add mod">
          <ac:chgData name="Eva Jandíková" userId="7ef427b1455032d3" providerId="LiveId" clId="{A276C08F-DBD6-49E8-948B-73D1AF4081E1}" dt="2025-03-06T12:48:32.241" v="1379" actId="14100"/>
          <ac:picMkLst>
            <pc:docMk/>
            <pc:sldMk cId="913020358" sldId="2634"/>
            <ac:picMk id="9" creationId="{045F8245-87D2-CBB1-89E0-AA4FDA9F9DDF}"/>
          </ac:picMkLst>
        </pc:picChg>
      </pc:sldChg>
      <pc:sldChg chg="delSp modSp add mod">
        <pc:chgData name="Eva Jandíková" userId="7ef427b1455032d3" providerId="LiveId" clId="{A276C08F-DBD6-49E8-948B-73D1AF4081E1}" dt="2025-03-06T14:28:36.911" v="2941" actId="20577"/>
        <pc:sldMkLst>
          <pc:docMk/>
          <pc:sldMk cId="2563111740" sldId="2635"/>
        </pc:sldMkLst>
        <pc:spChg chg="mod">
          <ac:chgData name="Eva Jandíková" userId="7ef427b1455032d3" providerId="LiveId" clId="{A276C08F-DBD6-49E8-948B-73D1AF4081E1}" dt="2025-03-06T13:24:51.733" v="1458" actId="20577"/>
          <ac:spMkLst>
            <pc:docMk/>
            <pc:sldMk cId="2563111740" sldId="2635"/>
            <ac:spMk id="2" creationId="{BDB9CC93-704E-FA8B-8FA5-D52C2D7714A4}"/>
          </ac:spMkLst>
        </pc:spChg>
        <pc:spChg chg="mod">
          <ac:chgData name="Eva Jandíková" userId="7ef427b1455032d3" providerId="LiveId" clId="{A276C08F-DBD6-49E8-948B-73D1AF4081E1}" dt="2025-03-06T14:28:36.911" v="2941" actId="20577"/>
          <ac:spMkLst>
            <pc:docMk/>
            <pc:sldMk cId="2563111740" sldId="2635"/>
            <ac:spMk id="4" creationId="{70F2A9CC-E698-20D3-BD34-CFD0C4FBB79E}"/>
          </ac:spMkLst>
        </pc:spChg>
        <pc:spChg chg="mod">
          <ac:chgData name="Eva Jandíková" userId="7ef427b1455032d3" providerId="LiveId" clId="{A276C08F-DBD6-49E8-948B-73D1AF4081E1}" dt="2025-03-06T13:24:35.455" v="1457" actId="20577"/>
          <ac:spMkLst>
            <pc:docMk/>
            <pc:sldMk cId="2563111740" sldId="2635"/>
            <ac:spMk id="5" creationId="{14372231-807C-FFDA-353A-D855F7D20417}"/>
          </ac:spMkLst>
        </pc:spChg>
      </pc:sldChg>
      <pc:sldChg chg="modSp add mod">
        <pc:chgData name="Eva Jandíková" userId="7ef427b1455032d3" providerId="LiveId" clId="{A276C08F-DBD6-49E8-948B-73D1AF4081E1}" dt="2025-03-06T15:30:39.156" v="3979" actId="20577"/>
        <pc:sldMkLst>
          <pc:docMk/>
          <pc:sldMk cId="336158231" sldId="2636"/>
        </pc:sldMkLst>
        <pc:spChg chg="mod">
          <ac:chgData name="Eva Jandíková" userId="7ef427b1455032d3" providerId="LiveId" clId="{A276C08F-DBD6-49E8-948B-73D1AF4081E1}" dt="2025-03-06T15:30:39.156" v="3979" actId="20577"/>
          <ac:spMkLst>
            <pc:docMk/>
            <pc:sldMk cId="336158231" sldId="2636"/>
            <ac:spMk id="4" creationId="{7C265359-59FE-1391-10FF-A25AB5D1E2DF}"/>
          </ac:spMkLst>
        </pc:spChg>
      </pc:sldChg>
      <pc:sldChg chg="addSp delSp modSp add del mod">
        <pc:chgData name="Eva Jandíková" userId="7ef427b1455032d3" providerId="LiveId" clId="{A276C08F-DBD6-49E8-948B-73D1AF4081E1}" dt="2025-03-06T15:06:09.459" v="3220" actId="47"/>
        <pc:sldMkLst>
          <pc:docMk/>
          <pc:sldMk cId="663711526" sldId="2637"/>
        </pc:sldMkLst>
      </pc:sldChg>
      <pc:sldChg chg="modSp add del mod">
        <pc:chgData name="Eva Jandíková" userId="7ef427b1455032d3" providerId="LiveId" clId="{A276C08F-DBD6-49E8-948B-73D1AF4081E1}" dt="2025-03-06T15:12:07.943" v="3728" actId="47"/>
        <pc:sldMkLst>
          <pc:docMk/>
          <pc:sldMk cId="4177813387" sldId="2637"/>
        </pc:sldMkLst>
      </pc:sldChg>
      <pc:sldChg chg="modSp add mod">
        <pc:chgData name="Eva Jandíková" userId="7ef427b1455032d3" providerId="LiveId" clId="{A276C08F-DBD6-49E8-948B-73D1AF4081E1}" dt="2025-03-06T15:33:16.907" v="4155" actId="20577"/>
        <pc:sldMkLst>
          <pc:docMk/>
          <pc:sldMk cId="21279055" sldId="2638"/>
        </pc:sldMkLst>
        <pc:spChg chg="mod">
          <ac:chgData name="Eva Jandíková" userId="7ef427b1455032d3" providerId="LiveId" clId="{A276C08F-DBD6-49E8-948B-73D1AF4081E1}" dt="2025-03-06T15:33:16.907" v="4155" actId="20577"/>
          <ac:spMkLst>
            <pc:docMk/>
            <pc:sldMk cId="21279055" sldId="2638"/>
            <ac:spMk id="4" creationId="{1050FE61-988F-FAB1-BEEA-B9E3BE5F2921}"/>
          </ac:spMkLst>
        </pc:spChg>
      </pc:sldChg>
      <pc:sldChg chg="addSp modSp add del mod modClrScheme chgLayout">
        <pc:chgData name="Eva Jandíková" userId="7ef427b1455032d3" providerId="LiveId" clId="{A276C08F-DBD6-49E8-948B-73D1AF4081E1}" dt="2025-03-06T15:30:21.290" v="3975" actId="2696"/>
        <pc:sldMkLst>
          <pc:docMk/>
          <pc:sldMk cId="3083348433" sldId="2638"/>
        </pc:sldMkLst>
      </pc:sldChg>
      <pc:sldChg chg="addSp delSp modSp add mod">
        <pc:chgData name="Eva Jandíková" userId="7ef427b1455032d3" providerId="LiveId" clId="{A276C08F-DBD6-49E8-948B-73D1AF4081E1}" dt="2025-03-06T16:24:20.580" v="4648"/>
        <pc:sldMkLst>
          <pc:docMk/>
          <pc:sldMk cId="2204920605" sldId="2639"/>
        </pc:sldMkLst>
        <pc:spChg chg="mod">
          <ac:chgData name="Eva Jandíková" userId="7ef427b1455032d3" providerId="LiveId" clId="{A276C08F-DBD6-49E8-948B-73D1AF4081E1}" dt="2025-03-06T16:24:20.580" v="4648"/>
          <ac:spMkLst>
            <pc:docMk/>
            <pc:sldMk cId="2204920605" sldId="2639"/>
            <ac:spMk id="2" creationId="{DD32B245-E5D1-8004-BED7-FF4A6D5F0C2F}"/>
          </ac:spMkLst>
        </pc:spChg>
        <pc:spChg chg="mod">
          <ac:chgData name="Eva Jandíková" userId="7ef427b1455032d3" providerId="LiveId" clId="{A276C08F-DBD6-49E8-948B-73D1AF4081E1}" dt="2025-03-06T15:55:07.042" v="4517"/>
          <ac:spMkLst>
            <pc:docMk/>
            <pc:sldMk cId="2204920605" sldId="2639"/>
            <ac:spMk id="4" creationId="{03566622-F4DE-4048-3772-9A3824C7DE0F}"/>
          </ac:spMkLst>
        </pc:spChg>
        <pc:spChg chg="mod">
          <ac:chgData name="Eva Jandíková" userId="7ef427b1455032d3" providerId="LiveId" clId="{A276C08F-DBD6-49E8-948B-73D1AF4081E1}" dt="2025-03-06T15:55:00.730" v="4516"/>
          <ac:spMkLst>
            <pc:docMk/>
            <pc:sldMk cId="2204920605" sldId="2639"/>
            <ac:spMk id="5" creationId="{5DD402E1-1A0D-4C37-2DA4-8C7717CB6B92}"/>
          </ac:spMkLst>
        </pc:spChg>
        <pc:spChg chg="mod">
          <ac:chgData name="Eva Jandíková" userId="7ef427b1455032d3" providerId="LiveId" clId="{A276C08F-DBD6-49E8-948B-73D1AF4081E1}" dt="2025-03-06T15:55:23.585" v="4521" actId="20577"/>
          <ac:spMkLst>
            <pc:docMk/>
            <pc:sldMk cId="2204920605" sldId="2639"/>
            <ac:spMk id="6" creationId="{CCF845B6-FB5E-A57A-C62F-90C3E662B0BB}"/>
          </ac:spMkLst>
        </pc:spChg>
        <pc:picChg chg="add mod">
          <ac:chgData name="Eva Jandíková" userId="7ef427b1455032d3" providerId="LiveId" clId="{A276C08F-DBD6-49E8-948B-73D1AF4081E1}" dt="2025-03-06T15:55:45.625" v="4525" actId="1076"/>
          <ac:picMkLst>
            <pc:docMk/>
            <pc:sldMk cId="2204920605" sldId="2639"/>
            <ac:picMk id="9" creationId="{9B7C51C6-7D0E-D26C-BFAF-0BB0C566A87A}"/>
          </ac:picMkLst>
        </pc:picChg>
      </pc:sldChg>
      <pc:sldChg chg="modSp add mod">
        <pc:chgData name="Eva Jandíková" userId="7ef427b1455032d3" providerId="LiveId" clId="{A276C08F-DBD6-49E8-948B-73D1AF4081E1}" dt="2025-03-06T16:23:17.180" v="4640" actId="6549"/>
        <pc:sldMkLst>
          <pc:docMk/>
          <pc:sldMk cId="245310679" sldId="2640"/>
        </pc:sldMkLst>
        <pc:spChg chg="mod">
          <ac:chgData name="Eva Jandíková" userId="7ef427b1455032d3" providerId="LiveId" clId="{A276C08F-DBD6-49E8-948B-73D1AF4081E1}" dt="2025-03-06T15:59:34.156" v="4549"/>
          <ac:spMkLst>
            <pc:docMk/>
            <pc:sldMk cId="245310679" sldId="2640"/>
            <ac:spMk id="2" creationId="{F7A9E20F-8123-1E96-8BC6-A10604D6D440}"/>
          </ac:spMkLst>
        </pc:spChg>
        <pc:spChg chg="mod">
          <ac:chgData name="Eva Jandíková" userId="7ef427b1455032d3" providerId="LiveId" clId="{A276C08F-DBD6-49E8-948B-73D1AF4081E1}" dt="2025-03-06T16:23:17.180" v="4640" actId="6549"/>
          <ac:spMkLst>
            <pc:docMk/>
            <pc:sldMk cId="245310679" sldId="2640"/>
            <ac:spMk id="6" creationId="{42550B9F-C163-7CFB-90BF-37287D9E7FBD}"/>
          </ac:spMkLst>
        </pc:spChg>
      </pc:sldChg>
      <pc:sldChg chg="add del">
        <pc:chgData name="Eva Jandíková" userId="7ef427b1455032d3" providerId="LiveId" clId="{A276C08F-DBD6-49E8-948B-73D1AF4081E1}" dt="2025-03-06T15:56:16.854" v="4529"/>
        <pc:sldMkLst>
          <pc:docMk/>
          <pc:sldMk cId="2095350277" sldId="2640"/>
        </pc:sldMkLst>
      </pc:sldChg>
      <pc:sldChg chg="addSp delSp modSp add mod">
        <pc:chgData name="Eva Jandíková" userId="7ef427b1455032d3" providerId="LiveId" clId="{A276C08F-DBD6-49E8-948B-73D1AF4081E1}" dt="2025-03-06T16:22:56.497" v="4629" actId="14100"/>
        <pc:sldMkLst>
          <pc:docMk/>
          <pc:sldMk cId="1501098608" sldId="2641"/>
        </pc:sldMkLst>
        <pc:spChg chg="mod">
          <ac:chgData name="Eva Jandíková" userId="7ef427b1455032d3" providerId="LiveId" clId="{A276C08F-DBD6-49E8-948B-73D1AF4081E1}" dt="2025-03-06T16:22:38.475" v="4624"/>
          <ac:spMkLst>
            <pc:docMk/>
            <pc:sldMk cId="1501098608" sldId="2641"/>
            <ac:spMk id="2" creationId="{C22785AB-1D3F-B960-83BE-2FB425BBB7C5}"/>
          </ac:spMkLst>
        </pc:spChg>
        <pc:picChg chg="add mod">
          <ac:chgData name="Eva Jandíková" userId="7ef427b1455032d3" providerId="LiveId" clId="{A276C08F-DBD6-49E8-948B-73D1AF4081E1}" dt="2025-03-06T16:22:56.497" v="4629" actId="14100"/>
          <ac:picMkLst>
            <pc:docMk/>
            <pc:sldMk cId="1501098608" sldId="2641"/>
            <ac:picMk id="7" creationId="{8776E3CE-5689-FB95-4B48-785CD64C2163}"/>
          </ac:picMkLst>
        </pc:picChg>
      </pc:sldChg>
      <pc:sldChg chg="add del">
        <pc:chgData name="Eva Jandíková" userId="7ef427b1455032d3" providerId="LiveId" clId="{A276C08F-DBD6-49E8-948B-73D1AF4081E1}" dt="2025-03-06T15:56:16.854" v="4529"/>
        <pc:sldMkLst>
          <pc:docMk/>
          <pc:sldMk cId="2410480142" sldId="2641"/>
        </pc:sldMkLst>
      </pc:sldChg>
      <pc:sldChg chg="addSp delSp modSp add mod">
        <pc:chgData name="Eva Jandíková" userId="7ef427b1455032d3" providerId="LiveId" clId="{A276C08F-DBD6-49E8-948B-73D1AF4081E1}" dt="2025-03-07T09:02:31.903" v="4916" actId="1036"/>
        <pc:sldMkLst>
          <pc:docMk/>
          <pc:sldMk cId="1019569523" sldId="2642"/>
        </pc:sldMkLst>
        <pc:spChg chg="mod">
          <ac:chgData name="Eva Jandíková" userId="7ef427b1455032d3" providerId="LiveId" clId="{A276C08F-DBD6-49E8-948B-73D1AF4081E1}" dt="2025-03-06T16:25:19" v="4657"/>
          <ac:spMkLst>
            <pc:docMk/>
            <pc:sldMk cId="1019569523" sldId="2642"/>
            <ac:spMk id="2" creationId="{DDFEC443-5580-50CE-4C5C-649BE731F3CA}"/>
          </ac:spMkLst>
        </pc:spChg>
        <pc:spChg chg="mod">
          <ac:chgData name="Eva Jandíková" userId="7ef427b1455032d3" providerId="LiveId" clId="{A276C08F-DBD6-49E8-948B-73D1AF4081E1}" dt="2025-03-06T16:24:43.847" v="4651"/>
          <ac:spMkLst>
            <pc:docMk/>
            <pc:sldMk cId="1019569523" sldId="2642"/>
            <ac:spMk id="4" creationId="{B3E229F9-0E0D-6888-CDFB-FDD5AA51DC0D}"/>
          </ac:spMkLst>
        </pc:spChg>
        <pc:spChg chg="mod">
          <ac:chgData name="Eva Jandíková" userId="7ef427b1455032d3" providerId="LiveId" clId="{A276C08F-DBD6-49E8-948B-73D1AF4081E1}" dt="2025-03-06T16:24:38.513" v="4650"/>
          <ac:spMkLst>
            <pc:docMk/>
            <pc:sldMk cId="1019569523" sldId="2642"/>
            <ac:spMk id="5" creationId="{8052FD4B-D6BE-5C49-684B-0F65D0E14C63}"/>
          </ac:spMkLst>
        </pc:spChg>
        <pc:spChg chg="mod">
          <ac:chgData name="Eva Jandíková" userId="7ef427b1455032d3" providerId="LiveId" clId="{A276C08F-DBD6-49E8-948B-73D1AF4081E1}" dt="2025-03-06T16:24:27.834" v="4649" actId="20577"/>
          <ac:spMkLst>
            <pc:docMk/>
            <pc:sldMk cId="1019569523" sldId="2642"/>
            <ac:spMk id="6" creationId="{D7226122-4BD6-CECF-D85E-67176E28F6AB}"/>
          </ac:spMkLst>
        </pc:spChg>
        <pc:picChg chg="add mod">
          <ac:chgData name="Eva Jandíková" userId="7ef427b1455032d3" providerId="LiveId" clId="{A276C08F-DBD6-49E8-948B-73D1AF4081E1}" dt="2025-03-07T09:02:31.903" v="4916" actId="1036"/>
          <ac:picMkLst>
            <pc:docMk/>
            <pc:sldMk cId="1019569523" sldId="2642"/>
            <ac:picMk id="10" creationId="{0A3B2508-43C1-E8A8-4D76-A1601C774554}"/>
          </ac:picMkLst>
        </pc:picChg>
      </pc:sldChg>
      <pc:sldChg chg="addSp delSp modSp add mod">
        <pc:chgData name="Eva Jandíková" userId="7ef427b1455032d3" providerId="LiveId" clId="{A276C08F-DBD6-49E8-948B-73D1AF4081E1}" dt="2025-03-06T16:29:06.527" v="4804" actId="1076"/>
        <pc:sldMkLst>
          <pc:docMk/>
          <pc:sldMk cId="3424703872" sldId="2643"/>
        </pc:sldMkLst>
        <pc:spChg chg="mod">
          <ac:chgData name="Eva Jandíková" userId="7ef427b1455032d3" providerId="LiveId" clId="{A276C08F-DBD6-49E8-948B-73D1AF4081E1}" dt="2025-03-06T16:28:48.704" v="4800"/>
          <ac:spMkLst>
            <pc:docMk/>
            <pc:sldMk cId="3424703872" sldId="2643"/>
            <ac:spMk id="2" creationId="{E3EECEAD-87AD-7AAD-18C1-A75B0CAB3875}"/>
          </ac:spMkLst>
        </pc:spChg>
        <pc:spChg chg="mod">
          <ac:chgData name="Eva Jandíková" userId="7ef427b1455032d3" providerId="LiveId" clId="{A276C08F-DBD6-49E8-948B-73D1AF4081E1}" dt="2025-03-06T16:28:41.588" v="4799" actId="20577"/>
          <ac:spMkLst>
            <pc:docMk/>
            <pc:sldMk cId="3424703872" sldId="2643"/>
            <ac:spMk id="6" creationId="{217859C5-27DB-C493-0273-F3480F6C4471}"/>
          </ac:spMkLst>
        </pc:spChg>
        <pc:picChg chg="add mod">
          <ac:chgData name="Eva Jandíková" userId="7ef427b1455032d3" providerId="LiveId" clId="{A276C08F-DBD6-49E8-948B-73D1AF4081E1}" dt="2025-03-06T16:28:36.047" v="4770" actId="1076"/>
          <ac:picMkLst>
            <pc:docMk/>
            <pc:sldMk cId="3424703872" sldId="2643"/>
            <ac:picMk id="8" creationId="{73C7738E-0809-280A-7059-0D39FDDE066B}"/>
          </ac:picMkLst>
        </pc:picChg>
        <pc:picChg chg="add mod">
          <ac:chgData name="Eva Jandíková" userId="7ef427b1455032d3" providerId="LiveId" clId="{A276C08F-DBD6-49E8-948B-73D1AF4081E1}" dt="2025-03-06T16:29:06.527" v="4804" actId="1076"/>
          <ac:picMkLst>
            <pc:docMk/>
            <pc:sldMk cId="3424703872" sldId="2643"/>
            <ac:picMk id="12" creationId="{1055EA30-5E81-F803-08E7-56868981EE75}"/>
          </ac:picMkLst>
        </pc:picChg>
      </pc:sldChg>
      <pc:sldChg chg="addSp modSp mod">
        <pc:chgData name="Eva Jandíková" userId="7ef427b1455032d3" providerId="LiveId" clId="{A276C08F-DBD6-49E8-948B-73D1AF4081E1}" dt="2025-03-12T14:27:52.861" v="15768" actId="14100"/>
        <pc:sldMkLst>
          <pc:docMk/>
          <pc:sldMk cId="3865636549" sldId="2644"/>
        </pc:sldMkLst>
        <pc:spChg chg="mod">
          <ac:chgData name="Eva Jandíková" userId="7ef427b1455032d3" providerId="LiveId" clId="{A276C08F-DBD6-49E8-948B-73D1AF4081E1}" dt="2025-03-12T14:27:42.551" v="15766" actId="20577"/>
          <ac:spMkLst>
            <pc:docMk/>
            <pc:sldMk cId="3865636549" sldId="2644"/>
            <ac:spMk id="8" creationId="{9DCAFF00-9A69-778E-F710-7CB29569AFAE}"/>
          </ac:spMkLst>
        </pc:spChg>
        <pc:picChg chg="add mod">
          <ac:chgData name="Eva Jandíková" userId="7ef427b1455032d3" providerId="LiveId" clId="{A276C08F-DBD6-49E8-948B-73D1AF4081E1}" dt="2025-03-12T14:27:52.861" v="15768" actId="14100"/>
          <ac:picMkLst>
            <pc:docMk/>
            <pc:sldMk cId="3865636549" sldId="2644"/>
            <ac:picMk id="5" creationId="{3D97824E-E202-1B3E-8ABA-E6368648E2F1}"/>
          </ac:picMkLst>
        </pc:picChg>
      </pc:sldChg>
      <pc:sldChg chg="modSp mod">
        <pc:chgData name="Eva Jandíková" userId="7ef427b1455032d3" providerId="LiveId" clId="{A276C08F-DBD6-49E8-948B-73D1AF4081E1}" dt="2025-03-11T14:57:49.102" v="15500" actId="1076"/>
        <pc:sldMkLst>
          <pc:docMk/>
          <pc:sldMk cId="558784266" sldId="2645"/>
        </pc:sldMkLst>
        <pc:picChg chg="mod">
          <ac:chgData name="Eva Jandíková" userId="7ef427b1455032d3" providerId="LiveId" clId="{A276C08F-DBD6-49E8-948B-73D1AF4081E1}" dt="2025-03-11T14:57:49.102" v="15500" actId="1076"/>
          <ac:picMkLst>
            <pc:docMk/>
            <pc:sldMk cId="558784266" sldId="2645"/>
            <ac:picMk id="4" creationId="{6F0F5FE2-1E39-7C23-9F34-8D3B2676460B}"/>
          </ac:picMkLst>
        </pc:picChg>
      </pc:sldChg>
      <pc:sldChg chg="modSp mod">
        <pc:chgData name="Eva Jandíková" userId="7ef427b1455032d3" providerId="LiveId" clId="{A276C08F-DBD6-49E8-948B-73D1AF4081E1}" dt="2025-03-10T13:24:30.221" v="10135" actId="20577"/>
        <pc:sldMkLst>
          <pc:docMk/>
          <pc:sldMk cId="3475492607" sldId="2647"/>
        </pc:sldMkLst>
        <pc:spChg chg="mod">
          <ac:chgData name="Eva Jandíková" userId="7ef427b1455032d3" providerId="LiveId" clId="{A276C08F-DBD6-49E8-948B-73D1AF4081E1}" dt="2025-03-10T13:24:30.221" v="10135" actId="20577"/>
          <ac:spMkLst>
            <pc:docMk/>
            <pc:sldMk cId="3475492607" sldId="2647"/>
            <ac:spMk id="6" creationId="{D16DCFC8-46C6-21F9-C193-2F82FDA9D320}"/>
          </ac:spMkLst>
        </pc:spChg>
      </pc:sldChg>
      <pc:sldChg chg="modSp mod">
        <pc:chgData name="Eva Jandíková" userId="7ef427b1455032d3" providerId="LiveId" clId="{A276C08F-DBD6-49E8-948B-73D1AF4081E1}" dt="2025-03-10T13:29:23.978" v="10219" actId="1076"/>
        <pc:sldMkLst>
          <pc:docMk/>
          <pc:sldMk cId="3431838322" sldId="2648"/>
        </pc:sldMkLst>
        <pc:picChg chg="mod">
          <ac:chgData name="Eva Jandíková" userId="7ef427b1455032d3" providerId="LiveId" clId="{A276C08F-DBD6-49E8-948B-73D1AF4081E1}" dt="2025-03-10T13:29:23.978" v="10219" actId="1076"/>
          <ac:picMkLst>
            <pc:docMk/>
            <pc:sldMk cId="3431838322" sldId="2648"/>
            <ac:picMk id="5" creationId="{EB480179-2424-AD79-266F-A79C7ABD81C8}"/>
          </ac:picMkLst>
        </pc:picChg>
      </pc:sldChg>
      <pc:sldChg chg="modSp add mod">
        <pc:chgData name="Eva Jandíková" userId="7ef427b1455032d3" providerId="LiveId" clId="{A276C08F-DBD6-49E8-948B-73D1AF4081E1}" dt="2025-03-07T10:19:09.952" v="5021" actId="20577"/>
        <pc:sldMkLst>
          <pc:docMk/>
          <pc:sldMk cId="279692264" sldId="2649"/>
        </pc:sldMkLst>
        <pc:spChg chg="mod">
          <ac:chgData name="Eva Jandíková" userId="7ef427b1455032d3" providerId="LiveId" clId="{A276C08F-DBD6-49E8-948B-73D1AF4081E1}" dt="2025-03-07T10:17:36.144" v="4923"/>
          <ac:spMkLst>
            <pc:docMk/>
            <pc:sldMk cId="279692264" sldId="2649"/>
            <ac:spMk id="2" creationId="{62E7D623-53C2-8921-54A1-F6F37A36F8E1}"/>
          </ac:spMkLst>
        </pc:spChg>
        <pc:spChg chg="mod">
          <ac:chgData name="Eva Jandíková" userId="7ef427b1455032d3" providerId="LiveId" clId="{A276C08F-DBD6-49E8-948B-73D1AF4081E1}" dt="2025-03-07T10:19:09.952" v="5021" actId="20577"/>
          <ac:spMkLst>
            <pc:docMk/>
            <pc:sldMk cId="279692264" sldId="2649"/>
            <ac:spMk id="6" creationId="{A3DCDFAB-7578-2319-D257-255AEA1F0498}"/>
          </ac:spMkLst>
        </pc:spChg>
      </pc:sldChg>
      <pc:sldChg chg="addSp delSp modSp new del mod modClrScheme chgLayout">
        <pc:chgData name="Eva Jandíková" userId="7ef427b1455032d3" providerId="LiveId" clId="{A276C08F-DBD6-49E8-948B-73D1AF4081E1}" dt="2025-03-07T08:11:14.855" v="4862" actId="47"/>
        <pc:sldMkLst>
          <pc:docMk/>
          <pc:sldMk cId="2155235169" sldId="2649"/>
        </pc:sldMkLst>
      </pc:sldChg>
      <pc:sldChg chg="addSp delSp modSp new del mod modClrScheme chgLayout">
        <pc:chgData name="Eva Jandíková" userId="7ef427b1455032d3" providerId="LiveId" clId="{A276C08F-DBD6-49E8-948B-73D1AF4081E1}" dt="2025-03-07T08:47:38.799" v="4868" actId="47"/>
        <pc:sldMkLst>
          <pc:docMk/>
          <pc:sldMk cId="2843574954" sldId="2649"/>
        </pc:sldMkLst>
      </pc:sldChg>
      <pc:sldChg chg="addSp delSp modSp new del mod modClrScheme chgLayout">
        <pc:chgData name="Eva Jandíková" userId="7ef427b1455032d3" providerId="LiveId" clId="{A276C08F-DBD6-49E8-948B-73D1AF4081E1}" dt="2025-03-07T08:12:41.953" v="4865" actId="47"/>
        <pc:sldMkLst>
          <pc:docMk/>
          <pc:sldMk cId="4152428145" sldId="2649"/>
        </pc:sldMkLst>
      </pc:sldChg>
      <pc:sldChg chg="addSp delSp modSp add mod">
        <pc:chgData name="Eva Jandíková" userId="7ef427b1455032d3" providerId="LiveId" clId="{A276C08F-DBD6-49E8-948B-73D1AF4081E1}" dt="2025-03-07T10:18:03.299" v="4927" actId="1076"/>
        <pc:sldMkLst>
          <pc:docMk/>
          <pc:sldMk cId="67989739" sldId="2650"/>
        </pc:sldMkLst>
        <pc:picChg chg="add mod">
          <ac:chgData name="Eva Jandíková" userId="7ef427b1455032d3" providerId="LiveId" clId="{A276C08F-DBD6-49E8-948B-73D1AF4081E1}" dt="2025-03-07T10:18:03.299" v="4927" actId="1076"/>
          <ac:picMkLst>
            <pc:docMk/>
            <pc:sldMk cId="67989739" sldId="2650"/>
            <ac:picMk id="8" creationId="{BF38A6D0-B7B8-5A43-D38D-CF8DC2CCA63D}"/>
          </ac:picMkLst>
        </pc:picChg>
      </pc:sldChg>
      <pc:sldChg chg="addSp delSp modSp add mod">
        <pc:chgData name="Eva Jandíková" userId="7ef427b1455032d3" providerId="LiveId" clId="{A276C08F-DBD6-49E8-948B-73D1AF4081E1}" dt="2025-03-07T12:15:37.546" v="5072" actId="14100"/>
        <pc:sldMkLst>
          <pc:docMk/>
          <pc:sldMk cId="111301551" sldId="2651"/>
        </pc:sldMkLst>
        <pc:spChg chg="mod">
          <ac:chgData name="Eva Jandíková" userId="7ef427b1455032d3" providerId="LiveId" clId="{A276C08F-DBD6-49E8-948B-73D1AF4081E1}" dt="2025-03-07T12:12:49.330" v="5053"/>
          <ac:spMkLst>
            <pc:docMk/>
            <pc:sldMk cId="111301551" sldId="2651"/>
            <ac:spMk id="2" creationId="{023B52EC-6375-D0F0-0396-6C9C608229D3}"/>
          </ac:spMkLst>
        </pc:spChg>
        <pc:spChg chg="mod">
          <ac:chgData name="Eva Jandíková" userId="7ef427b1455032d3" providerId="LiveId" clId="{A276C08F-DBD6-49E8-948B-73D1AF4081E1}" dt="2025-03-07T12:13:19.921" v="5066" actId="20577"/>
          <ac:spMkLst>
            <pc:docMk/>
            <pc:sldMk cId="111301551" sldId="2651"/>
            <ac:spMk id="4" creationId="{892FCD36-68A5-3853-6513-30BA3A8A3A8E}"/>
          </ac:spMkLst>
        </pc:spChg>
        <pc:spChg chg="mod">
          <ac:chgData name="Eva Jandíková" userId="7ef427b1455032d3" providerId="LiveId" clId="{A276C08F-DBD6-49E8-948B-73D1AF4081E1}" dt="2025-03-07T12:13:16.172" v="5055"/>
          <ac:spMkLst>
            <pc:docMk/>
            <pc:sldMk cId="111301551" sldId="2651"/>
            <ac:spMk id="5" creationId="{6684D018-2429-2E1C-06EC-D2B0A1369413}"/>
          </ac:spMkLst>
        </pc:spChg>
        <pc:spChg chg="mod">
          <ac:chgData name="Eva Jandíková" userId="7ef427b1455032d3" providerId="LiveId" clId="{A276C08F-DBD6-49E8-948B-73D1AF4081E1}" dt="2025-03-07T12:13:05.031" v="5054"/>
          <ac:spMkLst>
            <pc:docMk/>
            <pc:sldMk cId="111301551" sldId="2651"/>
            <ac:spMk id="6" creationId="{D7196092-444C-2F38-A10F-2D05FDE6BCFE}"/>
          </ac:spMkLst>
        </pc:spChg>
        <pc:picChg chg="add mod">
          <ac:chgData name="Eva Jandíková" userId="7ef427b1455032d3" providerId="LiveId" clId="{A276C08F-DBD6-49E8-948B-73D1AF4081E1}" dt="2025-03-07T12:15:37.546" v="5072" actId="14100"/>
          <ac:picMkLst>
            <pc:docMk/>
            <pc:sldMk cId="111301551" sldId="2651"/>
            <ac:picMk id="9" creationId="{E3DA913A-20C4-2DF2-FCB7-3E73E5418622}"/>
          </ac:picMkLst>
        </pc:picChg>
      </pc:sldChg>
      <pc:sldChg chg="addSp delSp modSp add mod">
        <pc:chgData name="Eva Jandíková" userId="7ef427b1455032d3" providerId="LiveId" clId="{A276C08F-DBD6-49E8-948B-73D1AF4081E1}" dt="2025-03-07T14:47:04.187" v="6577"/>
        <pc:sldMkLst>
          <pc:docMk/>
          <pc:sldMk cId="3158560093" sldId="2652"/>
        </pc:sldMkLst>
        <pc:spChg chg="mod">
          <ac:chgData name="Eva Jandíková" userId="7ef427b1455032d3" providerId="LiveId" clId="{A276C08F-DBD6-49E8-948B-73D1AF4081E1}" dt="2025-03-07T12:20:59.963" v="5134"/>
          <ac:spMkLst>
            <pc:docMk/>
            <pc:sldMk cId="3158560093" sldId="2652"/>
            <ac:spMk id="2" creationId="{89BCD3F3-6840-0E8A-9876-66C0600F5800}"/>
          </ac:spMkLst>
        </pc:spChg>
        <pc:spChg chg="mod">
          <ac:chgData name="Eva Jandíková" userId="7ef427b1455032d3" providerId="LiveId" clId="{A276C08F-DBD6-49E8-948B-73D1AF4081E1}" dt="2025-03-07T14:47:04.187" v="6577"/>
          <ac:spMkLst>
            <pc:docMk/>
            <pc:sldMk cId="3158560093" sldId="2652"/>
            <ac:spMk id="5" creationId="{A15A0233-5A0C-015E-25E8-820F375B8D68}"/>
          </ac:spMkLst>
        </pc:spChg>
        <pc:spChg chg="mod">
          <ac:chgData name="Eva Jandíková" userId="7ef427b1455032d3" providerId="LiveId" clId="{A276C08F-DBD6-49E8-948B-73D1AF4081E1}" dt="2025-03-07T12:17:49.963" v="5128"/>
          <ac:spMkLst>
            <pc:docMk/>
            <pc:sldMk cId="3158560093" sldId="2652"/>
            <ac:spMk id="6" creationId="{C32854E5-E5A9-D652-3F7B-125503B61D4A}"/>
          </ac:spMkLst>
        </pc:spChg>
        <pc:picChg chg="add mod">
          <ac:chgData name="Eva Jandíková" userId="7ef427b1455032d3" providerId="LiveId" clId="{A276C08F-DBD6-49E8-948B-73D1AF4081E1}" dt="2025-03-07T12:20:52.216" v="5133" actId="14100"/>
          <ac:picMkLst>
            <pc:docMk/>
            <pc:sldMk cId="3158560093" sldId="2652"/>
            <ac:picMk id="10" creationId="{1889420D-6868-6BF3-AE8B-672C6296BEF4}"/>
          </ac:picMkLst>
        </pc:picChg>
      </pc:sldChg>
      <pc:sldChg chg="modSp add mod">
        <pc:chgData name="Eva Jandíková" userId="7ef427b1455032d3" providerId="LiveId" clId="{A276C08F-DBD6-49E8-948B-73D1AF4081E1}" dt="2025-03-10T13:50:04.128" v="10272" actId="114"/>
        <pc:sldMkLst>
          <pc:docMk/>
          <pc:sldMk cId="2113829398" sldId="2653"/>
        </pc:sldMkLst>
        <pc:spChg chg="mod">
          <ac:chgData name="Eva Jandíková" userId="7ef427b1455032d3" providerId="LiveId" clId="{A276C08F-DBD6-49E8-948B-73D1AF4081E1}" dt="2025-03-07T13:27:21.945" v="5269" actId="20577"/>
          <ac:spMkLst>
            <pc:docMk/>
            <pc:sldMk cId="2113829398" sldId="2653"/>
            <ac:spMk id="4" creationId="{9729FBA6-89AA-5459-B988-01B8BACF9A39}"/>
          </ac:spMkLst>
        </pc:spChg>
        <pc:spChg chg="mod">
          <ac:chgData name="Eva Jandíková" userId="7ef427b1455032d3" providerId="LiveId" clId="{A276C08F-DBD6-49E8-948B-73D1AF4081E1}" dt="2025-03-10T13:50:04.128" v="10272" actId="114"/>
          <ac:spMkLst>
            <pc:docMk/>
            <pc:sldMk cId="2113829398" sldId="2653"/>
            <ac:spMk id="5" creationId="{57C7E6AC-9642-4E49-03E6-EE48EF975605}"/>
          </ac:spMkLst>
        </pc:spChg>
      </pc:sldChg>
      <pc:sldChg chg="addSp delSp modSp add mod">
        <pc:chgData name="Eva Jandíková" userId="7ef427b1455032d3" providerId="LiveId" clId="{A276C08F-DBD6-49E8-948B-73D1AF4081E1}" dt="2025-03-07T13:48:36.107" v="5504" actId="20577"/>
        <pc:sldMkLst>
          <pc:docMk/>
          <pc:sldMk cId="1740450485" sldId="2654"/>
        </pc:sldMkLst>
        <pc:spChg chg="mod">
          <ac:chgData name="Eva Jandíková" userId="7ef427b1455032d3" providerId="LiveId" clId="{A276C08F-DBD6-49E8-948B-73D1AF4081E1}" dt="2025-03-07T13:46:15.721" v="5497"/>
          <ac:spMkLst>
            <pc:docMk/>
            <pc:sldMk cId="1740450485" sldId="2654"/>
            <ac:spMk id="2" creationId="{52591C89-4180-24B8-1D98-EB32591B6EB7}"/>
          </ac:spMkLst>
        </pc:spChg>
        <pc:spChg chg="mod">
          <ac:chgData name="Eva Jandíková" userId="7ef427b1455032d3" providerId="LiveId" clId="{A276C08F-DBD6-49E8-948B-73D1AF4081E1}" dt="2025-03-07T13:48:36.107" v="5504" actId="20577"/>
          <ac:spMkLst>
            <pc:docMk/>
            <pc:sldMk cId="1740450485" sldId="2654"/>
            <ac:spMk id="6" creationId="{029A2011-F73D-0BC0-FF8C-00BEAEA55CFC}"/>
          </ac:spMkLst>
        </pc:spChg>
        <pc:picChg chg="add mod">
          <ac:chgData name="Eva Jandíková" userId="7ef427b1455032d3" providerId="LiveId" clId="{A276C08F-DBD6-49E8-948B-73D1AF4081E1}" dt="2025-03-07T13:48:23.938" v="5501" actId="14100"/>
          <ac:picMkLst>
            <pc:docMk/>
            <pc:sldMk cId="1740450485" sldId="2654"/>
            <ac:picMk id="7" creationId="{43EDB896-5C46-FD6A-2A3A-828CCB1309F3}"/>
          </ac:picMkLst>
        </pc:picChg>
      </pc:sldChg>
      <pc:sldChg chg="new del">
        <pc:chgData name="Eva Jandíková" userId="7ef427b1455032d3" providerId="LiveId" clId="{A276C08F-DBD6-49E8-948B-73D1AF4081E1}" dt="2025-03-07T13:53:40.767" v="5542" actId="680"/>
        <pc:sldMkLst>
          <pc:docMk/>
          <pc:sldMk cId="1602779752" sldId="2655"/>
        </pc:sldMkLst>
      </pc:sldChg>
      <pc:sldChg chg="addSp delSp modSp add mod">
        <pc:chgData name="Eva Jandíková" userId="7ef427b1455032d3" providerId="LiveId" clId="{A276C08F-DBD6-49E8-948B-73D1AF4081E1}" dt="2025-03-07T14:40:12.261" v="6211" actId="14100"/>
        <pc:sldMkLst>
          <pc:docMk/>
          <pc:sldMk cId="4179865514" sldId="2655"/>
        </pc:sldMkLst>
        <pc:spChg chg="mod">
          <ac:chgData name="Eva Jandíková" userId="7ef427b1455032d3" providerId="LiveId" clId="{A276C08F-DBD6-49E8-948B-73D1AF4081E1}" dt="2025-03-07T14:39:56.218" v="6206" actId="20577"/>
          <ac:spMkLst>
            <pc:docMk/>
            <pc:sldMk cId="4179865514" sldId="2655"/>
            <ac:spMk id="4" creationId="{81BC2618-2206-AD21-20BF-4E3A08962653}"/>
          </ac:spMkLst>
        </pc:spChg>
        <pc:picChg chg="add mod">
          <ac:chgData name="Eva Jandíková" userId="7ef427b1455032d3" providerId="LiveId" clId="{A276C08F-DBD6-49E8-948B-73D1AF4081E1}" dt="2025-03-07T14:40:12.261" v="6211" actId="14100"/>
          <ac:picMkLst>
            <pc:docMk/>
            <pc:sldMk cId="4179865514" sldId="2655"/>
            <ac:picMk id="8" creationId="{2F64C196-8C66-B2D2-2046-28D422F42714}"/>
          </ac:picMkLst>
        </pc:picChg>
      </pc:sldChg>
      <pc:sldChg chg="add">
        <pc:chgData name="Eva Jandíková" userId="7ef427b1455032d3" providerId="LiveId" clId="{A276C08F-DBD6-49E8-948B-73D1AF4081E1}" dt="2025-03-07T14:33:55.170" v="6111"/>
        <pc:sldMkLst>
          <pc:docMk/>
          <pc:sldMk cId="3406714169" sldId="2656"/>
        </pc:sldMkLst>
      </pc:sldChg>
      <pc:sldChg chg="addSp delSp modSp add mod">
        <pc:chgData name="Eva Jandíková" userId="7ef427b1455032d3" providerId="LiveId" clId="{A276C08F-DBD6-49E8-948B-73D1AF4081E1}" dt="2025-03-07T14:37:33.182" v="6179" actId="20577"/>
        <pc:sldMkLst>
          <pc:docMk/>
          <pc:sldMk cId="238781475" sldId="2657"/>
        </pc:sldMkLst>
        <pc:spChg chg="mod">
          <ac:chgData name="Eva Jandíková" userId="7ef427b1455032d3" providerId="LiveId" clId="{A276C08F-DBD6-49E8-948B-73D1AF4081E1}" dt="2025-03-07T14:37:22.784" v="6145" actId="20577"/>
          <ac:spMkLst>
            <pc:docMk/>
            <pc:sldMk cId="238781475" sldId="2657"/>
            <ac:spMk id="5" creationId="{A3AED22C-E98B-C01C-2B8D-4A7920875EAB}"/>
          </ac:spMkLst>
        </pc:spChg>
        <pc:spChg chg="mod">
          <ac:chgData name="Eva Jandíková" userId="7ef427b1455032d3" providerId="LiveId" clId="{A276C08F-DBD6-49E8-948B-73D1AF4081E1}" dt="2025-03-07T14:37:33.182" v="6179" actId="20577"/>
          <ac:spMkLst>
            <pc:docMk/>
            <pc:sldMk cId="238781475" sldId="2657"/>
            <ac:spMk id="6" creationId="{1BC0A82A-1586-FA82-F239-795B7087529E}"/>
          </ac:spMkLst>
        </pc:spChg>
        <pc:picChg chg="add mod">
          <ac:chgData name="Eva Jandíková" userId="7ef427b1455032d3" providerId="LiveId" clId="{A276C08F-DBD6-49E8-948B-73D1AF4081E1}" dt="2025-03-07T14:37:14.216" v="6119" actId="14100"/>
          <ac:picMkLst>
            <pc:docMk/>
            <pc:sldMk cId="238781475" sldId="2657"/>
            <ac:picMk id="7" creationId="{28C9632C-6A7E-E7DF-A1B7-66973ABC0AA5}"/>
          </ac:picMkLst>
        </pc:picChg>
      </pc:sldChg>
      <pc:sldChg chg="add del">
        <pc:chgData name="Eva Jandíková" userId="7ef427b1455032d3" providerId="LiveId" clId="{A276C08F-DBD6-49E8-948B-73D1AF4081E1}" dt="2025-03-07T14:36:30.277" v="6112" actId="47"/>
        <pc:sldMkLst>
          <pc:docMk/>
          <pc:sldMk cId="626500655" sldId="2657"/>
        </pc:sldMkLst>
      </pc:sldChg>
      <pc:sldChg chg="modSp add mod">
        <pc:chgData name="Eva Jandíková" userId="7ef427b1455032d3" providerId="LiveId" clId="{A276C08F-DBD6-49E8-948B-73D1AF4081E1}" dt="2025-03-07T15:33:16.150" v="7410" actId="255"/>
        <pc:sldMkLst>
          <pc:docMk/>
          <pc:sldMk cId="2652670567" sldId="2658"/>
        </pc:sldMkLst>
        <pc:spChg chg="mod">
          <ac:chgData name="Eva Jandíková" userId="7ef427b1455032d3" providerId="LiveId" clId="{A276C08F-DBD6-49E8-948B-73D1AF4081E1}" dt="2025-03-07T14:41:30.580" v="6331" actId="20577"/>
          <ac:spMkLst>
            <pc:docMk/>
            <pc:sldMk cId="2652670567" sldId="2658"/>
            <ac:spMk id="5" creationId="{2A3DFDAE-0FE7-0905-905B-79C65362B5CD}"/>
          </ac:spMkLst>
        </pc:spChg>
        <pc:spChg chg="mod">
          <ac:chgData name="Eva Jandíková" userId="7ef427b1455032d3" providerId="LiveId" clId="{A276C08F-DBD6-49E8-948B-73D1AF4081E1}" dt="2025-03-07T15:33:16.150" v="7410" actId="255"/>
          <ac:spMkLst>
            <pc:docMk/>
            <pc:sldMk cId="2652670567" sldId="2658"/>
            <ac:spMk id="6" creationId="{1A122A84-9CB1-A9C1-F4AB-8DF9572E174F}"/>
          </ac:spMkLst>
        </pc:spChg>
      </pc:sldChg>
      <pc:sldChg chg="addSp delSp modSp add mod">
        <pc:chgData name="Eva Jandíková" userId="7ef427b1455032d3" providerId="LiveId" clId="{A276C08F-DBD6-49E8-948B-73D1AF4081E1}" dt="2025-03-07T15:56:45.637" v="7993" actId="207"/>
        <pc:sldMkLst>
          <pc:docMk/>
          <pc:sldMk cId="2694121314" sldId="2659"/>
        </pc:sldMkLst>
        <pc:spChg chg="mod">
          <ac:chgData name="Eva Jandíková" userId="7ef427b1455032d3" providerId="LiveId" clId="{A276C08F-DBD6-49E8-948B-73D1AF4081E1}" dt="2025-03-07T15:50:55.811" v="7933" actId="948"/>
          <ac:spMkLst>
            <pc:docMk/>
            <pc:sldMk cId="2694121314" sldId="2659"/>
            <ac:spMk id="4" creationId="{AC153D0D-FAC6-535C-A897-CC41DEAE3CE2}"/>
          </ac:spMkLst>
        </pc:spChg>
        <pc:spChg chg="mod">
          <ac:chgData name="Eva Jandíková" userId="7ef427b1455032d3" providerId="LiveId" clId="{A276C08F-DBD6-49E8-948B-73D1AF4081E1}" dt="2025-03-07T15:56:45.637" v="7993" actId="207"/>
          <ac:spMkLst>
            <pc:docMk/>
            <pc:sldMk cId="2694121314" sldId="2659"/>
            <ac:spMk id="5" creationId="{814E5C98-64F2-F9A1-2276-C77361BB9F30}"/>
          </ac:spMkLst>
        </pc:spChg>
        <pc:picChg chg="add mod">
          <ac:chgData name="Eva Jandíková" userId="7ef427b1455032d3" providerId="LiveId" clId="{A276C08F-DBD6-49E8-948B-73D1AF4081E1}" dt="2025-03-07T15:51:00.230" v="7934" actId="14100"/>
          <ac:picMkLst>
            <pc:docMk/>
            <pc:sldMk cId="2694121314" sldId="2659"/>
            <ac:picMk id="8" creationId="{BAF90743-A68D-0E31-D273-9890E56863EC}"/>
          </ac:picMkLst>
        </pc:picChg>
        <pc:picChg chg="add mod">
          <ac:chgData name="Eva Jandíková" userId="7ef427b1455032d3" providerId="LiveId" clId="{A276C08F-DBD6-49E8-948B-73D1AF4081E1}" dt="2025-03-07T15:49:25.708" v="7868" actId="1076"/>
          <ac:picMkLst>
            <pc:docMk/>
            <pc:sldMk cId="2694121314" sldId="2659"/>
            <ac:picMk id="13" creationId="{D14E4E83-9024-D649-E7DE-CAFAFDD34396}"/>
          </ac:picMkLst>
        </pc:picChg>
      </pc:sldChg>
      <pc:sldChg chg="delSp modSp add mod">
        <pc:chgData name="Eva Jandíková" userId="7ef427b1455032d3" providerId="LiveId" clId="{A276C08F-DBD6-49E8-948B-73D1AF4081E1}" dt="2025-03-07T15:56:30.996" v="7991" actId="12"/>
        <pc:sldMkLst>
          <pc:docMk/>
          <pc:sldMk cId="918397817" sldId="2660"/>
        </pc:sldMkLst>
        <pc:spChg chg="mod">
          <ac:chgData name="Eva Jandíková" userId="7ef427b1455032d3" providerId="LiveId" clId="{A276C08F-DBD6-49E8-948B-73D1AF4081E1}" dt="2025-03-07T15:56:30.996" v="7991" actId="12"/>
          <ac:spMkLst>
            <pc:docMk/>
            <pc:sldMk cId="918397817" sldId="2660"/>
            <ac:spMk id="4" creationId="{0A08B7BE-EFEF-A8E8-3FFF-10D31B150F9C}"/>
          </ac:spMkLst>
        </pc:spChg>
      </pc:sldChg>
      <pc:sldChg chg="delSp modSp add del mod">
        <pc:chgData name="Eva Jandíková" userId="7ef427b1455032d3" providerId="LiveId" clId="{A276C08F-DBD6-49E8-948B-73D1AF4081E1}" dt="2025-03-07T16:04:15.854" v="8504" actId="27636"/>
        <pc:sldMkLst>
          <pc:docMk/>
          <pc:sldMk cId="3794768024" sldId="2661"/>
        </pc:sldMkLst>
        <pc:spChg chg="mod">
          <ac:chgData name="Eva Jandíková" userId="7ef427b1455032d3" providerId="LiveId" clId="{A276C08F-DBD6-49E8-948B-73D1AF4081E1}" dt="2025-03-07T16:01:35.241" v="8460" actId="207"/>
          <ac:spMkLst>
            <pc:docMk/>
            <pc:sldMk cId="3794768024" sldId="2661"/>
            <ac:spMk id="4" creationId="{502C9470-3C8E-EAF5-846C-A2FAB20C4BAB}"/>
          </ac:spMkLst>
        </pc:spChg>
        <pc:spChg chg="mod">
          <ac:chgData name="Eva Jandíková" userId="7ef427b1455032d3" providerId="LiveId" clId="{A276C08F-DBD6-49E8-948B-73D1AF4081E1}" dt="2025-03-07T16:04:15.854" v="8504" actId="27636"/>
          <ac:spMkLst>
            <pc:docMk/>
            <pc:sldMk cId="3794768024" sldId="2661"/>
            <ac:spMk id="5" creationId="{04067086-23B3-21BE-747B-E77BEACBFBFE}"/>
          </ac:spMkLst>
        </pc:spChg>
      </pc:sldChg>
      <pc:sldChg chg="addSp modSp add mod">
        <pc:chgData name="Eva Jandíková" userId="7ef427b1455032d3" providerId="LiveId" clId="{A276C08F-DBD6-49E8-948B-73D1AF4081E1}" dt="2025-03-07T16:04:28.430" v="8505"/>
        <pc:sldMkLst>
          <pc:docMk/>
          <pc:sldMk cId="2478732926" sldId="2662"/>
        </pc:sldMkLst>
        <pc:spChg chg="mod">
          <ac:chgData name="Eva Jandíková" userId="7ef427b1455032d3" providerId="LiveId" clId="{A276C08F-DBD6-49E8-948B-73D1AF4081E1}" dt="2025-03-07T15:58:01.744" v="8073" actId="6549"/>
          <ac:spMkLst>
            <pc:docMk/>
            <pc:sldMk cId="2478732926" sldId="2662"/>
            <ac:spMk id="4" creationId="{DA663997-E605-86E7-6C35-A54C9C7F28E8}"/>
          </ac:spMkLst>
        </pc:spChg>
        <pc:spChg chg="mod">
          <ac:chgData name="Eva Jandíková" userId="7ef427b1455032d3" providerId="LiveId" clId="{A276C08F-DBD6-49E8-948B-73D1AF4081E1}" dt="2025-03-07T16:04:28.430" v="8505"/>
          <ac:spMkLst>
            <pc:docMk/>
            <pc:sldMk cId="2478732926" sldId="2662"/>
            <ac:spMk id="5" creationId="{720FE8D9-43F5-54DE-A407-452D9BC4F277}"/>
          </ac:spMkLst>
        </pc:spChg>
        <pc:picChg chg="add mod">
          <ac:chgData name="Eva Jandíková" userId="7ef427b1455032d3" providerId="LiveId" clId="{A276C08F-DBD6-49E8-948B-73D1AF4081E1}" dt="2025-03-07T15:58:05.581" v="8074" actId="14100"/>
          <ac:picMkLst>
            <pc:docMk/>
            <pc:sldMk cId="2478732926" sldId="2662"/>
            <ac:picMk id="7" creationId="{5FD7E971-B445-BB18-ED24-729E5981F88C}"/>
          </ac:picMkLst>
        </pc:picChg>
      </pc:sldChg>
      <pc:sldChg chg="addSp delSp modSp add mod">
        <pc:chgData name="Eva Jandíková" userId="7ef427b1455032d3" providerId="LiveId" clId="{A276C08F-DBD6-49E8-948B-73D1AF4081E1}" dt="2025-03-07T16:20:24.005" v="9468"/>
        <pc:sldMkLst>
          <pc:docMk/>
          <pc:sldMk cId="1260493278" sldId="2663"/>
        </pc:sldMkLst>
        <pc:spChg chg="mod">
          <ac:chgData name="Eva Jandíková" userId="7ef427b1455032d3" providerId="LiveId" clId="{A276C08F-DBD6-49E8-948B-73D1AF4081E1}" dt="2025-03-07T16:20:24.005" v="9468"/>
          <ac:spMkLst>
            <pc:docMk/>
            <pc:sldMk cId="1260493278" sldId="2663"/>
            <ac:spMk id="5" creationId="{451C169E-F78C-5CB0-2A49-2651B4273DC0}"/>
          </ac:spMkLst>
        </pc:spChg>
        <pc:picChg chg="add mod">
          <ac:chgData name="Eva Jandíková" userId="7ef427b1455032d3" providerId="LiveId" clId="{A276C08F-DBD6-49E8-948B-73D1AF4081E1}" dt="2025-03-07T16:03:36.479" v="8465" actId="1076"/>
          <ac:picMkLst>
            <pc:docMk/>
            <pc:sldMk cId="1260493278" sldId="2663"/>
            <ac:picMk id="8" creationId="{AE3CBA6C-EB28-B3F9-9783-525A61A94232}"/>
          </ac:picMkLst>
        </pc:picChg>
      </pc:sldChg>
      <pc:sldChg chg="addSp modSp add mod">
        <pc:chgData name="Eva Jandíková" userId="7ef427b1455032d3" providerId="LiveId" clId="{A276C08F-DBD6-49E8-948B-73D1AF4081E1}" dt="2025-03-07T16:14:11.498" v="9350" actId="14100"/>
        <pc:sldMkLst>
          <pc:docMk/>
          <pc:sldMk cId="1687042925" sldId="2664"/>
        </pc:sldMkLst>
        <pc:spChg chg="mod">
          <ac:chgData name="Eva Jandíková" userId="7ef427b1455032d3" providerId="LiveId" clId="{A276C08F-DBD6-49E8-948B-73D1AF4081E1}" dt="2025-03-07T16:12:41.158" v="9327" actId="404"/>
          <ac:spMkLst>
            <pc:docMk/>
            <pc:sldMk cId="1687042925" sldId="2664"/>
            <ac:spMk id="4" creationId="{815EBF6C-182C-7969-3C90-8580D023A013}"/>
          </ac:spMkLst>
        </pc:spChg>
        <pc:spChg chg="mod">
          <ac:chgData name="Eva Jandíková" userId="7ef427b1455032d3" providerId="LiveId" clId="{A276C08F-DBD6-49E8-948B-73D1AF4081E1}" dt="2025-03-07T16:04:32.498" v="8506"/>
          <ac:spMkLst>
            <pc:docMk/>
            <pc:sldMk cId="1687042925" sldId="2664"/>
            <ac:spMk id="5" creationId="{C2DE22A9-5CF9-89E0-C39C-FBE05ADA214F}"/>
          </ac:spMkLst>
        </pc:spChg>
        <pc:picChg chg="add mod">
          <ac:chgData name="Eva Jandíková" userId="7ef427b1455032d3" providerId="LiveId" clId="{A276C08F-DBD6-49E8-948B-73D1AF4081E1}" dt="2025-03-07T16:11:47.605" v="9323" actId="1076"/>
          <ac:picMkLst>
            <pc:docMk/>
            <pc:sldMk cId="1687042925" sldId="2664"/>
            <ac:picMk id="7" creationId="{492D1F6A-0BC6-061C-5EDE-D47C2CD74D8E}"/>
          </ac:picMkLst>
        </pc:picChg>
        <pc:picChg chg="add mod">
          <ac:chgData name="Eva Jandíková" userId="7ef427b1455032d3" providerId="LiveId" clId="{A276C08F-DBD6-49E8-948B-73D1AF4081E1}" dt="2025-03-07T16:12:31.258" v="9325" actId="1076"/>
          <ac:picMkLst>
            <pc:docMk/>
            <pc:sldMk cId="1687042925" sldId="2664"/>
            <ac:picMk id="9" creationId="{E330FF53-8439-F00E-6322-C0F9A809F661}"/>
          </ac:picMkLst>
        </pc:picChg>
        <pc:picChg chg="add mod">
          <ac:chgData name="Eva Jandíková" userId="7ef427b1455032d3" providerId="LiveId" clId="{A276C08F-DBD6-49E8-948B-73D1AF4081E1}" dt="2025-03-07T16:13:30.104" v="9342" actId="1037"/>
          <ac:picMkLst>
            <pc:docMk/>
            <pc:sldMk cId="1687042925" sldId="2664"/>
            <ac:picMk id="11" creationId="{4EACD55C-14F9-ABCC-8065-AB509B7F563D}"/>
          </ac:picMkLst>
        </pc:picChg>
        <pc:picChg chg="add mod">
          <ac:chgData name="Eva Jandíková" userId="7ef427b1455032d3" providerId="LiveId" clId="{A276C08F-DBD6-49E8-948B-73D1AF4081E1}" dt="2025-03-07T16:13:23.784" v="9335" actId="1036"/>
          <ac:picMkLst>
            <pc:docMk/>
            <pc:sldMk cId="1687042925" sldId="2664"/>
            <ac:picMk id="13" creationId="{78413A08-3F62-F429-F5C4-D4C24700159A}"/>
          </ac:picMkLst>
        </pc:picChg>
        <pc:picChg chg="add mod">
          <ac:chgData name="Eva Jandíková" userId="7ef427b1455032d3" providerId="LiveId" clId="{A276C08F-DBD6-49E8-948B-73D1AF4081E1}" dt="2025-03-07T16:13:51.578" v="9347" actId="1036"/>
          <ac:picMkLst>
            <pc:docMk/>
            <pc:sldMk cId="1687042925" sldId="2664"/>
            <ac:picMk id="15" creationId="{049D1DE1-10AE-0E77-5CB8-820C3C2E5169}"/>
          </ac:picMkLst>
        </pc:picChg>
        <pc:picChg chg="add mod">
          <ac:chgData name="Eva Jandíková" userId="7ef427b1455032d3" providerId="LiveId" clId="{A276C08F-DBD6-49E8-948B-73D1AF4081E1}" dt="2025-03-07T16:14:11.498" v="9350" actId="14100"/>
          <ac:picMkLst>
            <pc:docMk/>
            <pc:sldMk cId="1687042925" sldId="2664"/>
            <ac:picMk id="17" creationId="{6B689345-6B52-D25A-1A75-386D71D38F3B}"/>
          </ac:picMkLst>
        </pc:picChg>
      </pc:sldChg>
      <pc:sldChg chg="addSp delSp modSp add mod">
        <pc:chgData name="Eva Jandíková" userId="7ef427b1455032d3" providerId="LiveId" clId="{A276C08F-DBD6-49E8-948B-73D1AF4081E1}" dt="2025-03-07T16:28:49.739" v="9652" actId="1076"/>
        <pc:sldMkLst>
          <pc:docMk/>
          <pc:sldMk cId="347730934" sldId="2665"/>
        </pc:sldMkLst>
        <pc:spChg chg="mod">
          <ac:chgData name="Eva Jandíková" userId="7ef427b1455032d3" providerId="LiveId" clId="{A276C08F-DBD6-49E8-948B-73D1AF4081E1}" dt="2025-03-07T16:26:35.445" v="9644"/>
          <ac:spMkLst>
            <pc:docMk/>
            <pc:sldMk cId="347730934" sldId="2665"/>
            <ac:spMk id="6" creationId="{09E15D2C-8463-B9B4-BA09-1CD32785093E}"/>
          </ac:spMkLst>
        </pc:spChg>
        <pc:picChg chg="add mod">
          <ac:chgData name="Eva Jandíková" userId="7ef427b1455032d3" providerId="LiveId" clId="{A276C08F-DBD6-49E8-948B-73D1AF4081E1}" dt="2025-03-07T16:28:36.702" v="9649" actId="14100"/>
          <ac:picMkLst>
            <pc:docMk/>
            <pc:sldMk cId="347730934" sldId="2665"/>
            <ac:picMk id="10" creationId="{A289068B-0105-BBB9-AD71-A7D618DF274D}"/>
          </ac:picMkLst>
        </pc:picChg>
        <pc:picChg chg="add mod">
          <ac:chgData name="Eva Jandíková" userId="7ef427b1455032d3" providerId="LiveId" clId="{A276C08F-DBD6-49E8-948B-73D1AF4081E1}" dt="2025-03-07T16:28:49.739" v="9652" actId="1076"/>
          <ac:picMkLst>
            <pc:docMk/>
            <pc:sldMk cId="347730934" sldId="2665"/>
            <ac:picMk id="12" creationId="{4D211BA6-BD28-A98C-8DF4-0FD4C88F26CA}"/>
          </ac:picMkLst>
        </pc:picChg>
      </pc:sldChg>
      <pc:sldChg chg="modSp add del mod">
        <pc:chgData name="Eva Jandíková" userId="7ef427b1455032d3" providerId="LiveId" clId="{A276C08F-DBD6-49E8-948B-73D1AF4081E1}" dt="2025-03-07T16:47:40.343" v="9772" actId="47"/>
        <pc:sldMkLst>
          <pc:docMk/>
          <pc:sldMk cId="2398990207" sldId="2666"/>
        </pc:sldMkLst>
      </pc:sldChg>
      <pc:sldChg chg="addSp delSp modSp add mod">
        <pc:chgData name="Eva Jandíková" userId="7ef427b1455032d3" providerId="LiveId" clId="{A276C08F-DBD6-49E8-948B-73D1AF4081E1}" dt="2025-03-07T16:45:38.888" v="9764" actId="120"/>
        <pc:sldMkLst>
          <pc:docMk/>
          <pc:sldMk cId="2865751567" sldId="2667"/>
        </pc:sldMkLst>
        <pc:spChg chg="mod">
          <ac:chgData name="Eva Jandíková" userId="7ef427b1455032d3" providerId="LiveId" clId="{A276C08F-DBD6-49E8-948B-73D1AF4081E1}" dt="2025-03-07T16:45:17.347" v="9730" actId="207"/>
          <ac:spMkLst>
            <pc:docMk/>
            <pc:sldMk cId="2865751567" sldId="2667"/>
            <ac:spMk id="2" creationId="{41AE7B51-0FA5-D333-B22B-F224F54E4AD8}"/>
          </ac:spMkLst>
        </pc:spChg>
        <pc:spChg chg="mod">
          <ac:chgData name="Eva Jandíková" userId="7ef427b1455032d3" providerId="LiveId" clId="{A276C08F-DBD6-49E8-948B-73D1AF4081E1}" dt="2025-03-07T16:44:08.383" v="9673"/>
          <ac:spMkLst>
            <pc:docMk/>
            <pc:sldMk cId="2865751567" sldId="2667"/>
            <ac:spMk id="5" creationId="{B1531109-830A-DEF0-443C-A02FB4D0AA20}"/>
          </ac:spMkLst>
        </pc:spChg>
        <pc:spChg chg="mod">
          <ac:chgData name="Eva Jandíková" userId="7ef427b1455032d3" providerId="LiveId" clId="{A276C08F-DBD6-49E8-948B-73D1AF4081E1}" dt="2025-03-07T16:45:38.888" v="9764" actId="120"/>
          <ac:spMkLst>
            <pc:docMk/>
            <pc:sldMk cId="2865751567" sldId="2667"/>
            <ac:spMk id="6" creationId="{0A2D2A2D-70CD-111C-4353-54EB23B0183A}"/>
          </ac:spMkLst>
        </pc:spChg>
        <pc:spChg chg="add mod">
          <ac:chgData name="Eva Jandíková" userId="7ef427b1455032d3" providerId="LiveId" clId="{A276C08F-DBD6-49E8-948B-73D1AF4081E1}" dt="2025-03-07T16:44:10.326" v="9674" actId="478"/>
          <ac:spMkLst>
            <pc:docMk/>
            <pc:sldMk cId="2865751567" sldId="2667"/>
            <ac:spMk id="13" creationId="{6DF7C9DE-480B-9A2E-DB41-B337508C1DB8}"/>
          </ac:spMkLst>
        </pc:spChg>
        <pc:picChg chg="add mod">
          <ac:chgData name="Eva Jandíková" userId="7ef427b1455032d3" providerId="LiveId" clId="{A276C08F-DBD6-49E8-948B-73D1AF4081E1}" dt="2025-03-07T16:43:59.888" v="9672" actId="1076"/>
          <ac:picMkLst>
            <pc:docMk/>
            <pc:sldMk cId="2865751567" sldId="2667"/>
            <ac:picMk id="10" creationId="{AE73333B-0C9B-7FB8-423A-C879298EA918}"/>
          </ac:picMkLst>
        </pc:picChg>
        <pc:picChg chg="add mod">
          <ac:chgData name="Eva Jandíková" userId="7ef427b1455032d3" providerId="LiveId" clId="{A276C08F-DBD6-49E8-948B-73D1AF4081E1}" dt="2025-03-07T16:45:01.777" v="9727" actId="1076"/>
          <ac:picMkLst>
            <pc:docMk/>
            <pc:sldMk cId="2865751567" sldId="2667"/>
            <ac:picMk id="14" creationId="{7389346C-A9DF-7785-22E8-842F9592BD8E}"/>
          </ac:picMkLst>
        </pc:picChg>
      </pc:sldChg>
      <pc:sldChg chg="modSp add mod">
        <pc:chgData name="Eva Jandíková" userId="7ef427b1455032d3" providerId="LiveId" clId="{A276C08F-DBD6-49E8-948B-73D1AF4081E1}" dt="2025-03-07T16:47:36.230" v="9771"/>
        <pc:sldMkLst>
          <pc:docMk/>
          <pc:sldMk cId="436536094" sldId="2668"/>
        </pc:sldMkLst>
        <pc:spChg chg="mod">
          <ac:chgData name="Eva Jandíková" userId="7ef427b1455032d3" providerId="LiveId" clId="{A276C08F-DBD6-49E8-948B-73D1AF4081E1}" dt="2025-03-07T16:47:21.944" v="9769"/>
          <ac:spMkLst>
            <pc:docMk/>
            <pc:sldMk cId="436536094" sldId="2668"/>
            <ac:spMk id="5" creationId="{62A54BFA-70A2-4061-391A-3417A666614D}"/>
          </ac:spMkLst>
        </pc:spChg>
        <pc:spChg chg="mod">
          <ac:chgData name="Eva Jandíková" userId="7ef427b1455032d3" providerId="LiveId" clId="{A276C08F-DBD6-49E8-948B-73D1AF4081E1}" dt="2025-03-07T16:47:36.230" v="9771"/>
          <ac:spMkLst>
            <pc:docMk/>
            <pc:sldMk cId="436536094" sldId="2668"/>
            <ac:spMk id="6" creationId="{D4A1E406-5369-9FE6-7D27-5B0EFE11045F}"/>
          </ac:spMkLst>
        </pc:spChg>
      </pc:sldChg>
      <pc:sldChg chg="add">
        <pc:chgData name="Eva Jandíková" userId="7ef427b1455032d3" providerId="LiveId" clId="{A276C08F-DBD6-49E8-948B-73D1AF4081E1}" dt="2025-03-07T16:48:00.424" v="9773"/>
        <pc:sldMkLst>
          <pc:docMk/>
          <pc:sldMk cId="1162231074" sldId="2669"/>
        </pc:sldMkLst>
      </pc:sldChg>
      <pc:sldChg chg="addSp delSp modSp add mod">
        <pc:chgData name="Eva Jandíková" userId="7ef427b1455032d3" providerId="LiveId" clId="{A276C08F-DBD6-49E8-948B-73D1AF4081E1}" dt="2025-03-10T12:07:45.902" v="9965" actId="14100"/>
        <pc:sldMkLst>
          <pc:docMk/>
          <pc:sldMk cId="2969717879" sldId="2670"/>
        </pc:sldMkLst>
        <pc:spChg chg="mod">
          <ac:chgData name="Eva Jandíková" userId="7ef427b1455032d3" providerId="LiveId" clId="{A276C08F-DBD6-49E8-948B-73D1AF4081E1}" dt="2025-03-10T12:07:18.134" v="9961" actId="20577"/>
          <ac:spMkLst>
            <pc:docMk/>
            <pc:sldMk cId="2969717879" sldId="2670"/>
            <ac:spMk id="4" creationId="{00772DCD-0955-09AA-06DE-672F3D635691}"/>
          </ac:spMkLst>
        </pc:spChg>
        <pc:spChg chg="mod">
          <ac:chgData name="Eva Jandíková" userId="7ef427b1455032d3" providerId="LiveId" clId="{A276C08F-DBD6-49E8-948B-73D1AF4081E1}" dt="2025-03-10T12:06:54.248" v="9886" actId="20577"/>
          <ac:spMkLst>
            <pc:docMk/>
            <pc:sldMk cId="2969717879" sldId="2670"/>
            <ac:spMk id="5" creationId="{01D38B66-9281-2D23-38FA-35A71265CE6A}"/>
          </ac:spMkLst>
        </pc:spChg>
        <pc:picChg chg="add mod">
          <ac:chgData name="Eva Jandíková" userId="7ef427b1455032d3" providerId="LiveId" clId="{A276C08F-DBD6-49E8-948B-73D1AF4081E1}" dt="2025-03-10T12:07:45.902" v="9965" actId="14100"/>
          <ac:picMkLst>
            <pc:docMk/>
            <pc:sldMk cId="2969717879" sldId="2670"/>
            <ac:picMk id="7" creationId="{612582B6-9D17-5180-34A1-132AE99EE8AB}"/>
          </ac:picMkLst>
        </pc:picChg>
      </pc:sldChg>
      <pc:sldChg chg="addSp delSp modSp add mod ord">
        <pc:chgData name="Eva Jandíková" userId="7ef427b1455032d3" providerId="LiveId" clId="{A276C08F-DBD6-49E8-948B-73D1AF4081E1}" dt="2025-03-11T14:19:02.724" v="14702"/>
        <pc:sldMkLst>
          <pc:docMk/>
          <pc:sldMk cId="3351334350" sldId="2671"/>
        </pc:sldMkLst>
        <pc:spChg chg="mod">
          <ac:chgData name="Eva Jandíková" userId="7ef427b1455032d3" providerId="LiveId" clId="{A276C08F-DBD6-49E8-948B-73D1AF4081E1}" dt="2025-03-11T08:48:56.558" v="11702" actId="20577"/>
          <ac:spMkLst>
            <pc:docMk/>
            <pc:sldMk cId="3351334350" sldId="2671"/>
            <ac:spMk id="4" creationId="{AC779FC7-5B81-C416-FE03-9B89B00F6B7A}"/>
          </ac:spMkLst>
        </pc:spChg>
        <pc:spChg chg="mod">
          <ac:chgData name="Eva Jandíková" userId="7ef427b1455032d3" providerId="LiveId" clId="{A276C08F-DBD6-49E8-948B-73D1AF4081E1}" dt="2025-03-11T09:55:10.436" v="12341" actId="114"/>
          <ac:spMkLst>
            <pc:docMk/>
            <pc:sldMk cId="3351334350" sldId="2671"/>
            <ac:spMk id="6" creationId="{ADB84747-1B79-81EE-AD90-846FDD57B39F}"/>
          </ac:spMkLst>
        </pc:spChg>
      </pc:sldChg>
      <pc:sldChg chg="add del">
        <pc:chgData name="Eva Jandíková" userId="7ef427b1455032d3" providerId="LiveId" clId="{A276C08F-DBD6-49E8-948B-73D1AF4081E1}" dt="2025-03-10T14:03:44.817" v="10539" actId="47"/>
        <pc:sldMkLst>
          <pc:docMk/>
          <pc:sldMk cId="230778516" sldId="2672"/>
        </pc:sldMkLst>
      </pc:sldChg>
      <pc:sldChg chg="modSp add del mod">
        <pc:chgData name="Eva Jandíková" userId="7ef427b1455032d3" providerId="LiveId" clId="{A276C08F-DBD6-49E8-948B-73D1AF4081E1}" dt="2025-03-10T14:46:03.044" v="11575" actId="47"/>
        <pc:sldMkLst>
          <pc:docMk/>
          <pc:sldMk cId="645762568" sldId="2672"/>
        </pc:sldMkLst>
      </pc:sldChg>
      <pc:sldChg chg="add del">
        <pc:chgData name="Eva Jandíková" userId="7ef427b1455032d3" providerId="LiveId" clId="{A276C08F-DBD6-49E8-948B-73D1AF4081E1}" dt="2025-03-10T14:02:29.914" v="10465" actId="47"/>
        <pc:sldMkLst>
          <pc:docMk/>
          <pc:sldMk cId="1600393441" sldId="2672"/>
        </pc:sldMkLst>
      </pc:sldChg>
      <pc:sldChg chg="modSp add mod ord">
        <pc:chgData name="Eva Jandíková" userId="7ef427b1455032d3" providerId="LiveId" clId="{A276C08F-DBD6-49E8-948B-73D1AF4081E1}" dt="2025-03-11T14:19:02.724" v="14702"/>
        <pc:sldMkLst>
          <pc:docMk/>
          <pc:sldMk cId="1923191673" sldId="2673"/>
        </pc:sldMkLst>
        <pc:spChg chg="mod">
          <ac:chgData name="Eva Jandíková" userId="7ef427b1455032d3" providerId="LiveId" clId="{A276C08F-DBD6-49E8-948B-73D1AF4081E1}" dt="2025-03-10T14:45:59.237" v="11574" actId="255"/>
          <ac:spMkLst>
            <pc:docMk/>
            <pc:sldMk cId="1923191673" sldId="2673"/>
            <ac:spMk id="5" creationId="{51197B43-07AD-9B80-AD1B-A7D0241D0365}"/>
          </ac:spMkLst>
        </pc:spChg>
      </pc:sldChg>
      <pc:sldChg chg="addSp delSp modSp add mod ord">
        <pc:chgData name="Eva Jandíková" userId="7ef427b1455032d3" providerId="LiveId" clId="{A276C08F-DBD6-49E8-948B-73D1AF4081E1}" dt="2025-03-11T14:19:02.724" v="14702"/>
        <pc:sldMkLst>
          <pc:docMk/>
          <pc:sldMk cId="1482761326" sldId="2674"/>
        </pc:sldMkLst>
        <pc:spChg chg="mod">
          <ac:chgData name="Eva Jandíková" userId="7ef427b1455032d3" providerId="LiveId" clId="{A276C08F-DBD6-49E8-948B-73D1AF4081E1}" dt="2025-03-11T08:49:23.979" v="11704" actId="6549"/>
          <ac:spMkLst>
            <pc:docMk/>
            <pc:sldMk cId="1482761326" sldId="2674"/>
            <ac:spMk id="5" creationId="{E4B3D2F3-15BA-15F6-1DBB-289E67663512}"/>
          </ac:spMkLst>
        </pc:spChg>
        <pc:spChg chg="mod">
          <ac:chgData name="Eva Jandíková" userId="7ef427b1455032d3" providerId="LiveId" clId="{A276C08F-DBD6-49E8-948B-73D1AF4081E1}" dt="2025-03-11T08:50:09.486" v="11727" actId="20577"/>
          <ac:spMkLst>
            <pc:docMk/>
            <pc:sldMk cId="1482761326" sldId="2674"/>
            <ac:spMk id="6" creationId="{45D4A1D3-69BC-C5A2-33CE-A9078DE241E6}"/>
          </ac:spMkLst>
        </pc:spChg>
        <pc:picChg chg="add mod">
          <ac:chgData name="Eva Jandíková" userId="7ef427b1455032d3" providerId="LiveId" clId="{A276C08F-DBD6-49E8-948B-73D1AF4081E1}" dt="2025-03-11T08:50:15.371" v="11729" actId="14100"/>
          <ac:picMkLst>
            <pc:docMk/>
            <pc:sldMk cId="1482761326" sldId="2674"/>
            <ac:picMk id="8" creationId="{C6554812-CA2A-3901-1717-241C13553E00}"/>
          </ac:picMkLst>
        </pc:picChg>
      </pc:sldChg>
      <pc:sldChg chg="add del">
        <pc:chgData name="Eva Jandíková" userId="7ef427b1455032d3" providerId="LiveId" clId="{A276C08F-DBD6-49E8-948B-73D1AF4081E1}" dt="2025-03-10T14:46:11.805" v="11578"/>
        <pc:sldMkLst>
          <pc:docMk/>
          <pc:sldMk cId="669753695" sldId="2675"/>
        </pc:sldMkLst>
      </pc:sldChg>
      <pc:sldChg chg="addSp delSp modSp add mod ord">
        <pc:chgData name="Eva Jandíková" userId="7ef427b1455032d3" providerId="LiveId" clId="{A276C08F-DBD6-49E8-948B-73D1AF4081E1}" dt="2025-03-11T14:19:02.724" v="14702"/>
        <pc:sldMkLst>
          <pc:docMk/>
          <pc:sldMk cId="1207182129" sldId="2675"/>
        </pc:sldMkLst>
        <pc:spChg chg="mod">
          <ac:chgData name="Eva Jandíková" userId="7ef427b1455032d3" providerId="LiveId" clId="{A276C08F-DBD6-49E8-948B-73D1AF4081E1}" dt="2025-03-11T08:51:43.538" v="11755" actId="20577"/>
          <ac:spMkLst>
            <pc:docMk/>
            <pc:sldMk cId="1207182129" sldId="2675"/>
            <ac:spMk id="6" creationId="{DCD476E0-ABE2-9EED-9522-76B93823F5F4}"/>
          </ac:spMkLst>
        </pc:spChg>
        <pc:picChg chg="add mod">
          <ac:chgData name="Eva Jandíková" userId="7ef427b1455032d3" providerId="LiveId" clId="{A276C08F-DBD6-49E8-948B-73D1AF4081E1}" dt="2025-03-11T08:51:57.561" v="11759" actId="14100"/>
          <ac:picMkLst>
            <pc:docMk/>
            <pc:sldMk cId="1207182129" sldId="2675"/>
            <ac:picMk id="7" creationId="{3027D87C-31EF-D05B-AA15-E1DD894A78E1}"/>
          </ac:picMkLst>
        </pc:picChg>
      </pc:sldChg>
      <pc:sldChg chg="addSp delSp modSp add mod ord">
        <pc:chgData name="Eva Jandíková" userId="7ef427b1455032d3" providerId="LiveId" clId="{A276C08F-DBD6-49E8-948B-73D1AF4081E1}" dt="2025-03-11T14:19:02.724" v="14702"/>
        <pc:sldMkLst>
          <pc:docMk/>
          <pc:sldMk cId="1661315546" sldId="2676"/>
        </pc:sldMkLst>
        <pc:spChg chg="mod">
          <ac:chgData name="Eva Jandíková" userId="7ef427b1455032d3" providerId="LiveId" clId="{A276C08F-DBD6-49E8-948B-73D1AF4081E1}" dt="2025-03-11T08:53:20.587" v="11839" actId="20577"/>
          <ac:spMkLst>
            <pc:docMk/>
            <pc:sldMk cId="1661315546" sldId="2676"/>
            <ac:spMk id="6" creationId="{8D04D05A-9E24-FF50-D6FE-E6ED4F8A0697}"/>
          </ac:spMkLst>
        </pc:spChg>
        <pc:picChg chg="add mod">
          <ac:chgData name="Eva Jandíková" userId="7ef427b1455032d3" providerId="LiveId" clId="{A276C08F-DBD6-49E8-948B-73D1AF4081E1}" dt="2025-03-11T08:53:41.229" v="11845" actId="14100"/>
          <ac:picMkLst>
            <pc:docMk/>
            <pc:sldMk cId="1661315546" sldId="2676"/>
            <ac:picMk id="8" creationId="{B17E2FEA-E153-32DE-42CB-43C5D41D852C}"/>
          </ac:picMkLst>
        </pc:picChg>
      </pc:sldChg>
      <pc:sldChg chg="addSp delSp modSp add mod ord">
        <pc:chgData name="Eva Jandíková" userId="7ef427b1455032d3" providerId="LiveId" clId="{A276C08F-DBD6-49E8-948B-73D1AF4081E1}" dt="2025-03-11T14:19:02.724" v="14702"/>
        <pc:sldMkLst>
          <pc:docMk/>
          <pc:sldMk cId="934847966" sldId="2677"/>
        </pc:sldMkLst>
        <pc:spChg chg="mod">
          <ac:chgData name="Eva Jandíková" userId="7ef427b1455032d3" providerId="LiveId" clId="{A276C08F-DBD6-49E8-948B-73D1AF4081E1}" dt="2025-03-11T08:54:07.766" v="11878" actId="20577"/>
          <ac:spMkLst>
            <pc:docMk/>
            <pc:sldMk cId="934847966" sldId="2677"/>
            <ac:spMk id="6" creationId="{4603FFB4-8D88-798E-7535-C9E88CE75951}"/>
          </ac:spMkLst>
        </pc:spChg>
        <pc:picChg chg="add mod">
          <ac:chgData name="Eva Jandíková" userId="7ef427b1455032d3" providerId="LiveId" clId="{A276C08F-DBD6-49E8-948B-73D1AF4081E1}" dt="2025-03-11T08:54:44.504" v="11883" actId="1076"/>
          <ac:picMkLst>
            <pc:docMk/>
            <pc:sldMk cId="934847966" sldId="2677"/>
            <ac:picMk id="7" creationId="{22C62CCA-7000-AE5D-009A-0B2AF420B15E}"/>
          </ac:picMkLst>
        </pc:picChg>
      </pc:sldChg>
      <pc:sldChg chg="modSp add mod ord">
        <pc:chgData name="Eva Jandíková" userId="7ef427b1455032d3" providerId="LiveId" clId="{A276C08F-DBD6-49E8-948B-73D1AF4081E1}" dt="2025-03-11T14:19:02.724" v="14702"/>
        <pc:sldMkLst>
          <pc:docMk/>
          <pc:sldMk cId="2870242599" sldId="2678"/>
        </pc:sldMkLst>
        <pc:spChg chg="mod">
          <ac:chgData name="Eva Jandíková" userId="7ef427b1455032d3" providerId="LiveId" clId="{A276C08F-DBD6-49E8-948B-73D1AF4081E1}" dt="2025-03-11T09:45:55.898" v="12326" actId="20577"/>
          <ac:spMkLst>
            <pc:docMk/>
            <pc:sldMk cId="2870242599" sldId="2678"/>
            <ac:spMk id="5" creationId="{F42AF6E6-9ED5-1E0C-C151-A6A671328E4F}"/>
          </ac:spMkLst>
        </pc:spChg>
        <pc:spChg chg="mod">
          <ac:chgData name="Eva Jandíková" userId="7ef427b1455032d3" providerId="LiveId" clId="{A276C08F-DBD6-49E8-948B-73D1AF4081E1}" dt="2025-03-11T09:46:00.554" v="12327" actId="207"/>
          <ac:spMkLst>
            <pc:docMk/>
            <pc:sldMk cId="2870242599" sldId="2678"/>
            <ac:spMk id="6" creationId="{4897333A-363A-7E84-23B9-0F58C2910243}"/>
          </ac:spMkLst>
        </pc:spChg>
      </pc:sldChg>
      <pc:sldChg chg="addSp delSp modSp add del mod">
        <pc:chgData name="Eva Jandíková" userId="7ef427b1455032d3" providerId="LiveId" clId="{A276C08F-DBD6-49E8-948B-73D1AF4081E1}" dt="2025-03-11T11:17:03.543" v="13966" actId="47"/>
        <pc:sldMkLst>
          <pc:docMk/>
          <pc:sldMk cId="3371691433" sldId="2679"/>
        </pc:sldMkLst>
      </pc:sldChg>
      <pc:sldChg chg="add del">
        <pc:chgData name="Eva Jandíková" userId="7ef427b1455032d3" providerId="LiveId" clId="{A276C08F-DBD6-49E8-948B-73D1AF4081E1}" dt="2025-03-11T11:17:03.543" v="13966" actId="47"/>
        <pc:sldMkLst>
          <pc:docMk/>
          <pc:sldMk cId="1563263852" sldId="2680"/>
        </pc:sldMkLst>
      </pc:sldChg>
      <pc:sldChg chg="add">
        <pc:chgData name="Eva Jandíková" userId="7ef427b1455032d3" providerId="LiveId" clId="{A276C08F-DBD6-49E8-948B-73D1AF4081E1}" dt="2025-03-11T10:58:42.080" v="13504"/>
        <pc:sldMkLst>
          <pc:docMk/>
          <pc:sldMk cId="137938804" sldId="2681"/>
        </pc:sldMkLst>
      </pc:sldChg>
      <pc:sldChg chg="addSp delSp modSp add mod">
        <pc:chgData name="Eva Jandíková" userId="7ef427b1455032d3" providerId="LiveId" clId="{A276C08F-DBD6-49E8-948B-73D1AF4081E1}" dt="2025-03-11T11:11:35.996" v="13762" actId="14100"/>
        <pc:sldMkLst>
          <pc:docMk/>
          <pc:sldMk cId="4042027855" sldId="2682"/>
        </pc:sldMkLst>
        <pc:spChg chg="mod">
          <ac:chgData name="Eva Jandíková" userId="7ef427b1455032d3" providerId="LiveId" clId="{A276C08F-DBD6-49E8-948B-73D1AF4081E1}" dt="2025-03-11T11:11:31.676" v="13760" actId="207"/>
          <ac:spMkLst>
            <pc:docMk/>
            <pc:sldMk cId="4042027855" sldId="2682"/>
            <ac:spMk id="6" creationId="{A680576A-D23A-5603-02CC-3637065E3B2E}"/>
          </ac:spMkLst>
        </pc:spChg>
        <pc:picChg chg="add mod">
          <ac:chgData name="Eva Jandíková" userId="7ef427b1455032d3" providerId="LiveId" clId="{A276C08F-DBD6-49E8-948B-73D1AF4081E1}" dt="2025-03-11T11:11:35.996" v="13762" actId="14100"/>
          <ac:picMkLst>
            <pc:docMk/>
            <pc:sldMk cId="4042027855" sldId="2682"/>
            <ac:picMk id="7" creationId="{55843948-392D-43F5-6ECD-75665D1FDB65}"/>
          </ac:picMkLst>
        </pc:picChg>
      </pc:sldChg>
      <pc:sldChg chg="addSp delSp modSp add mod">
        <pc:chgData name="Eva Jandíková" userId="7ef427b1455032d3" providerId="LiveId" clId="{A276C08F-DBD6-49E8-948B-73D1AF4081E1}" dt="2025-03-11T13:13:54.594" v="14332" actId="22"/>
        <pc:sldMkLst>
          <pc:docMk/>
          <pc:sldMk cId="3265792836" sldId="2683"/>
        </pc:sldMkLst>
        <pc:spChg chg="mod">
          <ac:chgData name="Eva Jandíková" userId="7ef427b1455032d3" providerId="LiveId" clId="{A276C08F-DBD6-49E8-948B-73D1AF4081E1}" dt="2025-03-11T13:09:49.426" v="14110" actId="20577"/>
          <ac:spMkLst>
            <pc:docMk/>
            <pc:sldMk cId="3265792836" sldId="2683"/>
            <ac:spMk id="5" creationId="{E6D859EA-523A-D893-9218-87B9328E1DBD}"/>
          </ac:spMkLst>
        </pc:spChg>
        <pc:spChg chg="mod">
          <ac:chgData name="Eva Jandíková" userId="7ef427b1455032d3" providerId="LiveId" clId="{A276C08F-DBD6-49E8-948B-73D1AF4081E1}" dt="2025-03-11T13:11:32.400" v="14329" actId="207"/>
          <ac:spMkLst>
            <pc:docMk/>
            <pc:sldMk cId="3265792836" sldId="2683"/>
            <ac:spMk id="6" creationId="{B93F1381-5C46-8589-B04F-D7F0A6F9140E}"/>
          </ac:spMkLst>
        </pc:spChg>
        <pc:picChg chg="add mod">
          <ac:chgData name="Eva Jandíková" userId="7ef427b1455032d3" providerId="LiveId" clId="{A276C08F-DBD6-49E8-948B-73D1AF4081E1}" dt="2025-03-11T13:11:35.316" v="14330" actId="14100"/>
          <ac:picMkLst>
            <pc:docMk/>
            <pc:sldMk cId="3265792836" sldId="2683"/>
            <ac:picMk id="10" creationId="{E14EE863-E21A-1B38-0DF4-215F6AF9392A}"/>
          </ac:picMkLst>
        </pc:picChg>
      </pc:sldChg>
      <pc:sldChg chg="addSp delSp modSp add mod">
        <pc:chgData name="Eva Jandíková" userId="7ef427b1455032d3" providerId="LiveId" clId="{A276C08F-DBD6-49E8-948B-73D1AF4081E1}" dt="2025-03-11T13:16:01.950" v="14509" actId="207"/>
        <pc:sldMkLst>
          <pc:docMk/>
          <pc:sldMk cId="678949202" sldId="2684"/>
        </pc:sldMkLst>
        <pc:spChg chg="mod">
          <ac:chgData name="Eva Jandíková" userId="7ef427b1455032d3" providerId="LiveId" clId="{A276C08F-DBD6-49E8-948B-73D1AF4081E1}" dt="2025-03-11T13:14:00.606" v="14342" actId="20577"/>
          <ac:spMkLst>
            <pc:docMk/>
            <pc:sldMk cId="678949202" sldId="2684"/>
            <ac:spMk id="5" creationId="{CE45A129-8B31-D467-4CD1-42E680C18300}"/>
          </ac:spMkLst>
        </pc:spChg>
        <pc:spChg chg="mod">
          <ac:chgData name="Eva Jandíková" userId="7ef427b1455032d3" providerId="LiveId" clId="{A276C08F-DBD6-49E8-948B-73D1AF4081E1}" dt="2025-03-11T13:16:01.950" v="14509" actId="207"/>
          <ac:spMkLst>
            <pc:docMk/>
            <pc:sldMk cId="678949202" sldId="2684"/>
            <ac:spMk id="6" creationId="{4C465DCF-8BC5-FB29-8959-70F6545417FC}"/>
          </ac:spMkLst>
        </pc:spChg>
        <pc:picChg chg="add mod">
          <ac:chgData name="Eva Jandíková" userId="7ef427b1455032d3" providerId="LiveId" clId="{A276C08F-DBD6-49E8-948B-73D1AF4081E1}" dt="2025-03-11T13:15:53.489" v="14507" actId="14100"/>
          <ac:picMkLst>
            <pc:docMk/>
            <pc:sldMk cId="678949202" sldId="2684"/>
            <ac:picMk id="9" creationId="{19A1879A-9D95-7D82-642D-A71007C24BC0}"/>
          </ac:picMkLst>
        </pc:picChg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695642525" sldId="2685"/>
        </pc:sldMkLst>
      </pc:sldChg>
      <pc:sldChg chg="addSp modSp add del mod">
        <pc:chgData name="Eva Jandíková" userId="7ef427b1455032d3" providerId="LiveId" clId="{A276C08F-DBD6-49E8-948B-73D1AF4081E1}" dt="2025-03-11T14:56:04.637" v="15409" actId="47"/>
        <pc:sldMkLst>
          <pc:docMk/>
          <pc:sldMk cId="4067699813" sldId="2685"/>
        </pc:sldMkLst>
      </pc:sldChg>
      <pc:sldChg chg="modSp add del mod">
        <pc:chgData name="Eva Jandíková" userId="7ef427b1455032d3" providerId="LiveId" clId="{A276C08F-DBD6-49E8-948B-73D1AF4081E1}" dt="2025-03-11T14:56:19.508" v="15411" actId="47"/>
        <pc:sldMkLst>
          <pc:docMk/>
          <pc:sldMk cId="652765839" sldId="2686"/>
        </pc:sldMkLst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3320426325" sldId="2686"/>
        </pc:sldMkLst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2683068795" sldId="2687"/>
        </pc:sldMkLst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1288712244" sldId="2688"/>
        </pc:sldMkLst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933754542" sldId="2689"/>
        </pc:sldMkLst>
      </pc:sldChg>
      <pc:sldChg chg="ord">
        <pc:chgData name="Eva Jandíková" userId="7ef427b1455032d3" providerId="LiveId" clId="{A276C08F-DBD6-49E8-948B-73D1AF4081E1}" dt="2025-03-12T14:12:03.115" v="15735"/>
        <pc:sldMkLst>
          <pc:docMk/>
          <pc:sldMk cId="3312090797" sldId="2690"/>
        </pc:sldMkLst>
      </pc:sldChg>
      <pc:sldChg chg="addSp delSp modSp add mod ord modClrScheme chgLayout">
        <pc:chgData name="Eva Jandíková" userId="7ef427b1455032d3" providerId="LiveId" clId="{A276C08F-DBD6-49E8-948B-73D1AF4081E1}" dt="2025-03-12T12:53:43.765" v="15732"/>
        <pc:sldMkLst>
          <pc:docMk/>
          <pc:sldMk cId="1741603991" sldId="2691"/>
        </pc:sldMkLst>
        <pc:spChg chg="mod ord">
          <ac:chgData name="Eva Jandíková" userId="7ef427b1455032d3" providerId="LiveId" clId="{A276C08F-DBD6-49E8-948B-73D1AF4081E1}" dt="2025-03-12T12:52:02.390" v="15528" actId="700"/>
          <ac:spMkLst>
            <pc:docMk/>
            <pc:sldMk cId="1741603991" sldId="2691"/>
            <ac:spMk id="2" creationId="{7D7212F3-1A50-E8B6-71C1-2E755073452C}"/>
          </ac:spMkLst>
        </pc:spChg>
        <pc:spChg chg="mod ord">
          <ac:chgData name="Eva Jandíková" userId="7ef427b1455032d3" providerId="LiveId" clId="{A276C08F-DBD6-49E8-948B-73D1AF4081E1}" dt="2025-03-12T12:52:02.390" v="15528" actId="700"/>
          <ac:spMkLst>
            <pc:docMk/>
            <pc:sldMk cId="1741603991" sldId="2691"/>
            <ac:spMk id="6" creationId="{7C7FD07B-FB56-1593-9F8F-C64A3ABE75C6}"/>
          </ac:spMkLst>
        </pc:spChg>
        <pc:spChg chg="mod ord">
          <ac:chgData name="Eva Jandíková" userId="7ef427b1455032d3" providerId="LiveId" clId="{A276C08F-DBD6-49E8-948B-73D1AF4081E1}" dt="2025-03-12T12:52:02.390" v="15528" actId="700"/>
          <ac:spMkLst>
            <pc:docMk/>
            <pc:sldMk cId="1741603991" sldId="2691"/>
            <ac:spMk id="7" creationId="{58CBD916-B863-54BF-1B02-06C3D1AA925D}"/>
          </ac:spMkLst>
        </pc:spChg>
        <pc:spChg chg="mod ord">
          <ac:chgData name="Eva Jandíková" userId="7ef427b1455032d3" providerId="LiveId" clId="{A276C08F-DBD6-49E8-948B-73D1AF4081E1}" dt="2025-03-12T12:52:02.390" v="15528" actId="700"/>
          <ac:spMkLst>
            <pc:docMk/>
            <pc:sldMk cId="1741603991" sldId="2691"/>
            <ac:spMk id="8" creationId="{0A6121F8-1C49-23D5-7A2B-6E5A9FF04DFF}"/>
          </ac:spMkLst>
        </pc:spChg>
        <pc:spChg chg="add mod ord">
          <ac:chgData name="Eva Jandíková" userId="7ef427b1455032d3" providerId="LiveId" clId="{A276C08F-DBD6-49E8-948B-73D1AF4081E1}" dt="2025-03-12T12:53:23.874" v="15729" actId="404"/>
          <ac:spMkLst>
            <pc:docMk/>
            <pc:sldMk cId="1741603991" sldId="2691"/>
            <ac:spMk id="10" creationId="{4ED23182-E336-DE79-DDE7-C1F7C0F12CDF}"/>
          </ac:spMkLst>
        </pc:spChg>
        <pc:picChg chg="add mod">
          <ac:chgData name="Eva Jandíková" userId="7ef427b1455032d3" providerId="LiveId" clId="{A276C08F-DBD6-49E8-948B-73D1AF4081E1}" dt="2025-03-12T12:53:31.166" v="15730" actId="14100"/>
          <ac:picMkLst>
            <pc:docMk/>
            <pc:sldMk cId="1741603991" sldId="2691"/>
            <ac:picMk id="5" creationId="{C91BF78E-DA34-DD5E-8709-D27459EC0E58}"/>
          </ac:picMkLst>
        </pc:picChg>
      </pc:sldChg>
    </pc:docChg>
  </pc:docChgLst>
  <pc:docChgLst>
    <pc:chgData name="VLACH Miroslav" userId="S::miroslav.vlach@asseco-ce.com::e8cfff79-a0e7-41f3-b339-272d1dfa9d66" providerId="AD" clId="Web-{559E6557-87EC-6BC7-1DF5-66342AE94C76}"/>
    <pc:docChg chg="addSld delSld">
      <pc:chgData name="VLACH Miroslav" userId="S::miroslav.vlach@asseco-ce.com::e8cfff79-a0e7-41f3-b339-272d1dfa9d66" providerId="AD" clId="Web-{559E6557-87EC-6BC7-1DF5-66342AE94C76}" dt="2025-03-11T18:56:20.642" v="6"/>
      <pc:docMkLst>
        <pc:docMk/>
      </pc:docMkLst>
      <pc:sldChg chg="del">
        <pc:chgData name="VLACH Miroslav" userId="S::miroslav.vlach@asseco-ce.com::e8cfff79-a0e7-41f3-b339-272d1dfa9d66" providerId="AD" clId="Web-{559E6557-87EC-6BC7-1DF5-66342AE94C76}" dt="2025-03-11T18:56:20.642" v="6"/>
        <pc:sldMkLst>
          <pc:docMk/>
          <pc:sldMk cId="3753887667" sldId="2605"/>
        </pc:sldMkLst>
      </pc:sldChg>
      <pc:sldChg chg="add">
        <pc:chgData name="VLACH Miroslav" userId="S::miroslav.vlach@asseco-ce.com::e8cfff79-a0e7-41f3-b339-272d1dfa9d66" providerId="AD" clId="Web-{559E6557-87EC-6BC7-1DF5-66342AE94C76}" dt="2025-03-11T18:56:01.329" v="0"/>
        <pc:sldMkLst>
          <pc:docMk/>
          <pc:sldMk cId="695642525" sldId="2685"/>
        </pc:sldMkLst>
      </pc:sldChg>
      <pc:sldChg chg="add">
        <pc:chgData name="VLACH Miroslav" userId="S::miroslav.vlach@asseco-ce.com::e8cfff79-a0e7-41f3-b339-272d1dfa9d66" providerId="AD" clId="Web-{559E6557-87EC-6BC7-1DF5-66342AE94C76}" dt="2025-03-11T18:56:01.360" v="1"/>
        <pc:sldMkLst>
          <pc:docMk/>
          <pc:sldMk cId="3320426325" sldId="2686"/>
        </pc:sldMkLst>
      </pc:sldChg>
      <pc:sldChg chg="add">
        <pc:chgData name="VLACH Miroslav" userId="S::miroslav.vlach@asseco-ce.com::e8cfff79-a0e7-41f3-b339-272d1dfa9d66" providerId="AD" clId="Web-{559E6557-87EC-6BC7-1DF5-66342AE94C76}" dt="2025-03-11T18:56:01.407" v="2"/>
        <pc:sldMkLst>
          <pc:docMk/>
          <pc:sldMk cId="2683068795" sldId="2687"/>
        </pc:sldMkLst>
      </pc:sldChg>
      <pc:sldChg chg="add">
        <pc:chgData name="VLACH Miroslav" userId="S::miroslav.vlach@asseco-ce.com::e8cfff79-a0e7-41f3-b339-272d1dfa9d66" providerId="AD" clId="Web-{559E6557-87EC-6BC7-1DF5-66342AE94C76}" dt="2025-03-11T18:56:01.438" v="3"/>
        <pc:sldMkLst>
          <pc:docMk/>
          <pc:sldMk cId="1288712244" sldId="2688"/>
        </pc:sldMkLst>
      </pc:sldChg>
      <pc:sldChg chg="add">
        <pc:chgData name="VLACH Miroslav" userId="S::miroslav.vlach@asseco-ce.com::e8cfff79-a0e7-41f3-b339-272d1dfa9d66" providerId="AD" clId="Web-{559E6557-87EC-6BC7-1DF5-66342AE94C76}" dt="2025-03-11T18:56:01.485" v="4"/>
        <pc:sldMkLst>
          <pc:docMk/>
          <pc:sldMk cId="933754542" sldId="2689"/>
        </pc:sldMkLst>
      </pc:sldChg>
      <pc:sldChg chg="add">
        <pc:chgData name="VLACH Miroslav" userId="S::miroslav.vlach@asseco-ce.com::e8cfff79-a0e7-41f3-b339-272d1dfa9d66" providerId="AD" clId="Web-{559E6557-87EC-6BC7-1DF5-66342AE94C76}" dt="2025-03-11T18:56:01.516" v="5"/>
        <pc:sldMkLst>
          <pc:docMk/>
          <pc:sldMk cId="3312090797" sldId="269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z="1000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8D9CF-951F-4DB7-A66F-C025D3B84BF9}" type="datetimeFigureOut">
              <a:rPr lang="pl-PL" sz="1000" smtClean="0"/>
              <a:t>27.03.2025</a:t>
            </a:fld>
            <a:endParaRPr lang="pl-PL" sz="100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z="1000">
                <a:solidFill>
                  <a:srgbClr val="58595B"/>
                </a:solidFill>
              </a:rPr>
              <a:t>asseco.pl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FC140-D6D2-468F-97D6-897500CBF34B}" type="slidenum">
              <a:rPr lang="pl-PL" sz="900" smtClean="0"/>
              <a:t>‹#›</a:t>
            </a:fld>
            <a:endParaRPr lang="pl-PL" sz="900"/>
          </a:p>
        </p:txBody>
      </p:sp>
    </p:spTree>
    <p:extLst>
      <p:ext uri="{BB962C8B-B14F-4D97-AF65-F5344CB8AC3E}">
        <p14:creationId xmlns:p14="http://schemas.microsoft.com/office/powerpoint/2010/main" val="117978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r>
              <a:rPr lang="pl-PL"/>
              <a:t>Asseco Poland S.A.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4CEB447A-91AE-4BEF-8DAE-D1B3BDF93E14}" type="datetimeFigureOut">
              <a:rPr lang="pl-PL" smtClean="0"/>
              <a:pPr/>
              <a:t>27.03.2025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r>
              <a:rPr lang="pl-PL"/>
              <a:t>asseco.pl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/>
            </a:lvl1pPr>
          </a:lstStyle>
          <a:p>
            <a:fld id="{0C127573-7ADF-411A-9B23-EA9E8B4CF7A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30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141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21862-9426-8D16-0DB6-2AA45FEF5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560E69E-A3FD-2644-DDFA-9A8C0ACF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108F49D-88BC-FC6F-F78A-21150A986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1911E2-7CEB-4B82-C503-B3CE76DC2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444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3880-7554-122E-A1CF-6E585AF27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BF90AEB-92EB-E3BF-C04E-72A125921F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7929FA5-6EAB-0DEF-7B4B-46AE3B355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34B522-E1AC-DB45-AD0A-EF5D3BDCB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4017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46D13-7D31-5E0A-F03D-3987CF1F5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B95AC6-3871-D31E-1333-566430BB5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22B1656-CF3E-05D1-88FE-83B03B0BF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6F943D-D1F7-A382-FF69-312385BA3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307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06E6C-5AF1-8A73-36A1-8A4D2F47C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0C97BE3-46D7-631E-38F2-51414E9DE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34301FE-0BA9-435A-D566-9ABBF7FCC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591BE5-FFC9-6331-C411-83B4EADFA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2025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2EF8D-4479-7E4A-6FB8-B98B996F3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BAD25B-CF7A-7E06-B761-E668B10C4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117FEEC-8FF7-E867-ECE2-85FA14EB3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141E26-6ABD-95E6-8696-AC87D8C0C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8967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2CFA3-7FE5-9C67-0DBC-7C83FF42C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E097CEC-8004-A5C4-7EB2-F4F9ADEEF1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4F8A08-EA76-9104-ABE6-B6625D68D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1EB6B1-5424-E7B3-6E3E-FC68B6A92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42277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5F67B-BF08-C622-F35E-711922ABA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78A5DE1-6E1F-5748-18BF-7160C59A5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AE22B31-17D5-3CEF-F842-54F6FA5BF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C8EFBB-EBB4-AE04-0E22-E4A877606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419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7B39C-CB85-CBCC-49D5-B5760E235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519A5A4-1102-C0B4-8971-43B8421A5B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6B325B3-4962-1D43-47DF-301D1D418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CD2FFB-2F30-1AFF-143C-D7FFE8DBF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7980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1E275-F817-6D82-57A2-136A61789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C649EC1-8B40-9CBE-C4A5-8BCB5F790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788696F-5EC5-3427-6A44-722FEBDED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F830C8-00C8-557C-F9CF-2EB61B884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9217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2EBEB-7854-4C35-8E44-F9D4167CF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902F9F6-F572-7077-74ED-DD83A7DD4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7AF02AC-E721-0248-AFBC-7371810CD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9973DE-B31B-E2A6-4E2D-9CB52DEFF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802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0E4AA-9EE5-7E7B-7D58-37889B7B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0DE363-0053-0678-67A2-120755DB0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C7D92-B333-097D-C80E-36E484665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B270A-0DE8-369E-7964-384F83607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0076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CD2DA-2788-520F-EC85-E8A9F2A34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29AB8A-F717-1720-E738-1BD2BEDC7C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CDC2B-83D0-71EC-DB2D-A9A33E4121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1CF22-6F55-CFEA-2606-50660F13A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817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039B-C0EA-87BA-ED4F-78176DD3E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1BDD8E5-3DC1-DCC1-7CAC-38843DD05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A183713-8DDD-3F49-2D6E-0F1F32A87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E95153-0B9F-DA2A-8C1C-B163A9D81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0353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D8ABA-8EA8-A115-1E59-95967F1C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198990B-549A-8D10-F4D6-5C6C0389C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7DF497-21E5-33EE-CC44-AEC78812F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76B075-17E4-D588-333D-6AE043B407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434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4C935-93C3-BA98-9F01-41DDEA954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EB5E85D-3B41-6B41-3408-11814344C4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99DF1AC-D5EA-A658-68CE-720644DBD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F288A0-2942-02EC-DA3E-4FE9FEE9BF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9070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7AC6-1A20-D0F3-41F8-85F5191CA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8BC2AA-9C7C-F9B3-8205-C4DED4A8E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60F693-4374-C0E6-C05B-CDF2E57415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2DB6B-7F21-E477-3D61-F3CD500D7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0282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9E85D-ACAD-01C3-786A-FB2DFC933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38608-3BA9-7B99-C37E-B4AF1AD76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F865E-4A56-990C-2049-9514802DE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CF46C-D057-3907-A2DE-E00190A19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218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8582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626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B1CAB-8DEB-F6C5-F680-8F39E8C9B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3C743-3AE8-EA14-F8F0-E900D2011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777418-06EF-836D-4C50-316085F32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99E96-A5DC-CAF7-0C23-C9796A130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035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E5FD2-EDEC-1E35-5DC8-A01E93635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CF6CEB-8B69-E428-DE97-9B012F6CE5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87DD0-8565-413E-BC0D-4E88E7E280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04ACC-D76D-0F78-EA0A-D95A855684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3650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609C6-531C-C7D2-64EF-CD899789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78FA211-949E-8F01-4C58-4245910EB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5472979-4515-0F10-1630-480B24213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A97D1B-533F-ADDF-3BD8-9EACE20548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105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64BA9-7231-F742-75B5-4C160677B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2A25BE4-50C9-688D-362F-2E78A31B3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8DF91D-5642-2826-EBB4-16860B829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1AEC39-2BC3-5B7A-6BA2-CBA2F8479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9169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9153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7573-7ADF-411A-9B23-EA9E8B4CF7AA}" type="slidenum">
              <a:rPr lang="pl-PL" smtClean="0"/>
              <a:pPr/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0990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5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86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24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7AEC4CB-953A-49D6-846F-CA73583081D9}"/>
              </a:ext>
            </a:extLst>
          </p:cNvPr>
          <p:cNvGrpSpPr/>
          <p:nvPr userDrawn="1"/>
        </p:nvGrpSpPr>
        <p:grpSpPr>
          <a:xfrm>
            <a:off x="2794002" y="2539390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BFA6ED9-A9D4-49D0-9AF8-077C41F70E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6B6CC05-6796-4D93-8463-98DD7687AF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1F00E6E-81E8-4BF1-B618-930C34EC3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A1BB1C4F-CA4D-4407-8C76-D524BBF875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9DBE43-341A-479B-A032-037E9463E44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04B23C-CB83-4AD0-A06B-D1C8D3B946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239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75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15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631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99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1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5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95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20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83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7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64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07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4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56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8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095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5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+text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>
            <a:extLst>
              <a:ext uri="{FF2B5EF4-FFF2-40B4-BE49-F238E27FC236}">
                <a16:creationId xmlns:a16="http://schemas.microsoft.com/office/drawing/2014/main" id="{4CCBCACA-077E-4F5E-BA02-E16AA479B36C}"/>
              </a:ext>
            </a:extLst>
          </p:cNvPr>
          <p:cNvSpPr/>
          <p:nvPr userDrawn="1"/>
        </p:nvSpPr>
        <p:spPr bwMode="auto">
          <a:xfrm>
            <a:off x="6306782" y="2303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A842D55-AC9B-4BA0-8D2A-0DD1A862E40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306783" y="820"/>
            <a:ext cx="1976606" cy="1948467"/>
          </a:xfrm>
          <a:prstGeom prst="ellipse">
            <a:avLst/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BFFAC6C-83F9-4110-9B41-662B2DB1B310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C89D3CB-71EC-4796-98F8-39D0174F15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44480DB-B935-4232-8A0D-350BB42592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5CE5F792-C195-4525-B8F3-F7D99F9FAF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405C628B-3E6E-43A3-99E3-F3E76E57CB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FC369BA-5DED-47EF-A019-D261745C91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67DBC3E8-3F71-43AB-AEE7-FF91A5F972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pl-PL" sz="3200">
                <a:solidFill>
                  <a:schemeClr val="bg1"/>
                </a:solidFill>
              </a:endParaRPr>
            </a:p>
          </p:txBody>
        </p:sp>
      </p:grpSp>
      <p:sp>
        <p:nvSpPr>
          <p:cNvPr id="31" name="Prostokąt 30">
            <a:extLst>
              <a:ext uri="{FF2B5EF4-FFF2-40B4-BE49-F238E27FC236}">
                <a16:creationId xmlns:a16="http://schemas.microsoft.com/office/drawing/2014/main" id="{13D274EA-DC76-4114-93F1-78D86C91FB9D}"/>
              </a:ext>
            </a:extLst>
          </p:cNvPr>
          <p:cNvSpPr/>
          <p:nvPr userDrawn="1"/>
        </p:nvSpPr>
        <p:spPr bwMode="auto">
          <a:xfrm>
            <a:off x="9243254" y="820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Symbol zastępczy tekstu 5">
            <a:extLst>
              <a:ext uri="{FF2B5EF4-FFF2-40B4-BE49-F238E27FC236}">
                <a16:creationId xmlns:a16="http://schemas.microsoft.com/office/drawing/2014/main" id="{4FE54921-81B9-4AB2-91F5-4C1122C1F1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90254" y="509751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21" name="Symbol zastępczy tekstu 5">
            <a:extLst>
              <a:ext uri="{FF2B5EF4-FFF2-40B4-BE49-F238E27FC236}">
                <a16:creationId xmlns:a16="http://schemas.microsoft.com/office/drawing/2014/main" id="{E999A348-65B7-4713-9EFC-6888558000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90253" y="1137325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FF0B5CDE-17EE-422E-B832-391D3B84729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243254" y="2303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3" name="Symbol zastępczy tekstu 5">
            <a:extLst>
              <a:ext uri="{FF2B5EF4-FFF2-40B4-BE49-F238E27FC236}">
                <a16:creationId xmlns:a16="http://schemas.microsoft.com/office/drawing/2014/main" id="{1ECD2B61-A279-4B75-940A-C119CABC4B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3782" y="2840193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4" name="Symbol zastępczy tekstu 5">
            <a:extLst>
              <a:ext uri="{FF2B5EF4-FFF2-40B4-BE49-F238E27FC236}">
                <a16:creationId xmlns:a16="http://schemas.microsoft.com/office/drawing/2014/main" id="{4198887C-1487-4078-97E4-50E1476071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781" y="3467766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F1075132-5CF2-4404-B879-86F9DABFF31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06782" y="4607965"/>
            <a:ext cx="2950605" cy="2304000"/>
          </a:xfrm>
          <a:prstGeom prst="octagon">
            <a:avLst>
              <a:gd name="adj" fmla="val 0"/>
            </a:avLst>
          </a:prstGeom>
          <a:ln w="381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/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71D3AC21-CCC2-494C-B313-8836178FAF14}"/>
              </a:ext>
            </a:extLst>
          </p:cNvPr>
          <p:cNvSpPr/>
          <p:nvPr userDrawn="1"/>
        </p:nvSpPr>
        <p:spPr bwMode="auto">
          <a:xfrm>
            <a:off x="9243254" y="4607965"/>
            <a:ext cx="2950605" cy="2304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8" name="Symbol zastępczy tekstu 5">
            <a:extLst>
              <a:ext uri="{FF2B5EF4-FFF2-40B4-BE49-F238E27FC236}">
                <a16:creationId xmlns:a16="http://schemas.microsoft.com/office/drawing/2014/main" id="{BBC3513B-A593-4613-A468-F2A8269776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490254" y="5116897"/>
            <a:ext cx="2456607" cy="272895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49" name="Symbol zastępczy tekstu 5">
            <a:extLst>
              <a:ext uri="{FF2B5EF4-FFF2-40B4-BE49-F238E27FC236}">
                <a16:creationId xmlns:a16="http://schemas.microsoft.com/office/drawing/2014/main" id="{F39BFAB0-A9AD-48DA-80BA-ED0ACDE674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90253" y="5744470"/>
            <a:ext cx="2456609" cy="2339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sp>
        <p:nvSpPr>
          <p:cNvPr id="35" name="Titelplatzhalter 1">
            <a:extLst>
              <a:ext uri="{FF2B5EF4-FFF2-40B4-BE49-F238E27FC236}">
                <a16:creationId xmlns:a16="http://schemas.microsoft.com/office/drawing/2014/main" id="{4237B39C-CD8A-4E03-844B-1EFB7EB37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5665257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EADC2224-0249-4C74-8089-BF7FEB1689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6630" y="2642437"/>
            <a:ext cx="5665257" cy="37718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19982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90000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  <a:endParaRPr lang="pl-PL" noProof="0"/>
          </a:p>
        </p:txBody>
      </p:sp>
      <p:sp>
        <p:nvSpPr>
          <p:cNvPr id="33" name="Symbol zastępczy tekstu 5">
            <a:extLst>
              <a:ext uri="{FF2B5EF4-FFF2-40B4-BE49-F238E27FC236}">
                <a16:creationId xmlns:a16="http://schemas.microsoft.com/office/drawing/2014/main" id="{D63D5752-7A30-49FD-9D76-BF05C1F0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630" y="2042637"/>
            <a:ext cx="5665257" cy="43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9976" indent="0">
              <a:buFontTx/>
              <a:buNone/>
              <a:defRPr/>
            </a:lvl2pPr>
            <a:lvl3pPr marL="1055948" indent="0">
              <a:buFontTx/>
              <a:buNone/>
              <a:defRPr/>
            </a:lvl3pPr>
            <a:lvl4pPr marL="715398" indent="0">
              <a:buFontTx/>
              <a:buNone/>
              <a:defRPr/>
            </a:lvl4pPr>
            <a:lvl5pPr marL="96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56DB827F-71F0-4B3D-A55C-E144020F617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6019B3A2-A2FC-4AFE-8F37-9B543384205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12B3C1CE-5BE6-4360-81FE-1908C976AE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16159897-A2A0-4044-B9B6-7CC3BC2F1EB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32A7652B-BAD6-4262-894E-6D2BF16AED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4" name="Grupa 33">
              <a:extLst>
                <a:ext uri="{FF2B5EF4-FFF2-40B4-BE49-F238E27FC236}">
                  <a16:creationId xmlns:a16="http://schemas.microsoft.com/office/drawing/2014/main" id="{FCBBE11C-72E3-4E14-A2F8-C72FAB1384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60" name="Prostokąt: zaokrąglone rogi 59">
                <a:extLst>
                  <a:ext uri="{FF2B5EF4-FFF2-40B4-BE49-F238E27FC236}">
                    <a16:creationId xmlns:a16="http://schemas.microsoft.com/office/drawing/2014/main" id="{994EFD76-064C-4F16-80FE-114210805BD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Prostokąt: zaokrąglone rogi 60">
                <a:extLst>
                  <a:ext uri="{FF2B5EF4-FFF2-40B4-BE49-F238E27FC236}">
                    <a16:creationId xmlns:a16="http://schemas.microsoft.com/office/drawing/2014/main" id="{E51A101D-D314-4BD3-A2B7-D9F5EA61144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11395339-3A44-4287-9C8F-54BEE60435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6" name="Grupa 35">
              <a:extLst>
                <a:ext uri="{FF2B5EF4-FFF2-40B4-BE49-F238E27FC236}">
                  <a16:creationId xmlns:a16="http://schemas.microsoft.com/office/drawing/2014/main" id="{EFF83353-BDAC-49D6-AA0B-EE7783CF4DE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57" name="Prostokąt: zaokrąglone rogi 56">
                <a:extLst>
                  <a:ext uri="{FF2B5EF4-FFF2-40B4-BE49-F238E27FC236}">
                    <a16:creationId xmlns:a16="http://schemas.microsoft.com/office/drawing/2014/main" id="{666917A8-00A4-42CF-94C0-D62B7CA30D5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Prostokąt: zaokrąglone rogi 57">
                <a:extLst>
                  <a:ext uri="{FF2B5EF4-FFF2-40B4-BE49-F238E27FC236}">
                    <a16:creationId xmlns:a16="http://schemas.microsoft.com/office/drawing/2014/main" id="{B6ED261D-1D62-4362-8148-8695FF11267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Prostokąt: zaokrąglone rogi 58">
                <a:extLst>
                  <a:ext uri="{FF2B5EF4-FFF2-40B4-BE49-F238E27FC236}">
                    <a16:creationId xmlns:a16="http://schemas.microsoft.com/office/drawing/2014/main" id="{A991CCB8-763A-4392-9097-BE85B0D0AF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646A1E39-3457-42B7-8343-60E444FF1B16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54" name="Prostokąt: zaokrąglone rogi 53">
                <a:extLst>
                  <a:ext uri="{FF2B5EF4-FFF2-40B4-BE49-F238E27FC236}">
                    <a16:creationId xmlns:a16="http://schemas.microsoft.com/office/drawing/2014/main" id="{2861754D-9C1F-4EEF-8468-EE9A4970701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Prostokąt: zaokrąglone rogi 54">
                <a:extLst>
                  <a:ext uri="{FF2B5EF4-FFF2-40B4-BE49-F238E27FC236}">
                    <a16:creationId xmlns:a16="http://schemas.microsoft.com/office/drawing/2014/main" id="{9920F5C5-D2B1-47E9-9B24-CA815E7CA74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Prostokąt: zaokrąglone rogi 55">
                <a:extLst>
                  <a:ext uri="{FF2B5EF4-FFF2-40B4-BE49-F238E27FC236}">
                    <a16:creationId xmlns:a16="http://schemas.microsoft.com/office/drawing/2014/main" id="{60B71224-EFFD-46B0-B0BB-05BF5CE0E11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8" name="Grupa 37">
              <a:extLst>
                <a:ext uri="{FF2B5EF4-FFF2-40B4-BE49-F238E27FC236}">
                  <a16:creationId xmlns:a16="http://schemas.microsoft.com/office/drawing/2014/main" id="{7B4F205B-A268-4E98-880F-10F038CB9D9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51" name="Prostokąt: zaokrąglone rogi 50">
                <a:extLst>
                  <a:ext uri="{FF2B5EF4-FFF2-40B4-BE49-F238E27FC236}">
                    <a16:creationId xmlns:a16="http://schemas.microsoft.com/office/drawing/2014/main" id="{3CCA63E3-F70D-4128-B653-B624EEEC5FD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Prostokąt: zaokrąglone rogi 51">
                <a:extLst>
                  <a:ext uri="{FF2B5EF4-FFF2-40B4-BE49-F238E27FC236}">
                    <a16:creationId xmlns:a16="http://schemas.microsoft.com/office/drawing/2014/main" id="{20DF7EA7-EFF3-4505-A95C-FF15F9FD1F9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Prostokąt: zaokrąglone rogi 52">
                <a:extLst>
                  <a:ext uri="{FF2B5EF4-FFF2-40B4-BE49-F238E27FC236}">
                    <a16:creationId xmlns:a16="http://schemas.microsoft.com/office/drawing/2014/main" id="{78E7DEC5-4F09-4039-8B74-35D7CF5FAB4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8A7CA7BD-0825-4CAC-8063-3D0487CA9AC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9C45E143-67CC-4D53-AB14-A7F368617EE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6F6095AD-F62D-44A3-B22E-42346E5267C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Prostokąt: zaokrąglone rogi 49">
                <a:extLst>
                  <a:ext uri="{FF2B5EF4-FFF2-40B4-BE49-F238E27FC236}">
                    <a16:creationId xmlns:a16="http://schemas.microsoft.com/office/drawing/2014/main" id="{8BFB3FA3-5EF3-4306-AB66-9CD8CA5DF2A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5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tx1"/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32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B7478B59-CA66-469F-8F73-AB7FFEA9D6C4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46D5FBF-F464-4AED-8FC3-607C9F724FC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F6EB662-8815-4C4A-8EBE-492B31BD1C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95961A05-9BAE-433E-90DC-6E59AFC85D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965E3BDA-0E08-4313-AE93-A8E8D3FC87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90CF57-EAE5-4259-9D9F-F1FDF4C5E722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59764DB9-4245-4347-93F2-143C99D602E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101207D0-25E6-4E04-BAB8-59F1AD49499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5C91B490-D9C1-4DCF-8E12-79218EE021B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6673C142-71A3-4252-9CE8-CDF64FE32F4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B50412F8-EA82-4F78-A476-D7A31BB518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8A58F4-D904-4708-B9BE-FE3098ADED1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18D2B323-4DA7-4CC6-B642-B03DD11FC5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32CDD1A5-AF1D-4661-9532-4571DFC4B43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E0C28F1-D7B9-4F28-A9E6-E3372B331A2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C32C97DB-11C1-41AE-BCD8-C2AAEF4183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8D49BC9F-9FE6-4B69-B57D-02E1BF47EA4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76098CF-4869-4B7C-B9CD-0FC0E7EA1A85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3207ED2-1448-48AA-B1F1-ABF5DE8751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24FDC63-5A45-412B-9979-0D3F70EDEAF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9430D757-0DA1-4C23-A9D5-86A7C4021A5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311390E9-B0B0-4832-9EF0-E71F9F6AA7A5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B246218C-1A51-419D-8608-EBEF05F803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5E41E63D-A1FE-44BF-9F55-EF0453F6C7B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FB8A9228-7B43-4B94-A36C-2BF582F5F41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6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1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7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2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02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6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2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200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98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464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5779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856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5C08D64-C3DA-44F9-9E88-3B87D5486FA3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ACE0832-6D72-4CD5-8EB5-A283E3C107F8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3763B0-B546-48E5-9695-F0D83692E1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5E2E277-9B5C-4811-91EF-1CF8B49034F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921F3C-0AB6-4FF1-B65E-E99A463CBD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A0CE0A7-D80D-40F8-B347-BED9725CC1A4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6947DDD-797A-42CB-866B-93BCE65A8A2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AAAA886A-97CE-4CC6-8FF5-825386F1259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F52EF929-F897-455C-9A7D-A64E6E63F56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AA310E6-D631-4275-A1BF-CD0B0950E78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1FFD77D-2DA7-4C65-834B-B1374EC5F6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2A95DCF-267B-4390-AD3B-5E1C9BC0F1A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91A621E8-38EE-4D8C-B66D-D59F365D4C1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C53396C8-3A9C-44E7-9610-6435F4EFAEC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B533D4B-A375-4F00-9C66-BB65C3CEA7B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6741CC0E-A391-41CE-9B86-F751CD833F6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04AF7854-5EDD-4A9B-8B2F-EEAA20B0BC4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C410A2A-3FB8-44C5-A8B7-89CF29C406B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BDA55D02-F9E5-48C8-B198-718002A6250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6FFC9E8-AB22-405D-8283-72BFCEDC64E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14C83B44-05A1-4CAE-ADC7-53BB18A463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DF4700B0-42F3-4819-8132-88B121C23CD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917B1461-1C05-4911-B661-1BE152BAB82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1E02EA0D-0C92-4411-A380-24EFF6FB114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22248380-4932-4F50-8533-3B1576BC68E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890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with the slogan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-18186" y="0"/>
            <a:ext cx="12192000" cy="6858000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grpSp>
        <p:nvGrpSpPr>
          <p:cNvPr id="65" name="Group 64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66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67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7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7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turquois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6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green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purple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4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red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>
            <a:extLst>
              <a:ext uri="{FF2B5EF4-FFF2-40B4-BE49-F238E27FC236}">
                <a16:creationId xmlns:a16="http://schemas.microsoft.com/office/drawing/2014/main" id="{2C88A7F9-9CD3-4A89-8868-9B2AE1FA25CC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F2A79-0052-4582-877F-8B222B848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40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yellow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F6FB5C9C-1DF4-4568-A51F-75196DD81FE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CE3F246-6D30-4A6A-ADAF-E173987111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43640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tx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tx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tx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3" name="Grupa 12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5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6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0" name="Grupa 69">
            <a:extLst>
              <a:ext uri="{FF2B5EF4-FFF2-40B4-BE49-F238E27FC236}">
                <a16:creationId xmlns:a16="http://schemas.microsoft.com/office/drawing/2014/main" id="{D5539951-E545-4582-BE00-AC4E71EFCFA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6F49C615-9021-4D6D-B3D4-AAC6EB7AFE3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175FAC5E-9D12-42AA-9FAA-597661EEF2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03BE2D-633B-4E03-A153-9F47B1C5269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888EA1E-2D37-47DB-9482-6F31D7FBE55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0429A59-91F4-48D6-BA77-086E4D4887B8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5553435-8AD3-409C-B838-3DF3E0B092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2E5CA54E-6AE5-4B16-A352-29AA7097B2E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041B050B-2BB8-4944-81FC-687F0F405E8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F10A9DF5-F867-4074-98C0-41D2B18F0C6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F97C62E3-6280-4C41-89CF-39193C8B6E4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3951D5DB-F513-491D-9E1B-30500C153A1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2F59F67C-D631-49B5-8E61-D73DA0A42CF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E7E0B7E4-9343-4EDB-BF83-05E827E363A3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9109EA9E-248E-4ADB-AFF8-45FEE1CB8BF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41A7283C-376C-4558-8F7F-CF331216340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63F5EF9-DB6A-4CC5-904A-E3E9A60D01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B04CFC9-0250-45D4-931F-4A9984A41469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8735117-9F66-4F70-869E-8670DF1D4D9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2465AE8-EFA2-44FA-8572-427D6C311FC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DFC47CAC-5AFC-4D94-AF57-2058B853FBE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860D55B7-6F1E-48CF-9E96-E96EF6BB7CC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AC72421F-7D88-48A4-9F24-577CC60BC70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BAE7DE43-A30F-4213-954E-440A6CF615A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7A34C9A9-DFD9-4118-B8D3-CF2EDABCA63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D22F0230-BC83-43B4-8F26-F71DCC2423E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13">
            <a:extLst>
              <a:ext uri="{FF2B5EF4-FFF2-40B4-BE49-F238E27FC236}">
                <a16:creationId xmlns:a16="http://schemas.microsoft.com/office/drawing/2014/main" id="{FAE1F845-3B37-4F12-BE00-310A83771115}"/>
              </a:ext>
            </a:extLst>
          </p:cNvPr>
          <p:cNvGrpSpPr/>
          <p:nvPr userDrawn="1"/>
        </p:nvGrpSpPr>
        <p:grpSpPr>
          <a:xfrm>
            <a:off x="2794002" y="3065175"/>
            <a:ext cx="6603998" cy="727650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A9E25710-FF62-431B-8241-3941C4EB5A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3F48DA7-4038-4F51-8DF5-4453D97C92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62A7380-50C3-4360-9EAE-4D5344106E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F96FD73A-580A-460A-823E-16A147F80A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C88FBBCC-E501-4ED0-9F20-A0B59220DF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5607B6C2-6E16-496C-88E8-CDEC4532D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1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5EEE2F3D-5056-46FA-B773-01BDD9734E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Name and surname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Title of presentation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180D6F98-E48F-48F2-AE21-FE38C569C4D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67472D0-194C-4958-A1E3-8A549FB2A7C9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A142AB67-0EBA-4E3B-9132-2372FAE43EF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F021F457-7475-4CD0-9747-BB6BC6B70B9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C7734ED5-D660-47D3-8172-76F6991E50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34F06D12-F0D0-4BB4-A697-1D464F116017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1554D10-5E44-4B36-BA7D-03925DC9BA0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538AF2C5-9DB8-4DB3-AD9D-114EB7BE32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EE832104-FAD6-49EF-A31B-66A198410C8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BBEB4BC1-C6B6-4286-9359-6861C5AC6095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21BFEF45-F191-486D-B943-BB4FF81FB33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B11255C-BD7C-4950-9FB6-200E8331E9B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8FCD4891-00AF-43D7-8614-BF00578A8A5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94AA068-C2A5-4092-8EDD-DA105EC777CD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403EB4B5-2FE5-435A-B871-C17A831E983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BC0DED70-1262-4F7F-8C56-68A6A0E4CCD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E5CCBF3E-2D4B-4767-91F2-561F255159D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CFA25F6D-C93B-49F8-89CE-CA497D5E7943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56933C7-ED4A-4826-9866-BF8A40D13FF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B58CE3A-2236-47B5-A35B-BD585B15A37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5E579912-2C2C-42C0-A450-71AF45D48BB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E901302F-FEF1-4DD1-B1EC-D8A032B258A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5B193534-2319-4932-B67B-A69B6F382F4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004C9B93-BCF1-4FAE-834B-24BCBB5E822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1FF192FA-E502-44D7-B72B-23FA12BFAE5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6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ble of conten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35ADCA27-53A0-4A2E-B059-AA39568B0C4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7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26627" y="2372475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91FE2EFA-BAF9-4811-9CC9-143F314E0825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FB0B73FD-91EB-478A-AE3F-52387132082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925FFF4D-341C-4D87-85D2-3C58E6AA68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5367BD-A882-47D3-A851-057CED9EF7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7" name="Prostokąt: zaokrąglone rogi 96">
                <a:extLst>
                  <a:ext uri="{FF2B5EF4-FFF2-40B4-BE49-F238E27FC236}">
                    <a16:creationId xmlns:a16="http://schemas.microsoft.com/office/drawing/2014/main" id="{E9631CA3-3EBB-4E1B-9E32-89FFB69E19E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8017BFB2-851D-4DA0-9B12-CF5ADCB607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C26F5A38-8966-4F35-BC19-B411F61763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095E6140-3791-469E-BD9A-EC90CC38022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36898833-7699-47B1-8F8A-F4269BA9D71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FC0C5894-B819-4314-A2EF-84B858A7ECF7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CA8034-8CE5-497D-9F48-68D2337A98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F9189203-BDB9-40D6-B6B5-1F5845F8C99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CC84C926-930F-4B49-A1B9-7F22B65908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BDCEC58-783D-4F21-8767-9D335C620C51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EFED6E93-E500-424C-A23D-2B0DD20E3F8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2A4CC74B-ECC3-4CDF-9499-C431A03E925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FD07F84A-076C-436F-A107-98D127998F5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5903C4D5-626F-44C6-A1CD-389E7848D77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8730412C-124F-450E-A83B-AC3483202EC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B9CEC969-6336-4D13-B70F-CBCD625207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1B88C99A-24A9-4751-BBC5-3215D814379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9" name="Grupa 78">
              <a:extLst>
                <a:ext uri="{FF2B5EF4-FFF2-40B4-BE49-F238E27FC236}">
                  <a16:creationId xmlns:a16="http://schemas.microsoft.com/office/drawing/2014/main" id="{BD786861-7971-40DD-82AF-3B551D7A71F1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F27A8B9-58F2-4697-AB6F-CACC1C47DD0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6720BB4-9EE5-44B5-AF16-9EBB9CC0FB9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601562E2-8F95-49A8-A478-F42AAECD3F4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95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B16664D4-19EF-4DF7-8FCD-4327534B912D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 userDrawn="1">
            <p:ph type="ftr" sz="quarter" idx="11"/>
          </p:nvPr>
        </p:nvSpPr>
        <p:spPr>
          <a:xfrm>
            <a:off x="526629" y="6356351"/>
            <a:ext cx="8306825" cy="365125"/>
          </a:xfrm>
        </p:spPr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Textplatzhalter 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6627" y="1730218"/>
            <a:ext cx="11233584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1067"/>
              </a:spcAft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18D34E5-F710-4E61-96C9-08981B811979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DA9C3445-9CA3-47BE-8FEF-F4710B98C7B4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F30D6F88-BFAF-4F15-AD0B-541E9F9C8F3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19EF6B2B-CB8E-41B1-BDA9-AFECA9A069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BF025918-1587-4746-B609-F26E26A10A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8C22C348-4050-4D47-8253-A39965CB5F8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361051A9-7AD8-4B4C-9522-DFA50ECCDD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96BF0C22-4683-48A8-9B0C-EE6AEF5F4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936D9296-8D6F-4AFB-83AA-97D46C94785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55EFFC5D-4C78-4321-BE43-F4664992CF3D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D08DCB19-6A71-4DED-BB71-9F9D6E8752C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C76D8AA-2DA7-404D-81F2-0A9B3923E14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5B5DCA9B-2363-4EFF-BDE0-89439B22607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735299A2-C9A6-47E3-9DF9-1192D8BF10C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F3F9170-4235-4F12-A0E9-31DD702994B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B69973AE-8225-4DF7-8D4B-A13902FB672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7922043-CB93-42A0-89F7-68355C1506A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75B582A7-208B-4431-A5EB-E2A73AA955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3219116A-AAA7-49B2-A2D8-A0E622CB860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0129468E-C3F0-48DF-8FDB-47E22C5707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C7AD5AE2-B29F-468B-A02E-DBB0416ABC6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4E6BF433-09DB-4D94-A543-783FF4FF18B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CF2DC4D-423C-4191-A9C4-2A3A4F38A95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E1DB2C8-0158-4319-8C3B-994D4422EBF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F5910D5F-B56E-4C2A-B7E2-097AC0058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39" name="Textplatzhalter 2">
            <a:extLst>
              <a:ext uri="{FF2B5EF4-FFF2-40B4-BE49-F238E27FC236}">
                <a16:creationId xmlns:a16="http://schemas.microsoft.com/office/drawing/2014/main" id="{B93E5B61-6819-43E8-BA77-7AF99047EB0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6629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FA08C6A2-4444-4C51-BD75-84549770A42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211" y="2372474"/>
            <a:ext cx="5400000" cy="3600000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75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2EF3E1DB-D461-4FCB-9E37-02980F97536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bg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bg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435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358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2E4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408F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66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33C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007B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84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999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33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6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6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6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D32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99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bullet point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06825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platzhalter 2"/>
          <p:cNvSpPr>
            <a:spLocks noGrp="1"/>
          </p:cNvSpPr>
          <p:nvPr>
            <p:ph idx="1" hasCustomPrompt="1"/>
          </p:nvPr>
        </p:nvSpPr>
        <p:spPr>
          <a:xfrm>
            <a:off x="526630" y="2372474"/>
            <a:ext cx="11234629" cy="3611524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baseline="0">
                <a:solidFill>
                  <a:schemeClr val="tx1"/>
                </a:solidFill>
              </a:defRPr>
            </a:lvl1pPr>
            <a:lvl2pPr marL="720000" indent="-360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baseline="0">
                <a:solidFill>
                  <a:schemeClr val="tx1"/>
                </a:solidFill>
              </a:defRPr>
            </a:lvl2pPr>
            <a:lvl3pPr marL="1008000" indent="-252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Calibri" panose="020F0502020204030204" pitchFamily="34" charset="0"/>
              <a:buChar char="–"/>
              <a:defRPr sz="2000" baseline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14" name="Grupa 13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9C682C3A-F09C-4D6D-8FB6-C8015B25826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03A5AF64-AF11-4F93-9B8F-F9E28A8A00A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86BC8D0C-F624-4E5A-8E31-3F009FB890B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635914F0-46A8-4A2F-BD53-7E6BB45EEB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7F47053D-C29A-4E33-993E-72DC386AAF9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C6247D6B-33C3-4D4B-B0E6-3165DFB7A221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65347F58-A344-4A98-88CA-648CAD8C625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5CBC0CEF-83C0-434F-B386-FFCBE3025FF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D85B423B-0ED2-40F3-9FCB-ACC5EE230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1B08D0EF-222C-43CF-ABD8-D53BB07048A6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7884096B-B561-4027-A38E-C1768171972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0F6ECCE9-81FB-47F4-90A6-D505B749AE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BFE4448-E0AB-42F0-9082-6CB6905783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3758F26-F154-41B5-9253-58E65AB87862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F99DB95D-838A-49A0-BD8A-42DDA74605D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B0E096E5-01B7-491A-BFAA-6897A4F9E93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F436178-3204-4685-94A1-F42C2640C48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0CCB3424-F934-41C1-B38B-E853C6B701C0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633144AB-437D-4496-B966-D50FC1E0455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CEC8A72C-EC72-4DAC-B991-EA2806A3339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CC4B7A88-0835-42E7-B472-B00F4B35391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5F01D0ED-898E-4BE5-A2AA-366C113A9FF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22C4765F-90C8-42A0-80DD-9F866A5A5C6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0303B914-2696-4CFE-A9D5-22A56A82EAC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C1267B27-99BC-47F8-8D9A-BD16733319C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16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7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rostokąt 28">
            <a:extLst>
              <a:ext uri="{FF2B5EF4-FFF2-40B4-BE49-F238E27FC236}">
                <a16:creationId xmlns:a16="http://schemas.microsoft.com/office/drawing/2014/main" id="{C8AB68D1-3AF0-4A2B-A402-931948871995}"/>
              </a:ext>
            </a:extLst>
          </p:cNvPr>
          <p:cNvSpPr/>
          <p:nvPr userDrawn="1"/>
        </p:nvSpPr>
        <p:spPr>
          <a:xfrm flipV="1">
            <a:off x="1" y="-6285"/>
            <a:ext cx="12191999" cy="6895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1"/>
          </a:p>
        </p:txBody>
      </p:sp>
      <p:grpSp>
        <p:nvGrpSpPr>
          <p:cNvPr id="30" name="Grupa 29">
            <a:extLst>
              <a:ext uri="{FF2B5EF4-FFF2-40B4-BE49-F238E27FC236}">
                <a16:creationId xmlns:a16="http://schemas.microsoft.com/office/drawing/2014/main" id="{4833BAA3-BCC0-4F5A-964B-CAA636F3B8D5}"/>
              </a:ext>
            </a:extLst>
          </p:cNvPr>
          <p:cNvGrpSpPr/>
          <p:nvPr userDrawn="1"/>
        </p:nvGrpSpPr>
        <p:grpSpPr>
          <a:xfrm>
            <a:off x="4712905" y="-346766"/>
            <a:ext cx="7998432" cy="7695910"/>
            <a:chOff x="4712905" y="-346766"/>
            <a:chExt cx="7998432" cy="7695910"/>
          </a:xfrm>
        </p:grpSpPr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1D6E7D3F-E6B3-4969-BB3A-5D77665D28A6}"/>
                </a:ext>
              </a:extLst>
            </p:cNvPr>
            <p:cNvSpPr/>
            <p:nvPr/>
          </p:nvSpPr>
          <p:spPr>
            <a:xfrm rot="589588">
              <a:off x="7497140" y="759370"/>
              <a:ext cx="2932116" cy="4217233"/>
            </a:xfrm>
            <a:custGeom>
              <a:avLst/>
              <a:gdLst>
                <a:gd name="connsiteX0" fmla="*/ 1713066 w 2216575"/>
                <a:gd name="connsiteY0" fmla="*/ 2111 h 3188077"/>
                <a:gd name="connsiteX1" fmla="*/ 1949114 w 2216575"/>
                <a:gd name="connsiteY1" fmla="*/ 145368 h 3188077"/>
                <a:gd name="connsiteX2" fmla="*/ 1960752 w 2216575"/>
                <a:gd name="connsiteY2" fmla="*/ 197911 h 3188077"/>
                <a:gd name="connsiteX3" fmla="*/ 2216575 w 2216575"/>
                <a:gd name="connsiteY3" fmla="*/ 3188076 h 3188077"/>
                <a:gd name="connsiteX4" fmla="*/ 1044982 w 2216575"/>
                <a:gd name="connsiteY4" fmla="*/ 3188077 h 3188077"/>
                <a:gd name="connsiteX5" fmla="*/ 788007 w 2216575"/>
                <a:gd name="connsiteY5" fmla="*/ 2998902 h 3188077"/>
                <a:gd name="connsiteX6" fmla="*/ 0 w 2216575"/>
                <a:gd name="connsiteY6" fmla="*/ 617051 h 3188077"/>
                <a:gd name="connsiteX7" fmla="*/ 1670094 w 2216575"/>
                <a:gd name="connsiteY7" fmla="*/ 12673 h 3188077"/>
                <a:gd name="connsiteX8" fmla="*/ 1713066 w 2216575"/>
                <a:gd name="connsiteY8" fmla="*/ 2111 h 318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16575" h="3188077">
                  <a:moveTo>
                    <a:pt x="1713066" y="2111"/>
                  </a:moveTo>
                  <a:cubicBezTo>
                    <a:pt x="1813690" y="-12030"/>
                    <a:pt x="1913753" y="45890"/>
                    <a:pt x="1949114" y="145368"/>
                  </a:cubicBezTo>
                  <a:cubicBezTo>
                    <a:pt x="1955139" y="162339"/>
                    <a:pt x="1959058" y="179983"/>
                    <a:pt x="1960752" y="197911"/>
                  </a:cubicBezTo>
                  <a:lnTo>
                    <a:pt x="2216575" y="3188076"/>
                  </a:lnTo>
                  <a:lnTo>
                    <a:pt x="1044982" y="3188077"/>
                  </a:lnTo>
                  <a:cubicBezTo>
                    <a:pt x="896034" y="3180636"/>
                    <a:pt x="824760" y="3109906"/>
                    <a:pt x="788007" y="2998902"/>
                  </a:cubicBezTo>
                  <a:lnTo>
                    <a:pt x="0" y="617051"/>
                  </a:lnTo>
                  <a:lnTo>
                    <a:pt x="1670094" y="12673"/>
                  </a:lnTo>
                  <a:cubicBezTo>
                    <a:pt x="1684305" y="7622"/>
                    <a:pt x="1698691" y="4131"/>
                    <a:pt x="1713066" y="211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CFE1DF6-6A44-4B40-8441-A863F60DFF6C}"/>
                </a:ext>
              </a:extLst>
            </p:cNvPr>
            <p:cNvSpPr/>
            <p:nvPr userDrawn="1"/>
          </p:nvSpPr>
          <p:spPr>
            <a:xfrm rot="589588">
              <a:off x="7477156" y="-346766"/>
              <a:ext cx="5234181" cy="5509649"/>
            </a:xfrm>
            <a:custGeom>
              <a:avLst/>
              <a:gdLst>
                <a:gd name="connsiteX0" fmla="*/ 4284395 w 5234181"/>
                <a:gd name="connsiteY0" fmla="*/ 0 h 5509649"/>
                <a:gd name="connsiteX1" fmla="*/ 5234181 w 5234181"/>
                <a:gd name="connsiteY1" fmla="*/ 5483577 h 5509649"/>
                <a:gd name="connsiteX2" fmla="*/ 5223577 w 5234181"/>
                <a:gd name="connsiteY2" fmla="*/ 5489305 h 5509649"/>
                <a:gd name="connsiteX3" fmla="*/ 5112781 w 5234181"/>
                <a:gd name="connsiteY3" fmla="*/ 5509649 h 5509649"/>
                <a:gd name="connsiteX4" fmla="*/ 3047188 w 5234181"/>
                <a:gd name="connsiteY4" fmla="*/ 5509649 h 5509649"/>
                <a:gd name="connsiteX5" fmla="*/ 2708782 w 5234181"/>
                <a:gd name="connsiteY5" fmla="*/ 1554217 h 5509649"/>
                <a:gd name="connsiteX6" fmla="*/ 2693387 w 5234181"/>
                <a:gd name="connsiteY6" fmla="*/ 1484713 h 5509649"/>
                <a:gd name="connsiteX7" fmla="*/ 2324295 w 5234181"/>
                <a:gd name="connsiteY7" fmla="*/ 1309182 h 5509649"/>
                <a:gd name="connsiteX8" fmla="*/ 115071 w 5234181"/>
                <a:gd name="connsiteY8" fmla="*/ 2108662 h 5509649"/>
                <a:gd name="connsiteX9" fmla="*/ 13523 w 5234181"/>
                <a:gd name="connsiteY9" fmla="*/ 1801721 h 5509649"/>
                <a:gd name="connsiteX10" fmla="*/ 13935 w 5234181"/>
                <a:gd name="connsiteY10" fmla="*/ 1801550 h 5509649"/>
                <a:gd name="connsiteX11" fmla="*/ 127338 w 5234181"/>
                <a:gd name="connsiteY11" fmla="*/ 1440631 h 5509649"/>
                <a:gd name="connsiteX12" fmla="*/ 1426264 w 5234181"/>
                <a:gd name="connsiteY12" fmla="*/ 495045 h 55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4181" h="5509649">
                  <a:moveTo>
                    <a:pt x="4284395" y="0"/>
                  </a:moveTo>
                  <a:lnTo>
                    <a:pt x="5234181" y="5483577"/>
                  </a:lnTo>
                  <a:lnTo>
                    <a:pt x="5223577" y="5489305"/>
                  </a:lnTo>
                  <a:cubicBezTo>
                    <a:pt x="5190165" y="5500843"/>
                    <a:pt x="5153313" y="5507656"/>
                    <a:pt x="5112781" y="5509649"/>
                  </a:cubicBezTo>
                  <a:lnTo>
                    <a:pt x="3047188" y="5509649"/>
                  </a:lnTo>
                  <a:lnTo>
                    <a:pt x="2708782" y="1554217"/>
                  </a:lnTo>
                  <a:cubicBezTo>
                    <a:pt x="2706541" y="1530502"/>
                    <a:pt x="2701357" y="1507162"/>
                    <a:pt x="2693387" y="1484713"/>
                  </a:cubicBezTo>
                  <a:cubicBezTo>
                    <a:pt x="2639928" y="1334323"/>
                    <a:pt x="2474681" y="1255735"/>
                    <a:pt x="2324295" y="1309182"/>
                  </a:cubicBezTo>
                  <a:lnTo>
                    <a:pt x="115071" y="2108662"/>
                  </a:lnTo>
                  <a:lnTo>
                    <a:pt x="13523" y="1801721"/>
                  </a:lnTo>
                  <a:lnTo>
                    <a:pt x="13935" y="1801550"/>
                  </a:lnTo>
                  <a:cubicBezTo>
                    <a:pt x="-17272" y="1684288"/>
                    <a:pt x="-2811" y="1546730"/>
                    <a:pt x="127338" y="1440631"/>
                  </a:cubicBezTo>
                  <a:lnTo>
                    <a:pt x="1426264" y="495045"/>
                  </a:lnTo>
                  <a:close/>
                </a:path>
              </a:pathLst>
            </a:custGeom>
            <a:solidFill>
              <a:srgbClr val="FFF3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FBB88D00-D4B1-41EC-A168-FAB0371117D1}"/>
                </a:ext>
              </a:extLst>
            </p:cNvPr>
            <p:cNvSpPr/>
            <p:nvPr/>
          </p:nvSpPr>
          <p:spPr>
            <a:xfrm rot="589588">
              <a:off x="4712905" y="1343973"/>
              <a:ext cx="5531840" cy="6005171"/>
            </a:xfrm>
            <a:custGeom>
              <a:avLst/>
              <a:gdLst>
                <a:gd name="connsiteX0" fmla="*/ 2510117 w 5531840"/>
                <a:gd name="connsiteY0" fmla="*/ 0 h 6005171"/>
                <a:gd name="connsiteX1" fmla="*/ 3552504 w 5531840"/>
                <a:gd name="connsiteY1" fmla="*/ 3150745 h 6005171"/>
                <a:gd name="connsiteX2" fmla="*/ 3892434 w 5531840"/>
                <a:gd name="connsiteY2" fmla="*/ 3400989 h 6005171"/>
                <a:gd name="connsiteX3" fmla="*/ 5442234 w 5531840"/>
                <a:gd name="connsiteY3" fmla="*/ 3400988 h 6005171"/>
                <a:gd name="connsiteX4" fmla="*/ 5530841 w 5531840"/>
                <a:gd name="connsiteY4" fmla="*/ 4436681 h 6005171"/>
                <a:gd name="connsiteX5" fmla="*/ 5342608 w 5531840"/>
                <a:gd name="connsiteY5" fmla="*/ 4731845 h 6005171"/>
                <a:gd name="connsiteX6" fmla="*/ 3113750 w 5531840"/>
                <a:gd name="connsiteY6" fmla="*/ 5538429 h 6005171"/>
                <a:gd name="connsiteX7" fmla="*/ 419023 w 5531840"/>
                <a:gd name="connsiteY7" fmla="*/ 6005171 h 6005171"/>
                <a:gd name="connsiteX8" fmla="*/ 1000 w 5531840"/>
                <a:gd name="connsiteY8" fmla="*/ 1135055 h 6005171"/>
                <a:gd name="connsiteX9" fmla="*/ 189910 w 5531840"/>
                <a:gd name="connsiteY9" fmla="*/ 839643 h 600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1840" h="6005171">
                  <a:moveTo>
                    <a:pt x="2510117" y="0"/>
                  </a:moveTo>
                  <a:lnTo>
                    <a:pt x="3552504" y="3150745"/>
                  </a:lnTo>
                  <a:cubicBezTo>
                    <a:pt x="3601122" y="3297583"/>
                    <a:pt x="3695404" y="3391146"/>
                    <a:pt x="3892434" y="3400989"/>
                  </a:cubicBezTo>
                  <a:lnTo>
                    <a:pt x="5442234" y="3400988"/>
                  </a:lnTo>
                  <a:lnTo>
                    <a:pt x="5530841" y="4436681"/>
                  </a:lnTo>
                  <a:cubicBezTo>
                    <a:pt x="5541601" y="4566210"/>
                    <a:pt x="5464596" y="4686968"/>
                    <a:pt x="5342608" y="4731845"/>
                  </a:cubicBezTo>
                  <a:lnTo>
                    <a:pt x="3113750" y="5538429"/>
                  </a:lnTo>
                  <a:lnTo>
                    <a:pt x="419023" y="6005171"/>
                  </a:lnTo>
                  <a:lnTo>
                    <a:pt x="1000" y="1135055"/>
                  </a:lnTo>
                  <a:cubicBezTo>
                    <a:pt x="-9789" y="1005266"/>
                    <a:pt x="67568" y="884300"/>
                    <a:pt x="189910" y="839643"/>
                  </a:cubicBezTo>
                  <a:close/>
                </a:path>
              </a:pathLst>
            </a:custGeom>
            <a:solidFill>
              <a:srgbClr val="FF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0AD9ED27-A77D-4267-BD01-D2C181E0D7D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A55D3143-A1A8-491D-89B4-3286ABCFBF7B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F701290-F8ED-4555-8F98-1D458EB177A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96257ACA-3D6E-46D3-BC8A-C7A2908EAB1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189CDE56-3784-47CF-AB8C-03184AE7F49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7" name="Grupa 56">
              <a:extLst>
                <a:ext uri="{FF2B5EF4-FFF2-40B4-BE49-F238E27FC236}">
                  <a16:creationId xmlns:a16="http://schemas.microsoft.com/office/drawing/2014/main" id="{19AAF9DF-C614-41DB-B8AF-34C99D8A67D9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74" name="Prostokąt: zaokrąglone rogi 73">
                <a:extLst>
                  <a:ext uri="{FF2B5EF4-FFF2-40B4-BE49-F238E27FC236}">
                    <a16:creationId xmlns:a16="http://schemas.microsoft.com/office/drawing/2014/main" id="{0AFD82F9-57F2-4F32-88D4-02FE736C80E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2ACC9F8D-FDEA-4A38-9F9C-E63638DE502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17B721C1-312C-476E-87F2-6CC36E53062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8" name="Grupa 57">
              <a:extLst>
                <a:ext uri="{FF2B5EF4-FFF2-40B4-BE49-F238E27FC236}">
                  <a16:creationId xmlns:a16="http://schemas.microsoft.com/office/drawing/2014/main" id="{7D00BE7E-1127-4A67-AB75-6703D9CE447C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71" name="Prostokąt: zaokrąglone rogi 70">
                <a:extLst>
                  <a:ext uri="{FF2B5EF4-FFF2-40B4-BE49-F238E27FC236}">
                    <a16:creationId xmlns:a16="http://schemas.microsoft.com/office/drawing/2014/main" id="{17B7D634-848B-4900-81BB-F14D5B0E5A5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Prostokąt: zaokrąglone rogi 71">
                <a:extLst>
                  <a:ext uri="{FF2B5EF4-FFF2-40B4-BE49-F238E27FC236}">
                    <a16:creationId xmlns:a16="http://schemas.microsoft.com/office/drawing/2014/main" id="{131C0E42-38A3-4D22-BDEB-A2C4B52E56E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Prostokąt: zaokrąglone rogi 72">
                <a:extLst>
                  <a:ext uri="{FF2B5EF4-FFF2-40B4-BE49-F238E27FC236}">
                    <a16:creationId xmlns:a16="http://schemas.microsoft.com/office/drawing/2014/main" id="{406E8A98-E74F-493C-AFC9-BF52D8AA224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59" name="Grupa 58">
              <a:extLst>
                <a:ext uri="{FF2B5EF4-FFF2-40B4-BE49-F238E27FC236}">
                  <a16:creationId xmlns:a16="http://schemas.microsoft.com/office/drawing/2014/main" id="{AC4A8191-AAE1-43B6-AFF6-F2063F145734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68" name="Prostokąt: zaokrąglone rogi 67">
                <a:extLst>
                  <a:ext uri="{FF2B5EF4-FFF2-40B4-BE49-F238E27FC236}">
                    <a16:creationId xmlns:a16="http://schemas.microsoft.com/office/drawing/2014/main" id="{7F4F2C90-FE7F-46BC-8605-7F61B814B2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Prostokąt: zaokrąglone rogi 68">
                <a:extLst>
                  <a:ext uri="{FF2B5EF4-FFF2-40B4-BE49-F238E27FC236}">
                    <a16:creationId xmlns:a16="http://schemas.microsoft.com/office/drawing/2014/main" id="{EADF6930-496C-40F6-AB35-8844A860F70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Prostokąt: zaokrąglone rogi 69">
                <a:extLst>
                  <a:ext uri="{FF2B5EF4-FFF2-40B4-BE49-F238E27FC236}">
                    <a16:creationId xmlns:a16="http://schemas.microsoft.com/office/drawing/2014/main" id="{F1F525D0-0C23-496D-B15D-69DEDD2CFD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0" name="Grupa 59">
              <a:extLst>
                <a:ext uri="{FF2B5EF4-FFF2-40B4-BE49-F238E27FC236}">
                  <a16:creationId xmlns:a16="http://schemas.microsoft.com/office/drawing/2014/main" id="{4B86C624-217E-412D-A6EE-FFF3D4A4E43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65" name="Prostokąt: zaokrąglone rogi 64">
                <a:extLst>
                  <a:ext uri="{FF2B5EF4-FFF2-40B4-BE49-F238E27FC236}">
                    <a16:creationId xmlns:a16="http://schemas.microsoft.com/office/drawing/2014/main" id="{52081116-3811-4C01-9901-35CAFAB4F38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6" name="Prostokąt: zaokrąglone rogi 65">
                <a:extLst>
                  <a:ext uri="{FF2B5EF4-FFF2-40B4-BE49-F238E27FC236}">
                    <a16:creationId xmlns:a16="http://schemas.microsoft.com/office/drawing/2014/main" id="{8D64B893-329F-451F-8DD8-4F20544A7FB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7" name="Prostokąt: zaokrąglone rogi 66">
                <a:extLst>
                  <a:ext uri="{FF2B5EF4-FFF2-40B4-BE49-F238E27FC236}">
                    <a16:creationId xmlns:a16="http://schemas.microsoft.com/office/drawing/2014/main" id="{9D15A9C2-73ED-47EA-B9AE-93D90CAFEC9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1" name="Grupa 60">
              <a:extLst>
                <a:ext uri="{FF2B5EF4-FFF2-40B4-BE49-F238E27FC236}">
                  <a16:creationId xmlns:a16="http://schemas.microsoft.com/office/drawing/2014/main" id="{6019405B-58F2-4C20-BA52-7259FAD1DE4A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62" name="Prostokąt: zaokrąglone rogi 61">
                <a:extLst>
                  <a:ext uri="{FF2B5EF4-FFF2-40B4-BE49-F238E27FC236}">
                    <a16:creationId xmlns:a16="http://schemas.microsoft.com/office/drawing/2014/main" id="{DEC493E1-3DF7-4B78-A4D9-24CD842C535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Prostokąt: zaokrąglone rogi 62">
                <a:extLst>
                  <a:ext uri="{FF2B5EF4-FFF2-40B4-BE49-F238E27FC236}">
                    <a16:creationId xmlns:a16="http://schemas.microsoft.com/office/drawing/2014/main" id="{553D437C-C68C-4663-BBFF-4E32102FDFF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Prostokąt: zaokrąglone rogi 63">
                <a:extLst>
                  <a:ext uri="{FF2B5EF4-FFF2-40B4-BE49-F238E27FC236}">
                    <a16:creationId xmlns:a16="http://schemas.microsoft.com/office/drawing/2014/main" id="{EECD5B65-AC06-49AC-88ED-597261F18A8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29CD3F6C-4ED3-4109-8104-25ADD92AAC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" y="800085"/>
            <a:ext cx="9108000" cy="5412869"/>
            <a:chOff x="-2" y="490062"/>
            <a:chExt cx="8550733" cy="508168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3D33F858-F4C2-42F0-B682-3889167A8F24}"/>
                </a:ext>
              </a:extLst>
            </p:cNvPr>
            <p:cNvSpPr/>
            <p:nvPr userDrawn="1"/>
          </p:nvSpPr>
          <p:spPr>
            <a:xfrm>
              <a:off x="1" y="5083105"/>
              <a:ext cx="610077" cy="488643"/>
            </a:xfrm>
            <a:custGeom>
              <a:avLst/>
              <a:gdLst>
                <a:gd name="connsiteX0" fmla="*/ 0 w 525341"/>
                <a:gd name="connsiteY0" fmla="*/ 0 h 452715"/>
                <a:gd name="connsiteX1" fmla="*/ 525341 w 525341"/>
                <a:gd name="connsiteY1" fmla="*/ 0 h 452715"/>
                <a:gd name="connsiteX2" fmla="*/ 254077 w 525341"/>
                <a:gd name="connsiteY2" fmla="*/ 356389 h 452715"/>
                <a:gd name="connsiteX3" fmla="*/ 60028 w 525341"/>
                <a:gd name="connsiteY3" fmla="*/ 452715 h 452715"/>
                <a:gd name="connsiteX4" fmla="*/ 0 w 525341"/>
                <a:gd name="connsiteY4" fmla="*/ 452715 h 452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5341" h="452715">
                  <a:moveTo>
                    <a:pt x="0" y="0"/>
                  </a:moveTo>
                  <a:lnTo>
                    <a:pt x="525341" y="0"/>
                  </a:lnTo>
                  <a:lnTo>
                    <a:pt x="254077" y="356389"/>
                  </a:lnTo>
                  <a:cubicBezTo>
                    <a:pt x="208715" y="421393"/>
                    <a:pt x="158216" y="451319"/>
                    <a:pt x="60028" y="452715"/>
                  </a:cubicBezTo>
                  <a:lnTo>
                    <a:pt x="0" y="452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6" name="Prostokąt: zaokrąglone rogi u góry 35">
              <a:extLst>
                <a:ext uri="{FF2B5EF4-FFF2-40B4-BE49-F238E27FC236}">
                  <a16:creationId xmlns:a16="http://schemas.microsoft.com/office/drawing/2014/main" id="{3033B4C8-D265-4F2E-AE7E-CCD2A4A8F6CC}"/>
                </a:ext>
              </a:extLst>
            </p:cNvPr>
            <p:cNvSpPr/>
            <p:nvPr userDrawn="1"/>
          </p:nvSpPr>
          <p:spPr>
            <a:xfrm rot="5400000">
              <a:off x="1941026" y="-1450966"/>
              <a:ext cx="4668678" cy="8550733"/>
            </a:xfrm>
            <a:prstGeom prst="round2SameRect">
              <a:avLst>
                <a:gd name="adj1" fmla="val 4063"/>
                <a:gd name="adj2" fmla="val 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>
                <a:spcAft>
                  <a:spcPts val="600"/>
                </a:spcAft>
              </a:pPr>
              <a:endParaRPr lang="pl-PL">
                <a:solidFill>
                  <a:srgbClr val="000000"/>
                </a:solidFill>
                <a:latin typeface="Geomanist Book" panose="02000503000000020004" pitchFamily="50" charset="-18"/>
              </a:endParaRPr>
            </a:p>
          </p:txBody>
        </p:sp>
      </p:grp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05148BF2-3287-487D-A1B3-52A65F9B637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5822" y="1430162"/>
            <a:ext cx="7832528" cy="3765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00000"/>
              <a:buNone/>
              <a:defRPr sz="340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marL="719982" indent="-383990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055974" indent="-28799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SzPct val="90000"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EEE8D40-7D05-46FC-828A-EBCD155F1BD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6E4AA610-18DD-476B-B080-187948C91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6A030357-FB39-4521-845D-5C0E06394B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A2AC8C82-7017-418E-B56C-3DCE20CC26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8AA0C25D-063E-4208-A650-D84990B4CC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A2B4EA5F-98D0-495E-A847-3B84C7A7BE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23DA8B49-198A-41EB-92A3-87C961A79E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647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8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>
            <a:extLst>
              <a:ext uri="{FF2B5EF4-FFF2-40B4-BE49-F238E27FC236}">
                <a16:creationId xmlns:a16="http://schemas.microsoft.com/office/drawing/2014/main" id="{D8DFA976-009F-46DA-B79A-C99C26B2EFD7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03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>
            <a:extLst>
              <a:ext uri="{FF2B5EF4-FFF2-40B4-BE49-F238E27FC236}">
                <a16:creationId xmlns:a16="http://schemas.microsoft.com/office/drawing/2014/main" id="{E991C80D-DF07-4C02-A41D-8D7BAEBAD07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5F8ED1CB-89FD-41D5-9389-0E3205A88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8552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8552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F907CE01-E0D1-4F13-AD84-B8CA85393517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F06E39C-C029-4EB0-8207-2392C9197D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D728261-83ED-4D4C-9B91-976C9D6DF0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45F75AE-9DCE-410C-9825-A4F969AD5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039EA57E-5F1F-479F-98F0-8F4953516F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9F8D6C9-C6A5-4DB6-97DF-BA8BC6FE1BC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980E8DA-9AFA-4A9B-8EFB-549F8E2906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982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pictu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CDA8EADF-F84E-4075-A3A1-27B550704B7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3B1F5317-637D-4249-981D-7D7940E62E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algn="ctr">
              <a:buNone/>
              <a:defRPr sz="1800"/>
            </a:lvl1pPr>
          </a:lstStyle>
          <a:p>
            <a:pPr marL="324000" marR="0" lvl="0" indent="-324000" algn="ctr" defTabSz="121917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on the icon to add a picture.</a:t>
            </a:r>
            <a:endParaRPr lang="pl-P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498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025D3BC-6DCD-4087-94F0-1C26E815BA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630" y="2372475"/>
            <a:ext cx="4986984" cy="336244"/>
          </a:xfrm>
        </p:spPr>
        <p:txBody>
          <a:bodyPr lIns="0" tIns="0" rIns="0" bIns="0" anchor="t" anchorCtr="0">
            <a:noAutofit/>
          </a:bodyPr>
          <a:lstStyle>
            <a:lvl1pPr marL="324000" indent="-32400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Calibri" panose="020F0502020204030204" pitchFamily="34" charset="0"/>
              <a:buChar char="•"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CC9CBAE-0FB6-476F-81E2-F046CE3AC5F8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7" name="Grupa 16">
              <a:extLst>
                <a:ext uri="{FF2B5EF4-FFF2-40B4-BE49-F238E27FC236}">
                  <a16:creationId xmlns:a16="http://schemas.microsoft.com/office/drawing/2014/main" id="{82DE3D6A-4E6B-40BB-AA37-8FD65470D807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B18F7D2F-5845-495B-A418-3E35C27E5BF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FE96F893-74D4-415D-BBBE-F344F33F418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652E535B-8063-42BD-B97A-E0F34DE104A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CE0C6A28-3FA0-4603-8B2A-154FC423E873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2CA48CC0-0A66-42E4-B0FF-1FF02001AB9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A7270080-6AC8-407C-8B8A-57B0EA71891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8A1A5FD7-CDE2-477C-B0F2-B2A286BAA83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54DA2BF1-F8DE-4E01-B984-C49D90FE949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B627491B-CF16-4086-B64D-03B8AA47E4B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BFABF98-1E95-4850-810B-702F6C33BE0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7F074014-DAF8-4384-8276-E9E0B995D1C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5BF565-893C-4CA9-B02F-0158E0B63448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F02DD65C-A4E7-4F5B-8243-ECB927D73F0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6A7F23E3-F18C-4D2B-9519-A4519226BA5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126B36BF-DD84-49E4-AE2B-E258DA3F118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98E823F7-37D1-452F-94BD-6EA2146A89CD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3F62DAF-196C-44D0-810B-AE01F76A966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565A681-38F6-4E4D-947F-869E89013030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4743B872-402A-4E0F-8411-3BAFEF6FCC6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454ADAC-F209-4EEA-902C-68A75EFA7CCB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3" name="Prostokąt: zaokrąglone rogi 22">
                <a:extLst>
                  <a:ext uri="{FF2B5EF4-FFF2-40B4-BE49-F238E27FC236}">
                    <a16:creationId xmlns:a16="http://schemas.microsoft.com/office/drawing/2014/main" id="{7E2DE876-CA13-43A5-917B-3B3C78CB7A3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" name="Prostokąt: zaokrąglone rogi 23">
                <a:extLst>
                  <a:ext uri="{FF2B5EF4-FFF2-40B4-BE49-F238E27FC236}">
                    <a16:creationId xmlns:a16="http://schemas.microsoft.com/office/drawing/2014/main" id="{E832D19E-8C2C-4F5C-9CC0-7A3DEC00F87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7E4A0E66-DF88-40E3-A5F9-886B837BBC2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41" name="Titelplatzhalter 1">
            <a:extLst>
              <a:ext uri="{FF2B5EF4-FFF2-40B4-BE49-F238E27FC236}">
                <a16:creationId xmlns:a16="http://schemas.microsoft.com/office/drawing/2014/main" id="{51D51F89-9039-4CB7-A0CD-53EEBDC83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4986984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09631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(2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>
            <a:extLst>
              <a:ext uri="{FF2B5EF4-FFF2-40B4-BE49-F238E27FC236}">
                <a16:creationId xmlns:a16="http://schemas.microsoft.com/office/drawing/2014/main" id="{C70F3368-4AF3-4607-AA26-51B2750D4D86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107429" y="4039781"/>
            <a:ext cx="10572207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18" name="Symbol zastępczy tekstu 5">
            <a:extLst>
              <a:ext uri="{FF2B5EF4-FFF2-40B4-BE49-F238E27FC236}">
                <a16:creationId xmlns:a16="http://schemas.microsoft.com/office/drawing/2014/main" id="{D6BAE43B-FC95-48B8-8A8B-E4251D6E9F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5850" y="2583932"/>
            <a:ext cx="10593786" cy="96455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Address details / contact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E034EC-B3E8-4E27-A148-5E2388EE48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5851" y="1328045"/>
            <a:ext cx="10593786" cy="612527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Contact:</a:t>
            </a:r>
          </a:p>
        </p:txBody>
      </p:sp>
      <p:sp>
        <p:nvSpPr>
          <p:cNvPr id="43" name="Symbol zastępczy obrazu 42">
            <a:extLst>
              <a:ext uri="{FF2B5EF4-FFF2-40B4-BE49-F238E27FC236}">
                <a16:creationId xmlns:a16="http://schemas.microsoft.com/office/drawing/2014/main" id="{D9480DC8-669E-4EC9-8313-2AED23DAB80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3" y="4564959"/>
            <a:ext cx="12196763" cy="2320029"/>
          </a:xfrm>
          <a:custGeom>
            <a:avLst/>
            <a:gdLst>
              <a:gd name="connsiteX0" fmla="*/ 12196712 w 12196763"/>
              <a:gd name="connsiteY0" fmla="*/ 0 h 2320029"/>
              <a:gd name="connsiteX1" fmla="*/ 12196763 w 12196763"/>
              <a:gd name="connsiteY1" fmla="*/ 0 h 2320029"/>
              <a:gd name="connsiteX2" fmla="*/ 12196763 w 12196763"/>
              <a:gd name="connsiteY2" fmla="*/ 2320029 h 2320029"/>
              <a:gd name="connsiteX3" fmla="*/ 0 w 12196763"/>
              <a:gd name="connsiteY3" fmla="*/ 2320029 h 2320029"/>
              <a:gd name="connsiteX4" fmla="*/ 0 w 12196763"/>
              <a:gd name="connsiteY4" fmla="*/ 1096213 h 2320029"/>
              <a:gd name="connsiteX5" fmla="*/ 24566 w 12196763"/>
              <a:gd name="connsiteY5" fmla="*/ 1096213 h 2320029"/>
              <a:gd name="connsiteX6" fmla="*/ 497300 w 12196763"/>
              <a:gd name="connsiteY6" fmla="*/ 861548 h 2320029"/>
              <a:gd name="connsiteX7" fmla="*/ 1136599 w 12196763"/>
              <a:gd name="connsiteY7" fmla="*/ 21631 h 2320029"/>
              <a:gd name="connsiteX8" fmla="*/ 7006798 w 12196763"/>
              <a:gd name="connsiteY8" fmla="*/ 21631 h 2320029"/>
              <a:gd name="connsiteX9" fmla="*/ 7008157 w 12196763"/>
              <a:gd name="connsiteY9" fmla="*/ 21494 h 2320029"/>
              <a:gd name="connsiteX10" fmla="*/ 12196712 w 12196763"/>
              <a:gd name="connsiteY10" fmla="*/ 21494 h 2320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6763" h="2320029">
                <a:moveTo>
                  <a:pt x="12196712" y="0"/>
                </a:moveTo>
                <a:lnTo>
                  <a:pt x="12196763" y="0"/>
                </a:lnTo>
                <a:lnTo>
                  <a:pt x="12196763" y="2320029"/>
                </a:lnTo>
                <a:lnTo>
                  <a:pt x="0" y="2320029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noProof="0"/>
              <a:t>Click on the icon to add a picture.</a:t>
            </a:r>
          </a:p>
        </p:txBody>
      </p:sp>
      <p:grpSp>
        <p:nvGrpSpPr>
          <p:cNvPr id="32" name="Grupa 31">
            <a:extLst>
              <a:ext uri="{FF2B5EF4-FFF2-40B4-BE49-F238E27FC236}">
                <a16:creationId xmlns:a16="http://schemas.microsoft.com/office/drawing/2014/main" id="{928A2D15-EDF8-4693-943F-7B95428736F4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A51CBB0-1ADF-4F94-8E53-FC0211B598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F206BC5-DDDF-4311-9EF8-DF85BDB311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E6A74DFA-DBF3-4CE7-B165-93F1C0CF574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403C1BA-D949-45BA-B183-397713DBC8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C6F74E0D-ADE3-45BD-B61D-04863E20B9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F7604CD2-7C2A-4D3C-B2FE-539A7B4F8E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3B239E94-A4FC-4A79-88F8-BF53826B0826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8D81E6EE-D164-49AF-9464-5CA516A6E1F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A619B388-EEE1-40E4-9865-15A34529847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F7EFF19D-1FF5-4C3A-805D-8FAD44119E1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4FB6CCB3-AE04-4E64-AF52-989CB66D99D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7D0A58BB-EFA3-448C-BB84-2475F90D5E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45566D5C-DFD1-40B4-BAE4-26B3DBA750C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FED228C-6D9A-44C5-B840-64B534D5E90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B8BD77F8-F955-4711-B6BA-EC18ECF328E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71166E72-BA22-4279-A2D1-547ECE17480B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1452950-70E6-41F5-9841-3019AF9A5DC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8447A45E-87DB-4FC0-80DD-954D06B52B4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F8BFBF4-64E1-4302-8757-4ACB1317F4C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ED2C9FD3-A642-4B03-AA38-C29AA441EB9B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A18F8819-7801-4625-B184-134993C5FF1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7F00B36F-1B68-4CF8-9142-ACAF88D9D111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01CB4A2-AC41-4B5F-9B33-BEF8375F4C6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9BE7761D-DBEE-4A35-B654-A83346E224F4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A6ECA1A2-5E19-4869-B57C-45E8D2D07CE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7D5C874-73CE-4C99-B5F0-36FF777A6A9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3588F33B-8F6A-459B-A448-BBFD519A502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F9777D70-6396-485F-B57C-7F0DD2A27200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22067F1A-4308-4A21-8D4F-7B22DB812A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983B8C0D-8C73-4986-A23F-33EB396EF8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F83EDC-E112-44FC-A86A-022BCE18706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98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1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31">
            <a:extLst>
              <a:ext uri="{FF2B5EF4-FFF2-40B4-BE49-F238E27FC236}">
                <a16:creationId xmlns:a16="http://schemas.microsoft.com/office/drawing/2014/main" id="{D194CBC4-28D7-4702-90F9-EE27BF3A149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1DD0237-0AA6-4DE3-A5D2-E7CBD3FFF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31" y="1250256"/>
            <a:ext cx="8165656" cy="1750237"/>
          </a:xfrm>
          <a:prstGeom prst="rect">
            <a:avLst/>
          </a:prstGeom>
        </p:spPr>
      </p:pic>
      <p:sp>
        <p:nvSpPr>
          <p:cNvPr id="28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29" name="Group 28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0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1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2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A7A03D25-3ED1-4E23-8D29-DFD4D64782D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39" name="Obraz 38" descr="Obraz zawierający tekst&#10;&#10;Opis wygenerowany automatycznie">
              <a:extLst>
                <a:ext uri="{FF2B5EF4-FFF2-40B4-BE49-F238E27FC236}">
                  <a16:creationId xmlns:a16="http://schemas.microsoft.com/office/drawing/2014/main" id="{504572A6-AA45-41FF-AF8C-E5A2C7D3FC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503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3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045A7BC-9052-4F40-8B52-70BB1C9A536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5EB9687-781A-4AFD-92A0-D95553929E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6332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4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30825418-B80A-40E0-9626-C7554C38E80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A16C5DB9-6971-4365-A3E0-EF73EC5F0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4406" y="860494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5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2769961F-D7FF-466D-966A-0E70DA20C0D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 descr="Obraz zawierający tekst&#10;&#10;Opis wygenerowany automatycznie">
              <a:extLst>
                <a:ext uri="{FF2B5EF4-FFF2-40B4-BE49-F238E27FC236}">
                  <a16:creationId xmlns:a16="http://schemas.microsoft.com/office/drawing/2014/main" id="{4E8E905B-3540-414D-9EC9-F0AC69321E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7062" y="862399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26630" y="6356351"/>
            <a:ext cx="8318548" cy="365125"/>
          </a:xfr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 userDrawn="1"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0C2153A0-227F-4792-B2FA-937B9239086B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52FB0B31-AD8F-4604-A370-D305F2D5B79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938418D9-7E68-40F7-8248-31646FA70782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42471B73-D16D-4036-B12B-A0922943644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2EA09817-470A-43AF-9AAD-AA407C29FDB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F543B03F-E740-4281-9A62-03B82BFDBCF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9B5C197D-D7CD-4295-A03C-C97A12ADD67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1E72391C-8493-4E41-A2D5-326871AF28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C357A6D-C370-479A-AE55-57EE5C5A150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6169A04F-C1BC-4B52-946D-F5A3D1063AD9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C4DBA9AA-6AEA-4B01-B347-76341CF51CB8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9A706A15-157D-48E7-A31E-E06CBC29FCF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6B911BCD-3EBB-4415-A3B0-18F1C23869B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399023DA-FB92-43C4-A98E-D47F49F8CFE0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C3CD785-B628-4DB8-982F-5732D682A10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480D745C-90E2-4BB4-97B8-E5122AFA9DE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707B3CA4-E25A-47AD-8EDC-BD9C2A6F755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5DF14B2D-8CD4-4EA8-A7E5-9866EC5216F7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CAE3D66A-8D73-4AB0-9811-7679FFD4D79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230E8C6B-35FC-4D97-9DD5-073107AB6A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ABFCB04D-C179-410E-A25C-26BE3BAD6D7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9123356-AEDE-4ED6-AA5E-F2CF932C7C5E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5F5234FB-8956-49E6-BDE6-AD8A33A9D2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26FDBECF-DBFF-4E4E-9535-4B7111604B2F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CDF8590-6034-4296-AA7C-2507404CCA1F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754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with the slogan (6)">
    <p:bg>
      <p:bgPr>
        <a:solidFill>
          <a:srgbClr val="2525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6A13D1E7-1922-48B9-831B-052FCA2BA9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Prostokąt 31">
              <a:extLst>
                <a:ext uri="{FF2B5EF4-FFF2-40B4-BE49-F238E27FC236}">
                  <a16:creationId xmlns:a16="http://schemas.microsoft.com/office/drawing/2014/main" id="{D194CBC4-28D7-4702-90F9-EE27BF3A1498}"/>
                </a:ext>
              </a:extLst>
            </p:cNvPr>
            <p:cNvSpPr/>
            <p:nvPr userDrawn="1"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rgbClr val="11111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l-PL" sz="3200"/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725619A2-61B2-4A9C-8779-259311639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25007" y="853031"/>
              <a:ext cx="10406774" cy="2639797"/>
            </a:xfrm>
            <a:prstGeom prst="rect">
              <a:avLst/>
            </a:prstGeom>
          </p:spPr>
        </p:pic>
      </p:grpSp>
      <p:sp>
        <p:nvSpPr>
          <p:cNvPr id="29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099934" y="3966012"/>
            <a:ext cx="4171313" cy="53436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Asseco </a:t>
            </a:r>
            <a:r>
              <a:rPr lang="sk-SK" sz="2933" b="1" noProof="0">
                <a:solidFill>
                  <a:schemeClr val="bg1"/>
                </a:solidFill>
                <a:cs typeface="Calibri Light" panose="020F0302020204030204" pitchFamily="34" charset="0"/>
              </a:rPr>
              <a:t>Central Europe</a:t>
            </a:r>
            <a:endParaRPr lang="en-US" sz="2933" b="1" noProof="0">
              <a:solidFill>
                <a:schemeClr val="bg1"/>
              </a:solidFill>
              <a:cs typeface="Calibri Light" panose="020F030202020403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7089877" y="4945158"/>
            <a:ext cx="254037" cy="254039"/>
            <a:chOff x="5876583" y="4568961"/>
            <a:chExt cx="254037" cy="254039"/>
          </a:xfrm>
        </p:grpSpPr>
        <p:pic>
          <p:nvPicPr>
            <p:cNvPr id="31" name="Obraz 52">
              <a:extLst>
                <a:ext uri="{FF2B5EF4-FFF2-40B4-BE49-F238E27FC236}">
                  <a16:creationId xmlns:a16="http://schemas.microsoft.com/office/drawing/2014/main" id="{0754428D-2F2C-4D00-B9FD-BCCCAEE98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9384" y="4622475"/>
              <a:ext cx="148430" cy="148432"/>
            </a:xfrm>
            <a:prstGeom prst="rect">
              <a:avLst/>
            </a:prstGeom>
          </p:spPr>
        </p:pic>
        <p:sp>
          <p:nvSpPr>
            <p:cNvPr id="33" name="Prostokąt: zaokrąglone rogi 53">
              <a:extLst>
                <a:ext uri="{FF2B5EF4-FFF2-40B4-BE49-F238E27FC236}">
                  <a16:creationId xmlns:a16="http://schemas.microsoft.com/office/drawing/2014/main" id="{A5109D17-4B8F-4D66-B231-7C350339D1E9}"/>
                </a:ext>
              </a:extLst>
            </p:cNvPr>
            <p:cNvSpPr/>
            <p:nvPr/>
          </p:nvSpPr>
          <p:spPr bwMode="auto">
            <a:xfrm>
              <a:off x="5876583" y="4568961"/>
              <a:ext cx="254037" cy="254039"/>
            </a:xfrm>
            <a:prstGeom prst="roundRect">
              <a:avLst>
                <a:gd name="adj" fmla="val 8275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5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1473637" y="4500381"/>
            <a:ext cx="2930723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Trenčianska 56/A</a:t>
            </a:r>
            <a:b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</a:b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821 09 Bratislava, Slovak Republic</a:t>
            </a:r>
          </a:p>
        </p:txBody>
      </p:sp>
      <p:sp>
        <p:nvSpPr>
          <p:cNvPr id="36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4979670" y="4500381"/>
            <a:ext cx="1999868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+421 220 838 400</a:t>
            </a: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sales@asseco-ce.com</a:t>
            </a:r>
          </a:p>
        </p:txBody>
      </p:sp>
      <p:sp>
        <p:nvSpPr>
          <p:cNvPr id="37" name="Prostokąt 54">
            <a:extLst>
              <a:ext uri="{FF2B5EF4-FFF2-40B4-BE49-F238E27FC236}">
                <a16:creationId xmlns:a16="http://schemas.microsoft.com/office/drawing/2014/main" id="{1F882F9E-1893-46FF-83A1-5F774F029344}"/>
              </a:ext>
            </a:extLst>
          </p:cNvPr>
          <p:cNvSpPr/>
          <p:nvPr userDrawn="1"/>
        </p:nvSpPr>
        <p:spPr bwMode="auto">
          <a:xfrm>
            <a:off x="7453569" y="4500381"/>
            <a:ext cx="4016246" cy="810759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www.asseco.</a:t>
            </a:r>
            <a:r>
              <a:rPr lang="sk-SK" sz="1600" noProof="0">
                <a:solidFill>
                  <a:schemeClr val="bg1"/>
                </a:solidFill>
                <a:cs typeface="Calibri Light" panose="020F0302020204030204" pitchFamily="34" charset="0"/>
              </a:rPr>
              <a:t>com/ce</a:t>
            </a:r>
            <a:endParaRPr lang="en-US" sz="1600" noProof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noProof="0">
                <a:solidFill>
                  <a:schemeClr val="bg1"/>
                </a:solidFill>
                <a:cs typeface="Calibri Light" panose="020F0302020204030204" pitchFamily="34" charset="0"/>
              </a:rPr>
              <a:t>linkedin.com/company/asseco-central-europe</a:t>
            </a: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5">
            <a:lum bright="100000" contrast="100000"/>
          </a:blip>
          <a:stretch>
            <a:fillRect/>
          </a:stretch>
        </p:blipFill>
        <p:spPr>
          <a:xfrm>
            <a:off x="4599652" y="4588716"/>
            <a:ext cx="269679" cy="26038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7089877" y="4579417"/>
            <a:ext cx="269679" cy="26967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7">
            <a:lum bright="100000" contrast="100000"/>
          </a:blip>
          <a:stretch>
            <a:fillRect/>
          </a:stretch>
        </p:blipFill>
        <p:spPr>
          <a:xfrm>
            <a:off x="1097700" y="4584000"/>
            <a:ext cx="260380" cy="26967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8">
            <a:lum bright="100000" contrast="100000"/>
          </a:blip>
          <a:stretch>
            <a:fillRect/>
          </a:stretch>
        </p:blipFill>
        <p:spPr>
          <a:xfrm>
            <a:off x="4604302" y="4945158"/>
            <a:ext cx="260380" cy="2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6127CEB-A812-4212-948F-5D66FF69807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54DFE6C-2859-4287-8B57-918622BB53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8F0DDDDD-D8CA-4135-92B2-634D61B3D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E1C6E25-2F30-4256-A78D-7E1B283982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7B312CA-D6CC-4035-8BBE-0EEE6FFA08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9EE6B87F-8F6A-437F-9754-C81C05AFF2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5306355-DC34-472C-8594-90847DEFA3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84E6639-D4A4-4059-B79E-19637E63B5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tx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ED271922-1209-45A8-B90E-FDFB58A13937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19" name="Grupa 18">
              <a:extLst>
                <a:ext uri="{FF2B5EF4-FFF2-40B4-BE49-F238E27FC236}">
                  <a16:creationId xmlns:a16="http://schemas.microsoft.com/office/drawing/2014/main" id="{4E487719-BF16-490A-A4C1-9562698E5662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409B4843-664B-4D6D-880E-A8D26C46FF1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CF395087-9BA9-46D6-8BE9-E288EFD1CA3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0FBC3C4C-272B-4C49-9D04-A88CC6979DF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2DDF0A94-B0C9-49C1-8165-C0A400F0A93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CDEEB8D6-7DAD-4F23-B741-97CF170BEF9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16DEC528-FE25-46C1-99FB-C30957C6A25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1F4DC26F-4557-4F03-B8E6-9826821EA9DB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C6DB4F1E-5466-4B90-A27A-5EE4B85E5AD4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0B88A4F3-B911-442F-922E-0D2310DA795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70D11194-3B61-4108-8848-B241EA6E223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0B33836D-4B8B-4903-B1CC-6C3BF980FFF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43F983EF-DB5E-442B-A9A8-7F6F2071A60A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26E73F32-E83D-49EF-B365-FB6CD7099D7B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1B0D34F8-2BC4-4E11-B158-A8F086FFD866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73FA2680-EF53-468D-8D53-83C207183C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9E0952D8-2307-4194-B688-886BD1C033C1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E9BF9026-2129-439A-BD61-A39CC99EF4C6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5AE9A918-16E4-45E7-B7D1-53CEE14A63A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8CC3BACB-4FEB-4C37-B752-9446EFB3561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6D660E1A-FE89-4BAE-B88A-E3BB61432723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5" name="Prostokąt: zaokrąglone rogi 24">
                <a:extLst>
                  <a:ext uri="{FF2B5EF4-FFF2-40B4-BE49-F238E27FC236}">
                    <a16:creationId xmlns:a16="http://schemas.microsoft.com/office/drawing/2014/main" id="{294F02E1-38DE-4A09-B730-DCDA08685FCC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02028A31-D829-40E2-A342-F60724BDCFF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31EEF2A1-7083-4B84-A0FF-53127B920847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771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F654814-D3E8-41DA-95DE-8279B56F8AEA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52527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2608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26474D84-863B-4641-BBBC-C164B628912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66480371-4FDE-47F3-8AFB-E42D1696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6631" y="6356352"/>
            <a:ext cx="8305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2A28C150-6E82-427D-A119-35958029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2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526631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B90B24-702B-42EE-A40E-29DD696B0C5D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5F1C835-19C7-4C7F-9464-FB16EC223B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A7DD1F0-E342-4FBE-82C6-BCCB7DE00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E84D5F1-E5A8-4E0C-BB35-538A71D71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0099724-5BA6-43BB-8F80-1B2DC86D4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C73633E4-3F5D-4A74-A131-B49862FC1A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A072500-72F4-4982-8F2E-8E7072B198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4C901C00-1079-4C82-811A-C85DA4C1BD12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75D5C577-73C1-4A19-9CBC-858480C43EAC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D8EDA1D5-DFDF-4AAD-9689-6DD1CCC432F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25E10447-FA4D-4019-AA84-26C7FB052B8E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FAB3DB19-DE5B-4674-9F9D-5EAA9E23D13E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0" name="Grupa 69">
              <a:extLst>
                <a:ext uri="{FF2B5EF4-FFF2-40B4-BE49-F238E27FC236}">
                  <a16:creationId xmlns:a16="http://schemas.microsoft.com/office/drawing/2014/main" id="{299359DE-619D-4391-BC31-16333FD5C22B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ABB7EAA7-A336-484D-B144-786E6245173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47A0211C-3B42-450F-B1B4-FC9CB755C51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4F6CB634-D154-4FCF-AA0B-A587B220429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1" name="Grupa 70">
              <a:extLst>
                <a:ext uri="{FF2B5EF4-FFF2-40B4-BE49-F238E27FC236}">
                  <a16:creationId xmlns:a16="http://schemas.microsoft.com/office/drawing/2014/main" id="{AD55FDD8-5CEB-4148-9E39-42595BE9C75F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E05A5853-CEC1-430E-B346-52614CE7698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DD7F02CE-9595-462E-AB67-A431C55797DB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5AB1694E-CD8A-4815-9107-81225537BA5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2" name="Grupa 71">
              <a:extLst>
                <a:ext uri="{FF2B5EF4-FFF2-40B4-BE49-F238E27FC236}">
                  <a16:creationId xmlns:a16="http://schemas.microsoft.com/office/drawing/2014/main" id="{A2D1824E-A7A9-4693-B9C5-CB9DA168354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8F4FF64-0DEC-4C11-A1E8-C832979667A3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05C9AD2C-37F6-43E9-86B8-F7A6872CCCD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FF3C0958-8844-4EAF-9583-4C5673126FE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BD9B5348-D8C5-4DA0-9528-35132D5D4208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78" name="Prostokąt: zaokrąglone rogi 77">
                <a:extLst>
                  <a:ext uri="{FF2B5EF4-FFF2-40B4-BE49-F238E27FC236}">
                    <a16:creationId xmlns:a16="http://schemas.microsoft.com/office/drawing/2014/main" id="{009AE69C-2E53-41FB-B6B9-E8F3AE760ECD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60923299-D6A9-4214-B8FA-ACCACD02B66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DEF62D92-3764-44C0-95E6-41A20F845E86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2FD847F-88B8-4735-8E2A-44EAA23906FC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5" name="Prostokąt: zaokrąglone rogi 74">
                <a:extLst>
                  <a:ext uri="{FF2B5EF4-FFF2-40B4-BE49-F238E27FC236}">
                    <a16:creationId xmlns:a16="http://schemas.microsoft.com/office/drawing/2014/main" id="{0AC1A612-493C-4577-8CE9-A0FF1CAAB8D1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Prostokąt: zaokrąglone rogi 75">
                <a:extLst>
                  <a:ext uri="{FF2B5EF4-FFF2-40B4-BE49-F238E27FC236}">
                    <a16:creationId xmlns:a16="http://schemas.microsoft.com/office/drawing/2014/main" id="{8914395B-6100-4BA0-A5C8-EC69A29F22E7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Prostokąt: zaokrąglone rogi 76">
                <a:extLst>
                  <a:ext uri="{FF2B5EF4-FFF2-40B4-BE49-F238E27FC236}">
                    <a16:creationId xmlns:a16="http://schemas.microsoft.com/office/drawing/2014/main" id="{FFFFB981-7A62-4E92-817B-A18925A39814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51E6BBAA-43BC-4FAB-98DA-AB6342A9DC7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11111"/>
          </a:solidFill>
          <a:ln w="12700">
            <a:noFill/>
            <a:round/>
            <a:headEnd/>
            <a:tailEnd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3200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32F8290F-A6C0-4E9E-805D-55B458BF1A62}"/>
              </a:ext>
            </a:extLst>
          </p:cNvPr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chemeClr val="bg1"/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DC4C76A-45AD-4115-B010-376C9EE560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800842E-19DE-4224-B9B8-EAFBE497D4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05F35EE-4290-4D23-8051-89F440286E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4B3BEC8-A70B-475E-AF52-5344632DA4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5D593E09-4003-4E98-BA24-2840D720A3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D71485B4-98B2-4E47-A168-A664A0A3D7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ED43A736-215C-424E-BF83-E469909EF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5822" y="6356351"/>
            <a:ext cx="831854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E33AB565-9A93-4072-A534-026605D2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579275" y="2404895"/>
            <a:ext cx="3025136" cy="3025136"/>
          </a:xfrm>
          <a:prstGeom prst="ellipse">
            <a:avLst/>
          </a:prstGeom>
          <a:ln w="254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on the icon to add a picture</a:t>
            </a:r>
            <a:endParaRPr lang="id-ID"/>
          </a:p>
        </p:txBody>
      </p:sp>
      <p:sp>
        <p:nvSpPr>
          <p:cNvPr id="15" name="Titelplatzhalter 1">
            <a:extLst>
              <a:ext uri="{FF2B5EF4-FFF2-40B4-BE49-F238E27FC236}">
                <a16:creationId xmlns:a16="http://schemas.microsoft.com/office/drawing/2014/main" id="{17B74600-E333-4B55-9D4C-0F8E1402E6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6630" y="848201"/>
            <a:ext cx="11234631" cy="79267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pl-PL" noProof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3CC59C6B-10A4-4177-A603-AA24087032B1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20" name="Grupa 19">
              <a:extLst>
                <a:ext uri="{FF2B5EF4-FFF2-40B4-BE49-F238E27FC236}">
                  <a16:creationId xmlns:a16="http://schemas.microsoft.com/office/drawing/2014/main" id="{F67738D5-476B-46F5-B492-5996822B14B3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41" name="Prostokąt: zaokrąglone rogi 40">
                <a:extLst>
                  <a:ext uri="{FF2B5EF4-FFF2-40B4-BE49-F238E27FC236}">
                    <a16:creationId xmlns:a16="http://schemas.microsoft.com/office/drawing/2014/main" id="{3D239051-385A-40EE-9A10-1EB4D2028CD7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2" name="Prostokąt: zaokrąglone rogi 41">
                <a:extLst>
                  <a:ext uri="{FF2B5EF4-FFF2-40B4-BE49-F238E27FC236}">
                    <a16:creationId xmlns:a16="http://schemas.microsoft.com/office/drawing/2014/main" id="{BA363836-54F3-4843-8805-AD85C89A8FCA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Prostokąt: zaokrąglone rogi 42">
                <a:extLst>
                  <a:ext uri="{FF2B5EF4-FFF2-40B4-BE49-F238E27FC236}">
                    <a16:creationId xmlns:a16="http://schemas.microsoft.com/office/drawing/2014/main" id="{2E57FCF9-DCEC-4DC6-8A1B-EFFF17E5022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1" name="Grupa 20">
              <a:extLst>
                <a:ext uri="{FF2B5EF4-FFF2-40B4-BE49-F238E27FC236}">
                  <a16:creationId xmlns:a16="http://schemas.microsoft.com/office/drawing/2014/main" id="{60018FF5-8DEA-4A02-B3A7-664A63788915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38" name="Prostokąt: zaokrąglone rogi 37">
                <a:extLst>
                  <a:ext uri="{FF2B5EF4-FFF2-40B4-BE49-F238E27FC236}">
                    <a16:creationId xmlns:a16="http://schemas.microsoft.com/office/drawing/2014/main" id="{205F16A4-D54A-4F6E-8914-EB2E77D1798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9" name="Prostokąt: zaokrąglone rogi 38">
                <a:extLst>
                  <a:ext uri="{FF2B5EF4-FFF2-40B4-BE49-F238E27FC236}">
                    <a16:creationId xmlns:a16="http://schemas.microsoft.com/office/drawing/2014/main" id="{EB6C7518-30CB-4A87-B625-992F858045A4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0" name="Prostokąt: zaokrąglone rogi 39">
                <a:extLst>
                  <a:ext uri="{FF2B5EF4-FFF2-40B4-BE49-F238E27FC236}">
                    <a16:creationId xmlns:a16="http://schemas.microsoft.com/office/drawing/2014/main" id="{E052A8FD-96BB-4E0C-9FAB-887912CF3093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2" name="Grupa 21">
              <a:extLst>
                <a:ext uri="{FF2B5EF4-FFF2-40B4-BE49-F238E27FC236}">
                  <a16:creationId xmlns:a16="http://schemas.microsoft.com/office/drawing/2014/main" id="{1255BCE9-7E4C-4E0E-87FD-EFBD63761B1E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35" name="Prostokąt: zaokrąglone rogi 34">
                <a:extLst>
                  <a:ext uri="{FF2B5EF4-FFF2-40B4-BE49-F238E27FC236}">
                    <a16:creationId xmlns:a16="http://schemas.microsoft.com/office/drawing/2014/main" id="{9E71A754-07A6-4B78-9B37-00DC74F3DCA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6" name="Prostokąt: zaokrąglone rogi 35">
                <a:extLst>
                  <a:ext uri="{FF2B5EF4-FFF2-40B4-BE49-F238E27FC236}">
                    <a16:creationId xmlns:a16="http://schemas.microsoft.com/office/drawing/2014/main" id="{D3AC49DF-33F8-4F5A-9056-FFB0EBF4255C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7" name="Prostokąt: zaokrąglone rogi 36">
                <a:extLst>
                  <a:ext uri="{FF2B5EF4-FFF2-40B4-BE49-F238E27FC236}">
                    <a16:creationId xmlns:a16="http://schemas.microsoft.com/office/drawing/2014/main" id="{3DE9008F-AAF0-46A0-80F4-90FC2FC7DD20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1C4810F3-CFD1-4B4C-A8C1-8D44B33B0EFE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32" name="Prostokąt: zaokrąglone rogi 31">
                <a:extLst>
                  <a:ext uri="{FF2B5EF4-FFF2-40B4-BE49-F238E27FC236}">
                    <a16:creationId xmlns:a16="http://schemas.microsoft.com/office/drawing/2014/main" id="{D9F34ED2-CD1A-4F41-9995-A7EBDA0E6DC9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3" name="Prostokąt: zaokrąglone rogi 32">
                <a:extLst>
                  <a:ext uri="{FF2B5EF4-FFF2-40B4-BE49-F238E27FC236}">
                    <a16:creationId xmlns:a16="http://schemas.microsoft.com/office/drawing/2014/main" id="{675B9039-B5DD-4E26-A665-8A2F7B74818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4" name="Prostokąt: zaokrąglone rogi 33">
                <a:extLst>
                  <a:ext uri="{FF2B5EF4-FFF2-40B4-BE49-F238E27FC236}">
                    <a16:creationId xmlns:a16="http://schemas.microsoft.com/office/drawing/2014/main" id="{D390D4BB-930F-46B8-9B4C-22BD51714CA1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84CCF9CA-3BB1-4F45-B592-D6A4BA48002A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29" name="Prostokąt: zaokrąglone rogi 28">
                <a:extLst>
                  <a:ext uri="{FF2B5EF4-FFF2-40B4-BE49-F238E27FC236}">
                    <a16:creationId xmlns:a16="http://schemas.microsoft.com/office/drawing/2014/main" id="{B960E191-E237-428C-A0E2-28930A48543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0" name="Prostokąt: zaokrąglone rogi 29">
                <a:extLst>
                  <a:ext uri="{FF2B5EF4-FFF2-40B4-BE49-F238E27FC236}">
                    <a16:creationId xmlns:a16="http://schemas.microsoft.com/office/drawing/2014/main" id="{098190DD-930D-4D51-BC8E-4650D6F468E5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1" name="Prostokąt: zaokrąglone rogi 30">
                <a:extLst>
                  <a:ext uri="{FF2B5EF4-FFF2-40B4-BE49-F238E27FC236}">
                    <a16:creationId xmlns:a16="http://schemas.microsoft.com/office/drawing/2014/main" id="{F9D05BAE-129A-4302-9E89-4D4151F536FC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11392DF-CCB1-4D13-89B7-A47654AD9599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26" name="Prostokąt: zaokrąglone rogi 25">
                <a:extLst>
                  <a:ext uri="{FF2B5EF4-FFF2-40B4-BE49-F238E27FC236}">
                    <a16:creationId xmlns:a16="http://schemas.microsoft.com/office/drawing/2014/main" id="{9D00BA1F-5D29-45B7-BDA8-F269C6E2FB3F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7" name="Prostokąt: zaokrąglone rogi 26">
                <a:extLst>
                  <a:ext uri="{FF2B5EF4-FFF2-40B4-BE49-F238E27FC236}">
                    <a16:creationId xmlns:a16="http://schemas.microsoft.com/office/drawing/2014/main" id="{04B722D9-41D0-4E7B-88E1-53E17A8B861D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8" name="Prostokąt: zaokrąglone rogi 27">
                <a:extLst>
                  <a:ext uri="{FF2B5EF4-FFF2-40B4-BE49-F238E27FC236}">
                    <a16:creationId xmlns:a16="http://schemas.microsoft.com/office/drawing/2014/main" id="{5DC7F00B-05A9-452A-A0DA-6641A0EB338D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60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f chapter (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30300" y="1784538"/>
            <a:ext cx="10541000" cy="81778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>
                <a:solidFill>
                  <a:srgbClr val="000000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Chapter title</a:t>
            </a: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9857088" y="296189"/>
            <a:ext cx="1888448" cy="208076"/>
            <a:chOff x="1719263" y="3114675"/>
            <a:chExt cx="5705476" cy="628650"/>
          </a:xfrm>
          <a:solidFill>
            <a:srgbClr val="000000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3454401" y="3114675"/>
              <a:ext cx="922338" cy="628650"/>
            </a:xfrm>
            <a:custGeom>
              <a:avLst/>
              <a:gdLst>
                <a:gd name="T0" fmla="*/ 2903 w 2905"/>
                <a:gd name="T1" fmla="*/ 136 h 1980"/>
                <a:gd name="T2" fmla="*/ 2887 w 2905"/>
                <a:gd name="T3" fmla="*/ 87 h 1980"/>
                <a:gd name="T4" fmla="*/ 2860 w 2905"/>
                <a:gd name="T5" fmla="*/ 47 h 1980"/>
                <a:gd name="T6" fmla="*/ 2821 w 2905"/>
                <a:gd name="T7" fmla="*/ 19 h 1980"/>
                <a:gd name="T8" fmla="*/ 2771 w 2905"/>
                <a:gd name="T9" fmla="*/ 3 h 1980"/>
                <a:gd name="T10" fmla="*/ 1975 w 2905"/>
                <a:gd name="T11" fmla="*/ 0 h 1980"/>
                <a:gd name="T12" fmla="*/ 1868 w 2905"/>
                <a:gd name="T13" fmla="*/ 5 h 1980"/>
                <a:gd name="T14" fmla="*/ 1771 w 2905"/>
                <a:gd name="T15" fmla="*/ 19 h 1980"/>
                <a:gd name="T16" fmla="*/ 1687 w 2905"/>
                <a:gd name="T17" fmla="*/ 43 h 1980"/>
                <a:gd name="T18" fmla="*/ 1614 w 2905"/>
                <a:gd name="T19" fmla="*/ 77 h 1980"/>
                <a:gd name="T20" fmla="*/ 1551 w 2905"/>
                <a:gd name="T21" fmla="*/ 122 h 1980"/>
                <a:gd name="T22" fmla="*/ 1499 w 2905"/>
                <a:gd name="T23" fmla="*/ 177 h 1980"/>
                <a:gd name="T24" fmla="*/ 1459 w 2905"/>
                <a:gd name="T25" fmla="*/ 242 h 1980"/>
                <a:gd name="T26" fmla="*/ 1428 w 2905"/>
                <a:gd name="T27" fmla="*/ 320 h 1980"/>
                <a:gd name="T28" fmla="*/ 1407 w 2905"/>
                <a:gd name="T29" fmla="*/ 408 h 1980"/>
                <a:gd name="T30" fmla="*/ 1396 w 2905"/>
                <a:gd name="T31" fmla="*/ 509 h 1980"/>
                <a:gd name="T32" fmla="*/ 1395 w 2905"/>
                <a:gd name="T33" fmla="*/ 1398 h 1980"/>
                <a:gd name="T34" fmla="*/ 1387 w 2905"/>
                <a:gd name="T35" fmla="*/ 1479 h 1980"/>
                <a:gd name="T36" fmla="*/ 1372 w 2905"/>
                <a:gd name="T37" fmla="*/ 1523 h 1980"/>
                <a:gd name="T38" fmla="*/ 1358 w 2905"/>
                <a:gd name="T39" fmla="*/ 1551 h 1980"/>
                <a:gd name="T40" fmla="*/ 1338 w 2905"/>
                <a:gd name="T41" fmla="*/ 1575 h 1980"/>
                <a:gd name="T42" fmla="*/ 1314 w 2905"/>
                <a:gd name="T43" fmla="*/ 1594 h 1980"/>
                <a:gd name="T44" fmla="*/ 1286 w 2905"/>
                <a:gd name="T45" fmla="*/ 1609 h 1980"/>
                <a:gd name="T46" fmla="*/ 1241 w 2905"/>
                <a:gd name="T47" fmla="*/ 1623 h 1980"/>
                <a:gd name="T48" fmla="*/ 1158 w 2905"/>
                <a:gd name="T49" fmla="*/ 1631 h 1980"/>
                <a:gd name="T50" fmla="*/ 137 w 2905"/>
                <a:gd name="T51" fmla="*/ 1634 h 1980"/>
                <a:gd name="T52" fmla="*/ 87 w 2905"/>
                <a:gd name="T53" fmla="*/ 1650 h 1980"/>
                <a:gd name="T54" fmla="*/ 47 w 2905"/>
                <a:gd name="T55" fmla="*/ 1679 h 1980"/>
                <a:gd name="T56" fmla="*/ 19 w 2905"/>
                <a:gd name="T57" fmla="*/ 1718 h 1980"/>
                <a:gd name="T58" fmla="*/ 3 w 2905"/>
                <a:gd name="T59" fmla="*/ 1769 h 1980"/>
                <a:gd name="T60" fmla="*/ 1 w 2905"/>
                <a:gd name="T61" fmla="*/ 1826 h 1980"/>
                <a:gd name="T62" fmla="*/ 12 w 2905"/>
                <a:gd name="T63" fmla="*/ 1878 h 1980"/>
                <a:gd name="T64" fmla="*/ 36 w 2905"/>
                <a:gd name="T65" fmla="*/ 1920 h 1980"/>
                <a:gd name="T66" fmla="*/ 71 w 2905"/>
                <a:gd name="T67" fmla="*/ 1953 h 1980"/>
                <a:gd name="T68" fmla="*/ 117 w 2905"/>
                <a:gd name="T69" fmla="*/ 1973 h 1980"/>
                <a:gd name="T70" fmla="*/ 172 w 2905"/>
                <a:gd name="T71" fmla="*/ 1980 h 1980"/>
                <a:gd name="T72" fmla="*/ 1231 w 2905"/>
                <a:gd name="T73" fmla="*/ 1978 h 1980"/>
                <a:gd name="T74" fmla="*/ 1331 w 2905"/>
                <a:gd name="T75" fmla="*/ 1967 h 1980"/>
                <a:gd name="T76" fmla="*/ 1420 w 2905"/>
                <a:gd name="T77" fmla="*/ 1946 h 1980"/>
                <a:gd name="T78" fmla="*/ 1497 w 2905"/>
                <a:gd name="T79" fmla="*/ 1916 h 1980"/>
                <a:gd name="T80" fmla="*/ 1563 w 2905"/>
                <a:gd name="T81" fmla="*/ 1875 h 1980"/>
                <a:gd name="T82" fmla="*/ 1619 w 2905"/>
                <a:gd name="T83" fmla="*/ 1824 h 1980"/>
                <a:gd name="T84" fmla="*/ 1664 w 2905"/>
                <a:gd name="T85" fmla="*/ 1762 h 1980"/>
                <a:gd name="T86" fmla="*/ 1699 w 2905"/>
                <a:gd name="T87" fmla="*/ 1688 h 1980"/>
                <a:gd name="T88" fmla="*/ 1724 w 2905"/>
                <a:gd name="T89" fmla="*/ 1603 h 1980"/>
                <a:gd name="T90" fmla="*/ 1738 w 2905"/>
                <a:gd name="T91" fmla="*/ 1506 h 1980"/>
                <a:gd name="T92" fmla="*/ 1743 w 2905"/>
                <a:gd name="T93" fmla="*/ 1398 h 1980"/>
                <a:gd name="T94" fmla="*/ 1746 w 2905"/>
                <a:gd name="T95" fmla="*/ 523 h 1980"/>
                <a:gd name="T96" fmla="*/ 1759 w 2905"/>
                <a:gd name="T97" fmla="*/ 462 h 1980"/>
                <a:gd name="T98" fmla="*/ 1772 w 2905"/>
                <a:gd name="T99" fmla="*/ 433 h 1980"/>
                <a:gd name="T100" fmla="*/ 1789 w 2905"/>
                <a:gd name="T101" fmla="*/ 408 h 1980"/>
                <a:gd name="T102" fmla="*/ 1810 w 2905"/>
                <a:gd name="T103" fmla="*/ 388 h 1980"/>
                <a:gd name="T104" fmla="*/ 1836 w 2905"/>
                <a:gd name="T105" fmla="*/ 374 h 1980"/>
                <a:gd name="T106" fmla="*/ 1868 w 2905"/>
                <a:gd name="T107" fmla="*/ 362 h 1980"/>
                <a:gd name="T108" fmla="*/ 1945 w 2905"/>
                <a:gd name="T109" fmla="*/ 351 h 1980"/>
                <a:gd name="T110" fmla="*/ 2752 w 2905"/>
                <a:gd name="T111" fmla="*/ 349 h 1980"/>
                <a:gd name="T112" fmla="*/ 2807 w 2905"/>
                <a:gd name="T113" fmla="*/ 338 h 1980"/>
                <a:gd name="T114" fmla="*/ 2849 w 2905"/>
                <a:gd name="T115" fmla="*/ 313 h 1980"/>
                <a:gd name="T116" fmla="*/ 2880 w 2905"/>
                <a:gd name="T117" fmla="*/ 277 h 1980"/>
                <a:gd name="T118" fmla="*/ 2899 w 2905"/>
                <a:gd name="T119" fmla="*/ 231 h 1980"/>
                <a:gd name="T120" fmla="*/ 2905 w 2905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5" h="1980">
                  <a:moveTo>
                    <a:pt x="2905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899" y="119"/>
                  </a:lnTo>
                  <a:lnTo>
                    <a:pt x="2894" y="102"/>
                  </a:lnTo>
                  <a:lnTo>
                    <a:pt x="2887" y="87"/>
                  </a:lnTo>
                  <a:lnTo>
                    <a:pt x="2880" y="72"/>
                  </a:lnTo>
                  <a:lnTo>
                    <a:pt x="2871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1" y="19"/>
                  </a:lnTo>
                  <a:lnTo>
                    <a:pt x="2805" y="12"/>
                  </a:lnTo>
                  <a:lnTo>
                    <a:pt x="2789" y="7"/>
                  </a:lnTo>
                  <a:lnTo>
                    <a:pt x="2771" y="3"/>
                  </a:lnTo>
                  <a:lnTo>
                    <a:pt x="2752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8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5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8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3" y="377"/>
                  </a:lnTo>
                  <a:lnTo>
                    <a:pt x="1407" y="408"/>
                  </a:lnTo>
                  <a:lnTo>
                    <a:pt x="1403" y="441"/>
                  </a:lnTo>
                  <a:lnTo>
                    <a:pt x="1399" y="474"/>
                  </a:lnTo>
                  <a:lnTo>
                    <a:pt x="1396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4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4" y="1567"/>
                  </a:lnTo>
                  <a:lnTo>
                    <a:pt x="1338" y="1575"/>
                  </a:lnTo>
                  <a:lnTo>
                    <a:pt x="1331" y="1582"/>
                  </a:lnTo>
                  <a:lnTo>
                    <a:pt x="1322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5" y="1613"/>
                  </a:lnTo>
                  <a:lnTo>
                    <a:pt x="1265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74" y="1631"/>
                  </a:lnTo>
                  <a:lnTo>
                    <a:pt x="155" y="1631"/>
                  </a:lnTo>
                  <a:lnTo>
                    <a:pt x="137" y="1634"/>
                  </a:lnTo>
                  <a:lnTo>
                    <a:pt x="119" y="1638"/>
                  </a:lnTo>
                  <a:lnTo>
                    <a:pt x="102" y="1644"/>
                  </a:lnTo>
                  <a:lnTo>
                    <a:pt x="87" y="1650"/>
                  </a:lnTo>
                  <a:lnTo>
                    <a:pt x="73" y="1658"/>
                  </a:lnTo>
                  <a:lnTo>
                    <a:pt x="59" y="1667"/>
                  </a:lnTo>
                  <a:lnTo>
                    <a:pt x="47" y="1679"/>
                  </a:lnTo>
                  <a:lnTo>
                    <a:pt x="37" y="1690"/>
                  </a:lnTo>
                  <a:lnTo>
                    <a:pt x="27" y="1703"/>
                  </a:lnTo>
                  <a:lnTo>
                    <a:pt x="19" y="1718"/>
                  </a:lnTo>
                  <a:lnTo>
                    <a:pt x="12" y="1734"/>
                  </a:lnTo>
                  <a:lnTo>
                    <a:pt x="7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7" y="1862"/>
                  </a:lnTo>
                  <a:lnTo>
                    <a:pt x="12" y="1878"/>
                  </a:lnTo>
                  <a:lnTo>
                    <a:pt x="19" y="1893"/>
                  </a:lnTo>
                  <a:lnTo>
                    <a:pt x="27" y="1907"/>
                  </a:lnTo>
                  <a:lnTo>
                    <a:pt x="36" y="1920"/>
                  </a:lnTo>
                  <a:lnTo>
                    <a:pt x="46" y="1933"/>
                  </a:lnTo>
                  <a:lnTo>
                    <a:pt x="58" y="1943"/>
                  </a:lnTo>
                  <a:lnTo>
                    <a:pt x="71" y="1953"/>
                  </a:lnTo>
                  <a:lnTo>
                    <a:pt x="85" y="1961"/>
                  </a:lnTo>
                  <a:lnTo>
                    <a:pt x="101" y="1968"/>
                  </a:lnTo>
                  <a:lnTo>
                    <a:pt x="117" y="1973"/>
                  </a:lnTo>
                  <a:lnTo>
                    <a:pt x="135" y="1977"/>
                  </a:lnTo>
                  <a:lnTo>
                    <a:pt x="153" y="1979"/>
                  </a:lnTo>
                  <a:lnTo>
                    <a:pt x="172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6" y="1976"/>
                  </a:lnTo>
                  <a:lnTo>
                    <a:pt x="1298" y="1972"/>
                  </a:lnTo>
                  <a:lnTo>
                    <a:pt x="1331" y="1967"/>
                  </a:lnTo>
                  <a:lnTo>
                    <a:pt x="1361" y="1961"/>
                  </a:lnTo>
                  <a:lnTo>
                    <a:pt x="1391" y="1954"/>
                  </a:lnTo>
                  <a:lnTo>
                    <a:pt x="1420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1" y="1904"/>
                  </a:lnTo>
                  <a:lnTo>
                    <a:pt x="1542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1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7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6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4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0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7" y="424"/>
                  </a:lnTo>
                  <a:lnTo>
                    <a:pt x="1782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2" y="395"/>
                  </a:lnTo>
                  <a:lnTo>
                    <a:pt x="1810" y="388"/>
                  </a:lnTo>
                  <a:lnTo>
                    <a:pt x="1818" y="383"/>
                  </a:lnTo>
                  <a:lnTo>
                    <a:pt x="1827" y="378"/>
                  </a:lnTo>
                  <a:lnTo>
                    <a:pt x="1836" y="374"/>
                  </a:lnTo>
                  <a:lnTo>
                    <a:pt x="1846" y="369"/>
                  </a:lnTo>
                  <a:lnTo>
                    <a:pt x="1856" y="366"/>
                  </a:lnTo>
                  <a:lnTo>
                    <a:pt x="1868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2" y="349"/>
                  </a:lnTo>
                  <a:lnTo>
                    <a:pt x="2771" y="347"/>
                  </a:lnTo>
                  <a:lnTo>
                    <a:pt x="2790" y="343"/>
                  </a:lnTo>
                  <a:lnTo>
                    <a:pt x="2807" y="338"/>
                  </a:lnTo>
                  <a:lnTo>
                    <a:pt x="2821" y="331"/>
                  </a:lnTo>
                  <a:lnTo>
                    <a:pt x="2836" y="323"/>
                  </a:lnTo>
                  <a:lnTo>
                    <a:pt x="2849" y="313"/>
                  </a:lnTo>
                  <a:lnTo>
                    <a:pt x="2860" y="303"/>
                  </a:lnTo>
                  <a:lnTo>
                    <a:pt x="2871" y="290"/>
                  </a:lnTo>
                  <a:lnTo>
                    <a:pt x="2880" y="277"/>
                  </a:lnTo>
                  <a:lnTo>
                    <a:pt x="2887" y="263"/>
                  </a:lnTo>
                  <a:lnTo>
                    <a:pt x="2894" y="248"/>
                  </a:lnTo>
                  <a:lnTo>
                    <a:pt x="2899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5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1719263" y="3114675"/>
              <a:ext cx="922338" cy="628650"/>
            </a:xfrm>
            <a:custGeom>
              <a:avLst/>
              <a:gdLst>
                <a:gd name="T0" fmla="*/ 486 w 2906"/>
                <a:gd name="T1" fmla="*/ 7 h 1980"/>
                <a:gd name="T2" fmla="*/ 344 w 2906"/>
                <a:gd name="T3" fmla="*/ 43 h 1980"/>
                <a:gd name="T4" fmla="*/ 221 w 2906"/>
                <a:gd name="T5" fmla="*/ 108 h 1980"/>
                <a:gd name="T6" fmla="*/ 124 w 2906"/>
                <a:gd name="T7" fmla="*/ 200 h 1980"/>
                <a:gd name="T8" fmla="*/ 53 w 2906"/>
                <a:gd name="T9" fmla="*/ 318 h 1980"/>
                <a:gd name="T10" fmla="*/ 10 w 2906"/>
                <a:gd name="T11" fmla="*/ 458 h 1980"/>
                <a:gd name="T12" fmla="*/ 0 w 2906"/>
                <a:gd name="T13" fmla="*/ 1398 h 1980"/>
                <a:gd name="T14" fmla="*/ 17 w 2906"/>
                <a:gd name="T15" fmla="*/ 1553 h 1980"/>
                <a:gd name="T16" fmla="*/ 64 w 2906"/>
                <a:gd name="T17" fmla="*/ 1688 h 1980"/>
                <a:gd name="T18" fmla="*/ 142 w 2906"/>
                <a:gd name="T19" fmla="*/ 1800 h 1980"/>
                <a:gd name="T20" fmla="*/ 244 w 2906"/>
                <a:gd name="T21" fmla="*/ 1888 h 1980"/>
                <a:gd name="T22" fmla="*/ 371 w 2906"/>
                <a:gd name="T23" fmla="*/ 1947 h 1980"/>
                <a:gd name="T24" fmla="*/ 517 w 2906"/>
                <a:gd name="T25" fmla="*/ 1977 h 1980"/>
                <a:gd name="T26" fmla="*/ 1998 w 2906"/>
                <a:gd name="T27" fmla="*/ 1979 h 1980"/>
                <a:gd name="T28" fmla="*/ 2051 w 2906"/>
                <a:gd name="T29" fmla="*/ 1964 h 1980"/>
                <a:gd name="T30" fmla="*/ 2135 w 2906"/>
                <a:gd name="T31" fmla="*/ 1907 h 1980"/>
                <a:gd name="T32" fmla="*/ 2192 w 2906"/>
                <a:gd name="T33" fmla="*/ 1823 h 1980"/>
                <a:gd name="T34" fmla="*/ 2207 w 2906"/>
                <a:gd name="T35" fmla="*/ 1770 h 1980"/>
                <a:gd name="T36" fmla="*/ 2205 w 2906"/>
                <a:gd name="T37" fmla="*/ 1303 h 1980"/>
                <a:gd name="T38" fmla="*/ 2170 w 2906"/>
                <a:gd name="T39" fmla="*/ 1227 h 1980"/>
                <a:gd name="T40" fmla="*/ 2105 w 2906"/>
                <a:gd name="T41" fmla="*/ 1178 h 1980"/>
                <a:gd name="T42" fmla="*/ 2017 w 2906"/>
                <a:gd name="T43" fmla="*/ 1166 h 1980"/>
                <a:gd name="T44" fmla="*/ 1933 w 2906"/>
                <a:gd name="T45" fmla="*/ 1193 h 1980"/>
                <a:gd name="T46" fmla="*/ 1879 w 2906"/>
                <a:gd name="T47" fmla="*/ 1252 h 1980"/>
                <a:gd name="T48" fmla="*/ 1860 w 2906"/>
                <a:gd name="T49" fmla="*/ 1340 h 1980"/>
                <a:gd name="T50" fmla="*/ 548 w 2906"/>
                <a:gd name="T51" fmla="*/ 1628 h 1980"/>
                <a:gd name="T52" fmla="*/ 495 w 2906"/>
                <a:gd name="T53" fmla="*/ 1611 h 1980"/>
                <a:gd name="T54" fmla="*/ 405 w 2906"/>
                <a:gd name="T55" fmla="*/ 1541 h 1980"/>
                <a:gd name="T56" fmla="*/ 359 w 2906"/>
                <a:gd name="T57" fmla="*/ 1463 h 1980"/>
                <a:gd name="T58" fmla="*/ 349 w 2906"/>
                <a:gd name="T59" fmla="*/ 1409 h 1980"/>
                <a:gd name="T60" fmla="*/ 352 w 2906"/>
                <a:gd name="T61" fmla="*/ 550 h 1980"/>
                <a:gd name="T62" fmla="*/ 368 w 2906"/>
                <a:gd name="T63" fmla="*/ 497 h 1980"/>
                <a:gd name="T64" fmla="*/ 438 w 2906"/>
                <a:gd name="T65" fmla="*/ 407 h 1980"/>
                <a:gd name="T66" fmla="*/ 517 w 2906"/>
                <a:gd name="T67" fmla="*/ 361 h 1980"/>
                <a:gd name="T68" fmla="*/ 571 w 2906"/>
                <a:gd name="T69" fmla="*/ 350 h 1980"/>
                <a:gd name="T70" fmla="*/ 2357 w 2906"/>
                <a:gd name="T71" fmla="*/ 353 h 1980"/>
                <a:gd name="T72" fmla="*/ 2410 w 2906"/>
                <a:gd name="T73" fmla="*/ 370 h 1980"/>
                <a:gd name="T74" fmla="*/ 2500 w 2906"/>
                <a:gd name="T75" fmla="*/ 440 h 1980"/>
                <a:gd name="T76" fmla="*/ 2546 w 2906"/>
                <a:gd name="T77" fmla="*/ 518 h 1980"/>
                <a:gd name="T78" fmla="*/ 2556 w 2906"/>
                <a:gd name="T79" fmla="*/ 572 h 1980"/>
                <a:gd name="T80" fmla="*/ 2564 w 2906"/>
                <a:gd name="T81" fmla="*/ 1856 h 1980"/>
                <a:gd name="T82" fmla="*/ 2605 w 2906"/>
                <a:gd name="T83" fmla="*/ 1927 h 1980"/>
                <a:gd name="T84" fmla="*/ 2676 w 2906"/>
                <a:gd name="T85" fmla="*/ 1972 h 1980"/>
                <a:gd name="T86" fmla="*/ 2767 w 2906"/>
                <a:gd name="T87" fmla="*/ 1978 h 1980"/>
                <a:gd name="T88" fmla="*/ 2844 w 2906"/>
                <a:gd name="T89" fmla="*/ 1947 h 1980"/>
                <a:gd name="T90" fmla="*/ 2892 w 2906"/>
                <a:gd name="T91" fmla="*/ 1883 h 1980"/>
                <a:gd name="T92" fmla="*/ 2906 w 2906"/>
                <a:gd name="T93" fmla="*/ 583 h 1980"/>
                <a:gd name="T94" fmla="*/ 2889 w 2906"/>
                <a:gd name="T95" fmla="*/ 428 h 1980"/>
                <a:gd name="T96" fmla="*/ 2842 w 2906"/>
                <a:gd name="T97" fmla="*/ 293 h 1980"/>
                <a:gd name="T98" fmla="*/ 2764 w 2906"/>
                <a:gd name="T99" fmla="*/ 180 h 1980"/>
                <a:gd name="T100" fmla="*/ 2662 w 2906"/>
                <a:gd name="T101" fmla="*/ 92 h 1980"/>
                <a:gd name="T102" fmla="*/ 2535 w 2906"/>
                <a:gd name="T103" fmla="*/ 33 h 1980"/>
                <a:gd name="T104" fmla="*/ 2389 w 2906"/>
                <a:gd name="T105" fmla="*/ 2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06" h="1980">
                  <a:moveTo>
                    <a:pt x="2325" y="0"/>
                  </a:moveTo>
                  <a:lnTo>
                    <a:pt x="581" y="0"/>
                  </a:lnTo>
                  <a:lnTo>
                    <a:pt x="548" y="1"/>
                  </a:lnTo>
                  <a:lnTo>
                    <a:pt x="517" y="3"/>
                  </a:lnTo>
                  <a:lnTo>
                    <a:pt x="486" y="7"/>
                  </a:lnTo>
                  <a:lnTo>
                    <a:pt x="456" y="11"/>
                  </a:lnTo>
                  <a:lnTo>
                    <a:pt x="427" y="17"/>
                  </a:lnTo>
                  <a:lnTo>
                    <a:pt x="398" y="24"/>
                  </a:lnTo>
                  <a:lnTo>
                    <a:pt x="371" y="33"/>
                  </a:lnTo>
                  <a:lnTo>
                    <a:pt x="344" y="43"/>
                  </a:lnTo>
                  <a:lnTo>
                    <a:pt x="317" y="53"/>
                  </a:lnTo>
                  <a:lnTo>
                    <a:pt x="292" y="65"/>
                  </a:lnTo>
                  <a:lnTo>
                    <a:pt x="267" y="79"/>
                  </a:lnTo>
                  <a:lnTo>
                    <a:pt x="244" y="92"/>
                  </a:lnTo>
                  <a:lnTo>
                    <a:pt x="221" y="108"/>
                  </a:lnTo>
                  <a:lnTo>
                    <a:pt x="200" y="125"/>
                  </a:lnTo>
                  <a:lnTo>
                    <a:pt x="180" y="142"/>
                  </a:lnTo>
                  <a:lnTo>
                    <a:pt x="159" y="161"/>
                  </a:lnTo>
                  <a:lnTo>
                    <a:pt x="142" y="180"/>
                  </a:lnTo>
                  <a:lnTo>
                    <a:pt x="124" y="200"/>
                  </a:lnTo>
                  <a:lnTo>
                    <a:pt x="108" y="223"/>
                  </a:lnTo>
                  <a:lnTo>
                    <a:pt x="92" y="245"/>
                  </a:lnTo>
                  <a:lnTo>
                    <a:pt x="77" y="269"/>
                  </a:lnTo>
                  <a:lnTo>
                    <a:pt x="64" y="293"/>
                  </a:lnTo>
                  <a:lnTo>
                    <a:pt x="53" y="318"/>
                  </a:lnTo>
                  <a:lnTo>
                    <a:pt x="42" y="344"/>
                  </a:lnTo>
                  <a:lnTo>
                    <a:pt x="33" y="371"/>
                  </a:lnTo>
                  <a:lnTo>
                    <a:pt x="24" y="399"/>
                  </a:lnTo>
                  <a:lnTo>
                    <a:pt x="17" y="428"/>
                  </a:lnTo>
                  <a:lnTo>
                    <a:pt x="10" y="458"/>
                  </a:lnTo>
                  <a:lnTo>
                    <a:pt x="6" y="487"/>
                  </a:lnTo>
                  <a:lnTo>
                    <a:pt x="2" y="519"/>
                  </a:lnTo>
                  <a:lnTo>
                    <a:pt x="1" y="550"/>
                  </a:lnTo>
                  <a:lnTo>
                    <a:pt x="0" y="583"/>
                  </a:lnTo>
                  <a:lnTo>
                    <a:pt x="0" y="1398"/>
                  </a:lnTo>
                  <a:lnTo>
                    <a:pt x="1" y="1430"/>
                  </a:lnTo>
                  <a:lnTo>
                    <a:pt x="2" y="1463"/>
                  </a:lnTo>
                  <a:lnTo>
                    <a:pt x="6" y="1493"/>
                  </a:lnTo>
                  <a:lnTo>
                    <a:pt x="10" y="1523"/>
                  </a:lnTo>
                  <a:lnTo>
                    <a:pt x="17" y="1553"/>
                  </a:lnTo>
                  <a:lnTo>
                    <a:pt x="24" y="1582"/>
                  </a:lnTo>
                  <a:lnTo>
                    <a:pt x="33" y="1609"/>
                  </a:lnTo>
                  <a:lnTo>
                    <a:pt x="42" y="1637"/>
                  </a:lnTo>
                  <a:lnTo>
                    <a:pt x="53" y="1663"/>
                  </a:lnTo>
                  <a:lnTo>
                    <a:pt x="64" y="1688"/>
                  </a:lnTo>
                  <a:lnTo>
                    <a:pt x="77" y="1712"/>
                  </a:lnTo>
                  <a:lnTo>
                    <a:pt x="92" y="1736"/>
                  </a:lnTo>
                  <a:lnTo>
                    <a:pt x="108" y="1758"/>
                  </a:lnTo>
                  <a:lnTo>
                    <a:pt x="124" y="1780"/>
                  </a:lnTo>
                  <a:lnTo>
                    <a:pt x="142" y="1800"/>
                  </a:lnTo>
                  <a:lnTo>
                    <a:pt x="159" y="1820"/>
                  </a:lnTo>
                  <a:lnTo>
                    <a:pt x="180" y="1838"/>
                  </a:lnTo>
                  <a:lnTo>
                    <a:pt x="200" y="1856"/>
                  </a:lnTo>
                  <a:lnTo>
                    <a:pt x="221" y="1872"/>
                  </a:lnTo>
                  <a:lnTo>
                    <a:pt x="244" y="1888"/>
                  </a:lnTo>
                  <a:lnTo>
                    <a:pt x="267" y="1902"/>
                  </a:lnTo>
                  <a:lnTo>
                    <a:pt x="292" y="1915"/>
                  </a:lnTo>
                  <a:lnTo>
                    <a:pt x="317" y="1927"/>
                  </a:lnTo>
                  <a:lnTo>
                    <a:pt x="344" y="1938"/>
                  </a:lnTo>
                  <a:lnTo>
                    <a:pt x="371" y="1947"/>
                  </a:lnTo>
                  <a:lnTo>
                    <a:pt x="398" y="1956"/>
                  </a:lnTo>
                  <a:lnTo>
                    <a:pt x="427" y="1963"/>
                  </a:lnTo>
                  <a:lnTo>
                    <a:pt x="456" y="1969"/>
                  </a:lnTo>
                  <a:lnTo>
                    <a:pt x="486" y="1973"/>
                  </a:lnTo>
                  <a:lnTo>
                    <a:pt x="517" y="1977"/>
                  </a:lnTo>
                  <a:lnTo>
                    <a:pt x="548" y="1979"/>
                  </a:lnTo>
                  <a:lnTo>
                    <a:pt x="581" y="1980"/>
                  </a:lnTo>
                  <a:lnTo>
                    <a:pt x="1976" y="1980"/>
                  </a:lnTo>
                  <a:lnTo>
                    <a:pt x="1987" y="1979"/>
                  </a:lnTo>
                  <a:lnTo>
                    <a:pt x="1998" y="1979"/>
                  </a:lnTo>
                  <a:lnTo>
                    <a:pt x="2008" y="1977"/>
                  </a:lnTo>
                  <a:lnTo>
                    <a:pt x="2019" y="1974"/>
                  </a:lnTo>
                  <a:lnTo>
                    <a:pt x="2029" y="1972"/>
                  </a:lnTo>
                  <a:lnTo>
                    <a:pt x="2041" y="1969"/>
                  </a:lnTo>
                  <a:lnTo>
                    <a:pt x="2051" y="1964"/>
                  </a:lnTo>
                  <a:lnTo>
                    <a:pt x="2061" y="1960"/>
                  </a:lnTo>
                  <a:lnTo>
                    <a:pt x="2081" y="1950"/>
                  </a:lnTo>
                  <a:lnTo>
                    <a:pt x="2100" y="1937"/>
                  </a:lnTo>
                  <a:lnTo>
                    <a:pt x="2118" y="1923"/>
                  </a:lnTo>
                  <a:lnTo>
                    <a:pt x="2135" y="1907"/>
                  </a:lnTo>
                  <a:lnTo>
                    <a:pt x="2151" y="1890"/>
                  </a:lnTo>
                  <a:lnTo>
                    <a:pt x="2165" y="1872"/>
                  </a:lnTo>
                  <a:lnTo>
                    <a:pt x="2178" y="1853"/>
                  </a:lnTo>
                  <a:lnTo>
                    <a:pt x="2188" y="1833"/>
                  </a:lnTo>
                  <a:lnTo>
                    <a:pt x="2192" y="1823"/>
                  </a:lnTo>
                  <a:lnTo>
                    <a:pt x="2197" y="1812"/>
                  </a:lnTo>
                  <a:lnTo>
                    <a:pt x="2200" y="1801"/>
                  </a:lnTo>
                  <a:lnTo>
                    <a:pt x="2202" y="1791"/>
                  </a:lnTo>
                  <a:lnTo>
                    <a:pt x="2205" y="1780"/>
                  </a:lnTo>
                  <a:lnTo>
                    <a:pt x="2207" y="1770"/>
                  </a:lnTo>
                  <a:lnTo>
                    <a:pt x="2208" y="1758"/>
                  </a:lnTo>
                  <a:lnTo>
                    <a:pt x="2208" y="1747"/>
                  </a:lnTo>
                  <a:lnTo>
                    <a:pt x="2208" y="1340"/>
                  </a:lnTo>
                  <a:lnTo>
                    <a:pt x="2207" y="1321"/>
                  </a:lnTo>
                  <a:lnTo>
                    <a:pt x="2205" y="1303"/>
                  </a:lnTo>
                  <a:lnTo>
                    <a:pt x="2200" y="1286"/>
                  </a:lnTo>
                  <a:lnTo>
                    <a:pt x="2195" y="1270"/>
                  </a:lnTo>
                  <a:lnTo>
                    <a:pt x="2188" y="1254"/>
                  </a:lnTo>
                  <a:lnTo>
                    <a:pt x="2179" y="1240"/>
                  </a:lnTo>
                  <a:lnTo>
                    <a:pt x="2170" y="1227"/>
                  </a:lnTo>
                  <a:lnTo>
                    <a:pt x="2159" y="1215"/>
                  </a:lnTo>
                  <a:lnTo>
                    <a:pt x="2146" y="1204"/>
                  </a:lnTo>
                  <a:lnTo>
                    <a:pt x="2134" y="1194"/>
                  </a:lnTo>
                  <a:lnTo>
                    <a:pt x="2119" y="1186"/>
                  </a:lnTo>
                  <a:lnTo>
                    <a:pt x="2105" y="1178"/>
                  </a:lnTo>
                  <a:lnTo>
                    <a:pt x="2089" y="1172"/>
                  </a:lnTo>
                  <a:lnTo>
                    <a:pt x="2072" y="1169"/>
                  </a:lnTo>
                  <a:lnTo>
                    <a:pt x="2055" y="1166"/>
                  </a:lnTo>
                  <a:lnTo>
                    <a:pt x="2037" y="1166"/>
                  </a:lnTo>
                  <a:lnTo>
                    <a:pt x="2017" y="1166"/>
                  </a:lnTo>
                  <a:lnTo>
                    <a:pt x="1998" y="1169"/>
                  </a:lnTo>
                  <a:lnTo>
                    <a:pt x="1981" y="1172"/>
                  </a:lnTo>
                  <a:lnTo>
                    <a:pt x="1964" y="1178"/>
                  </a:lnTo>
                  <a:lnTo>
                    <a:pt x="1949" y="1185"/>
                  </a:lnTo>
                  <a:lnTo>
                    <a:pt x="1933" y="1193"/>
                  </a:lnTo>
                  <a:lnTo>
                    <a:pt x="1921" y="1202"/>
                  </a:lnTo>
                  <a:lnTo>
                    <a:pt x="1908" y="1213"/>
                  </a:lnTo>
                  <a:lnTo>
                    <a:pt x="1897" y="1225"/>
                  </a:lnTo>
                  <a:lnTo>
                    <a:pt x="1887" y="1238"/>
                  </a:lnTo>
                  <a:lnTo>
                    <a:pt x="1879" y="1252"/>
                  </a:lnTo>
                  <a:lnTo>
                    <a:pt x="1872" y="1268"/>
                  </a:lnTo>
                  <a:lnTo>
                    <a:pt x="1867" y="1285"/>
                  </a:lnTo>
                  <a:lnTo>
                    <a:pt x="1863" y="1302"/>
                  </a:lnTo>
                  <a:lnTo>
                    <a:pt x="1860" y="1321"/>
                  </a:lnTo>
                  <a:lnTo>
                    <a:pt x="1860" y="1340"/>
                  </a:lnTo>
                  <a:lnTo>
                    <a:pt x="1860" y="1631"/>
                  </a:lnTo>
                  <a:lnTo>
                    <a:pt x="581" y="1631"/>
                  </a:lnTo>
                  <a:lnTo>
                    <a:pt x="571" y="1630"/>
                  </a:lnTo>
                  <a:lnTo>
                    <a:pt x="559" y="1629"/>
                  </a:lnTo>
                  <a:lnTo>
                    <a:pt x="548" y="1628"/>
                  </a:lnTo>
                  <a:lnTo>
                    <a:pt x="538" y="1626"/>
                  </a:lnTo>
                  <a:lnTo>
                    <a:pt x="527" y="1622"/>
                  </a:lnTo>
                  <a:lnTo>
                    <a:pt x="517" y="1619"/>
                  </a:lnTo>
                  <a:lnTo>
                    <a:pt x="505" y="1616"/>
                  </a:lnTo>
                  <a:lnTo>
                    <a:pt x="495" y="1611"/>
                  </a:lnTo>
                  <a:lnTo>
                    <a:pt x="475" y="1600"/>
                  </a:lnTo>
                  <a:lnTo>
                    <a:pt x="456" y="1587"/>
                  </a:lnTo>
                  <a:lnTo>
                    <a:pt x="438" y="1574"/>
                  </a:lnTo>
                  <a:lnTo>
                    <a:pt x="421" y="1558"/>
                  </a:lnTo>
                  <a:lnTo>
                    <a:pt x="405" y="1541"/>
                  </a:lnTo>
                  <a:lnTo>
                    <a:pt x="391" y="1523"/>
                  </a:lnTo>
                  <a:lnTo>
                    <a:pt x="378" y="1503"/>
                  </a:lnTo>
                  <a:lnTo>
                    <a:pt x="368" y="1484"/>
                  </a:lnTo>
                  <a:lnTo>
                    <a:pt x="364" y="1473"/>
                  </a:lnTo>
                  <a:lnTo>
                    <a:pt x="359" y="1463"/>
                  </a:lnTo>
                  <a:lnTo>
                    <a:pt x="356" y="1452"/>
                  </a:lnTo>
                  <a:lnTo>
                    <a:pt x="354" y="1441"/>
                  </a:lnTo>
                  <a:lnTo>
                    <a:pt x="352" y="1431"/>
                  </a:lnTo>
                  <a:lnTo>
                    <a:pt x="349" y="1420"/>
                  </a:lnTo>
                  <a:lnTo>
                    <a:pt x="349" y="140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72"/>
                  </a:lnTo>
                  <a:lnTo>
                    <a:pt x="349" y="561"/>
                  </a:lnTo>
                  <a:lnTo>
                    <a:pt x="352" y="550"/>
                  </a:lnTo>
                  <a:lnTo>
                    <a:pt x="354" y="539"/>
                  </a:lnTo>
                  <a:lnTo>
                    <a:pt x="356" y="529"/>
                  </a:lnTo>
                  <a:lnTo>
                    <a:pt x="359" y="518"/>
                  </a:lnTo>
                  <a:lnTo>
                    <a:pt x="364" y="507"/>
                  </a:lnTo>
                  <a:lnTo>
                    <a:pt x="368" y="497"/>
                  </a:lnTo>
                  <a:lnTo>
                    <a:pt x="378" y="477"/>
                  </a:lnTo>
                  <a:lnTo>
                    <a:pt x="391" y="458"/>
                  </a:lnTo>
                  <a:lnTo>
                    <a:pt x="405" y="440"/>
                  </a:lnTo>
                  <a:lnTo>
                    <a:pt x="421" y="423"/>
                  </a:lnTo>
                  <a:lnTo>
                    <a:pt x="438" y="407"/>
                  </a:lnTo>
                  <a:lnTo>
                    <a:pt x="456" y="393"/>
                  </a:lnTo>
                  <a:lnTo>
                    <a:pt x="475" y="380"/>
                  </a:lnTo>
                  <a:lnTo>
                    <a:pt x="495" y="370"/>
                  </a:lnTo>
                  <a:lnTo>
                    <a:pt x="505" y="366"/>
                  </a:lnTo>
                  <a:lnTo>
                    <a:pt x="517" y="361"/>
                  </a:lnTo>
                  <a:lnTo>
                    <a:pt x="527" y="358"/>
                  </a:lnTo>
                  <a:lnTo>
                    <a:pt x="538" y="354"/>
                  </a:lnTo>
                  <a:lnTo>
                    <a:pt x="548" y="352"/>
                  </a:lnTo>
                  <a:lnTo>
                    <a:pt x="559" y="351"/>
                  </a:lnTo>
                  <a:lnTo>
                    <a:pt x="571" y="350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35" y="350"/>
                  </a:lnTo>
                  <a:lnTo>
                    <a:pt x="2346" y="351"/>
                  </a:lnTo>
                  <a:lnTo>
                    <a:pt x="2357" y="353"/>
                  </a:lnTo>
                  <a:lnTo>
                    <a:pt x="2368" y="356"/>
                  </a:lnTo>
                  <a:lnTo>
                    <a:pt x="2379" y="358"/>
                  </a:lnTo>
                  <a:lnTo>
                    <a:pt x="2389" y="361"/>
                  </a:lnTo>
                  <a:lnTo>
                    <a:pt x="2400" y="366"/>
                  </a:lnTo>
                  <a:lnTo>
                    <a:pt x="2410" y="370"/>
                  </a:lnTo>
                  <a:lnTo>
                    <a:pt x="2430" y="380"/>
                  </a:lnTo>
                  <a:lnTo>
                    <a:pt x="2450" y="393"/>
                  </a:lnTo>
                  <a:lnTo>
                    <a:pt x="2468" y="407"/>
                  </a:lnTo>
                  <a:lnTo>
                    <a:pt x="2484" y="423"/>
                  </a:lnTo>
                  <a:lnTo>
                    <a:pt x="2500" y="440"/>
                  </a:lnTo>
                  <a:lnTo>
                    <a:pt x="2515" y="458"/>
                  </a:lnTo>
                  <a:lnTo>
                    <a:pt x="2527" y="477"/>
                  </a:lnTo>
                  <a:lnTo>
                    <a:pt x="2537" y="497"/>
                  </a:lnTo>
                  <a:lnTo>
                    <a:pt x="2542" y="507"/>
                  </a:lnTo>
                  <a:lnTo>
                    <a:pt x="2546" y="518"/>
                  </a:lnTo>
                  <a:lnTo>
                    <a:pt x="2549" y="529"/>
                  </a:lnTo>
                  <a:lnTo>
                    <a:pt x="2552" y="539"/>
                  </a:lnTo>
                  <a:lnTo>
                    <a:pt x="2554" y="550"/>
                  </a:lnTo>
                  <a:lnTo>
                    <a:pt x="2556" y="561"/>
                  </a:lnTo>
                  <a:lnTo>
                    <a:pt x="2556" y="572"/>
                  </a:lnTo>
                  <a:lnTo>
                    <a:pt x="2557" y="583"/>
                  </a:lnTo>
                  <a:lnTo>
                    <a:pt x="2557" y="1806"/>
                  </a:lnTo>
                  <a:lnTo>
                    <a:pt x="2558" y="1823"/>
                  </a:lnTo>
                  <a:lnTo>
                    <a:pt x="2561" y="1839"/>
                  </a:lnTo>
                  <a:lnTo>
                    <a:pt x="2564" y="1856"/>
                  </a:lnTo>
                  <a:lnTo>
                    <a:pt x="2570" y="1872"/>
                  </a:lnTo>
                  <a:lnTo>
                    <a:pt x="2576" y="1887"/>
                  </a:lnTo>
                  <a:lnTo>
                    <a:pt x="2584" y="1901"/>
                  </a:lnTo>
                  <a:lnTo>
                    <a:pt x="2594" y="1915"/>
                  </a:lnTo>
                  <a:lnTo>
                    <a:pt x="2605" y="1927"/>
                  </a:lnTo>
                  <a:lnTo>
                    <a:pt x="2617" y="1938"/>
                  </a:lnTo>
                  <a:lnTo>
                    <a:pt x="2630" y="1949"/>
                  </a:lnTo>
                  <a:lnTo>
                    <a:pt x="2645" y="1958"/>
                  </a:lnTo>
                  <a:lnTo>
                    <a:pt x="2660" y="1965"/>
                  </a:lnTo>
                  <a:lnTo>
                    <a:pt x="2676" y="1972"/>
                  </a:lnTo>
                  <a:lnTo>
                    <a:pt x="2694" y="1977"/>
                  </a:lnTo>
                  <a:lnTo>
                    <a:pt x="2712" y="1979"/>
                  </a:lnTo>
                  <a:lnTo>
                    <a:pt x="2731" y="1980"/>
                  </a:lnTo>
                  <a:lnTo>
                    <a:pt x="2749" y="1979"/>
                  </a:lnTo>
                  <a:lnTo>
                    <a:pt x="2767" y="1978"/>
                  </a:lnTo>
                  <a:lnTo>
                    <a:pt x="2784" y="1974"/>
                  </a:lnTo>
                  <a:lnTo>
                    <a:pt x="2800" y="1970"/>
                  </a:lnTo>
                  <a:lnTo>
                    <a:pt x="2816" y="1963"/>
                  </a:lnTo>
                  <a:lnTo>
                    <a:pt x="2830" y="1956"/>
                  </a:lnTo>
                  <a:lnTo>
                    <a:pt x="2844" y="1947"/>
                  </a:lnTo>
                  <a:lnTo>
                    <a:pt x="2856" y="1937"/>
                  </a:lnTo>
                  <a:lnTo>
                    <a:pt x="2866" y="1926"/>
                  </a:lnTo>
                  <a:lnTo>
                    <a:pt x="2876" y="1913"/>
                  </a:lnTo>
                  <a:lnTo>
                    <a:pt x="2885" y="1899"/>
                  </a:lnTo>
                  <a:lnTo>
                    <a:pt x="2892" y="1883"/>
                  </a:lnTo>
                  <a:lnTo>
                    <a:pt x="2898" y="1866"/>
                  </a:lnTo>
                  <a:lnTo>
                    <a:pt x="2902" y="1847"/>
                  </a:lnTo>
                  <a:lnTo>
                    <a:pt x="2904" y="1827"/>
                  </a:lnTo>
                  <a:lnTo>
                    <a:pt x="2906" y="1806"/>
                  </a:lnTo>
                  <a:lnTo>
                    <a:pt x="2906" y="583"/>
                  </a:lnTo>
                  <a:lnTo>
                    <a:pt x="2904" y="550"/>
                  </a:lnTo>
                  <a:lnTo>
                    <a:pt x="2903" y="519"/>
                  </a:lnTo>
                  <a:lnTo>
                    <a:pt x="2900" y="487"/>
                  </a:lnTo>
                  <a:lnTo>
                    <a:pt x="2895" y="458"/>
                  </a:lnTo>
                  <a:lnTo>
                    <a:pt x="2889" y="428"/>
                  </a:lnTo>
                  <a:lnTo>
                    <a:pt x="2882" y="399"/>
                  </a:lnTo>
                  <a:lnTo>
                    <a:pt x="2873" y="371"/>
                  </a:lnTo>
                  <a:lnTo>
                    <a:pt x="2864" y="344"/>
                  </a:lnTo>
                  <a:lnTo>
                    <a:pt x="2853" y="318"/>
                  </a:lnTo>
                  <a:lnTo>
                    <a:pt x="2842" y="293"/>
                  </a:lnTo>
                  <a:lnTo>
                    <a:pt x="2828" y="269"/>
                  </a:lnTo>
                  <a:lnTo>
                    <a:pt x="2813" y="245"/>
                  </a:lnTo>
                  <a:lnTo>
                    <a:pt x="2799" y="223"/>
                  </a:lnTo>
                  <a:lnTo>
                    <a:pt x="2782" y="200"/>
                  </a:lnTo>
                  <a:lnTo>
                    <a:pt x="2764" y="180"/>
                  </a:lnTo>
                  <a:lnTo>
                    <a:pt x="2746" y="161"/>
                  </a:lnTo>
                  <a:lnTo>
                    <a:pt x="2726" y="142"/>
                  </a:lnTo>
                  <a:lnTo>
                    <a:pt x="2706" y="125"/>
                  </a:lnTo>
                  <a:lnTo>
                    <a:pt x="2684" y="108"/>
                  </a:lnTo>
                  <a:lnTo>
                    <a:pt x="2662" y="92"/>
                  </a:lnTo>
                  <a:lnTo>
                    <a:pt x="2638" y="78"/>
                  </a:lnTo>
                  <a:lnTo>
                    <a:pt x="2614" y="65"/>
                  </a:lnTo>
                  <a:lnTo>
                    <a:pt x="2589" y="53"/>
                  </a:lnTo>
                  <a:lnTo>
                    <a:pt x="2563" y="42"/>
                  </a:lnTo>
                  <a:lnTo>
                    <a:pt x="2535" y="33"/>
                  </a:lnTo>
                  <a:lnTo>
                    <a:pt x="2508" y="24"/>
                  </a:lnTo>
                  <a:lnTo>
                    <a:pt x="2479" y="17"/>
                  </a:lnTo>
                  <a:lnTo>
                    <a:pt x="2450" y="11"/>
                  </a:lnTo>
                  <a:lnTo>
                    <a:pt x="2419" y="6"/>
                  </a:lnTo>
                  <a:lnTo>
                    <a:pt x="2389" y="2"/>
                  </a:lnTo>
                  <a:lnTo>
                    <a:pt x="2356" y="1"/>
                  </a:lnTo>
                  <a:lnTo>
                    <a:pt x="23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4487863" y="3114675"/>
              <a:ext cx="922338" cy="628650"/>
            </a:xfrm>
            <a:custGeom>
              <a:avLst/>
              <a:gdLst>
                <a:gd name="T0" fmla="*/ 8 w 2905"/>
                <a:gd name="T1" fmla="*/ 1540 h 1980"/>
                <a:gd name="T2" fmla="*/ 41 w 2905"/>
                <a:gd name="T3" fmla="*/ 1688 h 1980"/>
                <a:gd name="T4" fmla="*/ 103 w 2905"/>
                <a:gd name="T5" fmla="*/ 1805 h 1980"/>
                <a:gd name="T6" fmla="*/ 194 w 2905"/>
                <a:gd name="T7" fmla="*/ 1890 h 1980"/>
                <a:gd name="T8" fmla="*/ 316 w 2905"/>
                <a:gd name="T9" fmla="*/ 1946 h 1980"/>
                <a:gd name="T10" fmla="*/ 471 w 2905"/>
                <a:gd name="T11" fmla="*/ 1976 h 1980"/>
                <a:gd name="T12" fmla="*/ 849 w 2905"/>
                <a:gd name="T13" fmla="*/ 1980 h 1980"/>
                <a:gd name="T14" fmla="*/ 1522 w 2905"/>
                <a:gd name="T15" fmla="*/ 1980 h 1980"/>
                <a:gd name="T16" fmla="*/ 2193 w 2905"/>
                <a:gd name="T17" fmla="*/ 1980 h 1980"/>
                <a:gd name="T18" fmla="*/ 2749 w 2905"/>
                <a:gd name="T19" fmla="*/ 1979 h 1980"/>
                <a:gd name="T20" fmla="*/ 2832 w 2905"/>
                <a:gd name="T21" fmla="*/ 1953 h 1980"/>
                <a:gd name="T22" fmla="*/ 2886 w 2905"/>
                <a:gd name="T23" fmla="*/ 1893 h 1980"/>
                <a:gd name="T24" fmla="*/ 2905 w 2905"/>
                <a:gd name="T25" fmla="*/ 1805 h 1980"/>
                <a:gd name="T26" fmla="*/ 2886 w 2905"/>
                <a:gd name="T27" fmla="*/ 1718 h 1980"/>
                <a:gd name="T28" fmla="*/ 2833 w 2905"/>
                <a:gd name="T29" fmla="*/ 1658 h 1980"/>
                <a:gd name="T30" fmla="*/ 2751 w 2905"/>
                <a:gd name="T31" fmla="*/ 1631 h 1980"/>
                <a:gd name="T32" fmla="*/ 494 w 2905"/>
                <a:gd name="T33" fmla="*/ 1623 h 1980"/>
                <a:gd name="T34" fmla="*/ 430 w 2905"/>
                <a:gd name="T35" fmla="*/ 1601 h 1980"/>
                <a:gd name="T36" fmla="*/ 392 w 2905"/>
                <a:gd name="T37" fmla="*/ 1571 h 1980"/>
                <a:gd name="T38" fmla="*/ 367 w 2905"/>
                <a:gd name="T39" fmla="*/ 1527 h 1980"/>
                <a:gd name="T40" fmla="*/ 349 w 2905"/>
                <a:gd name="T41" fmla="*/ 1429 h 1980"/>
                <a:gd name="T42" fmla="*/ 355 w 2905"/>
                <a:gd name="T43" fmla="*/ 496 h 1980"/>
                <a:gd name="T44" fmla="*/ 377 w 2905"/>
                <a:gd name="T45" fmla="*/ 432 h 1980"/>
                <a:gd name="T46" fmla="*/ 407 w 2905"/>
                <a:gd name="T47" fmla="*/ 395 h 1980"/>
                <a:gd name="T48" fmla="*/ 451 w 2905"/>
                <a:gd name="T49" fmla="*/ 369 h 1980"/>
                <a:gd name="T50" fmla="*/ 550 w 2905"/>
                <a:gd name="T51" fmla="*/ 351 h 1980"/>
                <a:gd name="T52" fmla="*/ 2407 w 2905"/>
                <a:gd name="T53" fmla="*/ 357 h 1980"/>
                <a:gd name="T54" fmla="*/ 2469 w 2905"/>
                <a:gd name="T55" fmla="*/ 378 h 1980"/>
                <a:gd name="T56" fmla="*/ 2509 w 2905"/>
                <a:gd name="T57" fmla="*/ 410 h 1980"/>
                <a:gd name="T58" fmla="*/ 2536 w 2905"/>
                <a:gd name="T59" fmla="*/ 452 h 1980"/>
                <a:gd name="T60" fmla="*/ 2555 w 2905"/>
                <a:gd name="T61" fmla="*/ 551 h 1980"/>
                <a:gd name="T62" fmla="*/ 2544 w 2905"/>
                <a:gd name="T63" fmla="*/ 693 h 1980"/>
                <a:gd name="T64" fmla="*/ 2522 w 2905"/>
                <a:gd name="T65" fmla="*/ 741 h 1980"/>
                <a:gd name="T66" fmla="*/ 2490 w 2905"/>
                <a:gd name="T67" fmla="*/ 777 h 1980"/>
                <a:gd name="T68" fmla="*/ 2444 w 2905"/>
                <a:gd name="T69" fmla="*/ 800 h 1980"/>
                <a:gd name="T70" fmla="*/ 2323 w 2905"/>
                <a:gd name="T71" fmla="*/ 816 h 1980"/>
                <a:gd name="T72" fmla="*/ 796 w 2905"/>
                <a:gd name="T73" fmla="*/ 827 h 1980"/>
                <a:gd name="T74" fmla="*/ 731 w 2905"/>
                <a:gd name="T75" fmla="*/ 871 h 1980"/>
                <a:gd name="T76" fmla="*/ 701 w 2905"/>
                <a:gd name="T77" fmla="*/ 950 h 1980"/>
                <a:gd name="T78" fmla="*/ 704 w 2905"/>
                <a:gd name="T79" fmla="*/ 1047 h 1980"/>
                <a:gd name="T80" fmla="*/ 742 w 2905"/>
                <a:gd name="T81" fmla="*/ 1119 h 1980"/>
                <a:gd name="T82" fmla="*/ 814 w 2905"/>
                <a:gd name="T83" fmla="*/ 1159 h 1980"/>
                <a:gd name="T84" fmla="*/ 2362 w 2905"/>
                <a:gd name="T85" fmla="*/ 1164 h 1980"/>
                <a:gd name="T86" fmla="*/ 2530 w 2905"/>
                <a:gd name="T87" fmla="*/ 1146 h 1980"/>
                <a:gd name="T88" fmla="*/ 2665 w 2905"/>
                <a:gd name="T89" fmla="*/ 1100 h 1980"/>
                <a:gd name="T90" fmla="*/ 2768 w 2905"/>
                <a:gd name="T91" fmla="*/ 1027 h 1980"/>
                <a:gd name="T92" fmla="*/ 2842 w 2905"/>
                <a:gd name="T93" fmla="*/ 923 h 1980"/>
                <a:gd name="T94" fmla="*/ 2886 w 2905"/>
                <a:gd name="T95" fmla="*/ 788 h 1980"/>
                <a:gd name="T96" fmla="*/ 2904 w 2905"/>
                <a:gd name="T97" fmla="*/ 620 h 1980"/>
                <a:gd name="T98" fmla="*/ 2896 w 2905"/>
                <a:gd name="T99" fmla="*/ 441 h 1980"/>
                <a:gd name="T100" fmla="*/ 2863 w 2905"/>
                <a:gd name="T101" fmla="*/ 293 h 1980"/>
                <a:gd name="T102" fmla="*/ 2800 w 2905"/>
                <a:gd name="T103" fmla="*/ 177 h 1980"/>
                <a:gd name="T104" fmla="*/ 2708 w 2905"/>
                <a:gd name="T105" fmla="*/ 91 h 1980"/>
                <a:gd name="T106" fmla="*/ 2586 w 2905"/>
                <a:gd name="T107" fmla="*/ 34 h 1980"/>
                <a:gd name="T108" fmla="*/ 2432 w 2905"/>
                <a:gd name="T109" fmla="*/ 5 h 1980"/>
                <a:gd name="T110" fmla="*/ 542 w 2905"/>
                <a:gd name="T111" fmla="*/ 1 h 1980"/>
                <a:gd name="T112" fmla="*/ 371 w 2905"/>
                <a:gd name="T113" fmla="*/ 19 h 1980"/>
                <a:gd name="T114" fmla="*/ 236 w 2905"/>
                <a:gd name="T115" fmla="*/ 64 h 1980"/>
                <a:gd name="T116" fmla="*/ 133 w 2905"/>
                <a:gd name="T117" fmla="*/ 138 h 1980"/>
                <a:gd name="T118" fmla="*/ 60 w 2905"/>
                <a:gd name="T119" fmla="*/ 243 h 1980"/>
                <a:gd name="T120" fmla="*/ 17 w 2905"/>
                <a:gd name="T121" fmla="*/ 378 h 1980"/>
                <a:gd name="T122" fmla="*/ 0 w 2905"/>
                <a:gd name="T123" fmla="*/ 546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5" h="1980">
                  <a:moveTo>
                    <a:pt x="0" y="1398"/>
                  </a:moveTo>
                  <a:lnTo>
                    <a:pt x="0" y="1436"/>
                  </a:lnTo>
                  <a:lnTo>
                    <a:pt x="1" y="1472"/>
                  </a:lnTo>
                  <a:lnTo>
                    <a:pt x="4" y="1506"/>
                  </a:lnTo>
                  <a:lnTo>
                    <a:pt x="8" y="1540"/>
                  </a:lnTo>
                  <a:lnTo>
                    <a:pt x="12" y="1572"/>
                  </a:lnTo>
                  <a:lnTo>
                    <a:pt x="18" y="1603"/>
                  </a:lnTo>
                  <a:lnTo>
                    <a:pt x="24" y="1632"/>
                  </a:lnTo>
                  <a:lnTo>
                    <a:pt x="32" y="1661"/>
                  </a:lnTo>
                  <a:lnTo>
                    <a:pt x="41" y="1688"/>
                  </a:lnTo>
                  <a:lnTo>
                    <a:pt x="51" y="1713"/>
                  </a:lnTo>
                  <a:lnTo>
                    <a:pt x="63" y="1738"/>
                  </a:lnTo>
                  <a:lnTo>
                    <a:pt x="75" y="1762"/>
                  </a:lnTo>
                  <a:lnTo>
                    <a:pt x="88" y="1783"/>
                  </a:lnTo>
                  <a:lnTo>
                    <a:pt x="103" y="1805"/>
                  </a:lnTo>
                  <a:lnTo>
                    <a:pt x="119" y="1824"/>
                  </a:lnTo>
                  <a:lnTo>
                    <a:pt x="136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4" y="1890"/>
                  </a:lnTo>
                  <a:lnTo>
                    <a:pt x="216" y="1904"/>
                  </a:lnTo>
                  <a:lnTo>
                    <a:pt x="239" y="1916"/>
                  </a:lnTo>
                  <a:lnTo>
                    <a:pt x="264" y="1927"/>
                  </a:lnTo>
                  <a:lnTo>
                    <a:pt x="289" y="1937"/>
                  </a:lnTo>
                  <a:lnTo>
                    <a:pt x="316" y="1946"/>
                  </a:lnTo>
                  <a:lnTo>
                    <a:pt x="344" y="1954"/>
                  </a:lnTo>
                  <a:lnTo>
                    <a:pt x="375" y="1961"/>
                  </a:lnTo>
                  <a:lnTo>
                    <a:pt x="405" y="1967"/>
                  </a:lnTo>
                  <a:lnTo>
                    <a:pt x="438" y="1972"/>
                  </a:lnTo>
                  <a:lnTo>
                    <a:pt x="471" y="1976"/>
                  </a:lnTo>
                  <a:lnTo>
                    <a:pt x="506" y="1978"/>
                  </a:lnTo>
                  <a:lnTo>
                    <a:pt x="542" y="1980"/>
                  </a:lnTo>
                  <a:lnTo>
                    <a:pt x="580" y="1980"/>
                  </a:lnTo>
                  <a:lnTo>
                    <a:pt x="715" y="1980"/>
                  </a:lnTo>
                  <a:lnTo>
                    <a:pt x="849" y="1980"/>
                  </a:lnTo>
                  <a:lnTo>
                    <a:pt x="984" y="1980"/>
                  </a:lnTo>
                  <a:lnTo>
                    <a:pt x="1118" y="1980"/>
                  </a:lnTo>
                  <a:lnTo>
                    <a:pt x="1252" y="1980"/>
                  </a:lnTo>
                  <a:lnTo>
                    <a:pt x="1387" y="1980"/>
                  </a:lnTo>
                  <a:lnTo>
                    <a:pt x="1522" y="1980"/>
                  </a:lnTo>
                  <a:lnTo>
                    <a:pt x="1655" y="1980"/>
                  </a:lnTo>
                  <a:lnTo>
                    <a:pt x="1790" y="1980"/>
                  </a:lnTo>
                  <a:lnTo>
                    <a:pt x="1924" y="1980"/>
                  </a:lnTo>
                  <a:lnTo>
                    <a:pt x="2058" y="1980"/>
                  </a:lnTo>
                  <a:lnTo>
                    <a:pt x="2193" y="1980"/>
                  </a:lnTo>
                  <a:lnTo>
                    <a:pt x="2327" y="1980"/>
                  </a:lnTo>
                  <a:lnTo>
                    <a:pt x="2462" y="1980"/>
                  </a:lnTo>
                  <a:lnTo>
                    <a:pt x="2596" y="1980"/>
                  </a:lnTo>
                  <a:lnTo>
                    <a:pt x="2730" y="1980"/>
                  </a:lnTo>
                  <a:lnTo>
                    <a:pt x="2749" y="1979"/>
                  </a:lnTo>
                  <a:lnTo>
                    <a:pt x="2768" y="1977"/>
                  </a:lnTo>
                  <a:lnTo>
                    <a:pt x="2785" y="1973"/>
                  </a:lnTo>
                  <a:lnTo>
                    <a:pt x="2802" y="1968"/>
                  </a:lnTo>
                  <a:lnTo>
                    <a:pt x="2818" y="1961"/>
                  </a:lnTo>
                  <a:lnTo>
                    <a:pt x="2832" y="1953"/>
                  </a:lnTo>
                  <a:lnTo>
                    <a:pt x="2845" y="1943"/>
                  </a:lnTo>
                  <a:lnTo>
                    <a:pt x="2857" y="1933"/>
                  </a:lnTo>
                  <a:lnTo>
                    <a:pt x="2868" y="1920"/>
                  </a:lnTo>
                  <a:lnTo>
                    <a:pt x="2877" y="1907"/>
                  </a:lnTo>
                  <a:lnTo>
                    <a:pt x="2886" y="1893"/>
                  </a:lnTo>
                  <a:lnTo>
                    <a:pt x="2893" y="1878"/>
                  </a:lnTo>
                  <a:lnTo>
                    <a:pt x="2897" y="1861"/>
                  </a:lnTo>
                  <a:lnTo>
                    <a:pt x="2902" y="1843"/>
                  </a:lnTo>
                  <a:lnTo>
                    <a:pt x="2904" y="1824"/>
                  </a:lnTo>
                  <a:lnTo>
                    <a:pt x="2905" y="1805"/>
                  </a:lnTo>
                  <a:lnTo>
                    <a:pt x="2904" y="1785"/>
                  </a:lnTo>
                  <a:lnTo>
                    <a:pt x="2902" y="1767"/>
                  </a:lnTo>
                  <a:lnTo>
                    <a:pt x="2898" y="1749"/>
                  </a:lnTo>
                  <a:lnTo>
                    <a:pt x="2893" y="1734"/>
                  </a:lnTo>
                  <a:lnTo>
                    <a:pt x="2886" y="1718"/>
                  </a:lnTo>
                  <a:lnTo>
                    <a:pt x="2878" y="1703"/>
                  </a:lnTo>
                  <a:lnTo>
                    <a:pt x="2869" y="1691"/>
                  </a:lnTo>
                  <a:lnTo>
                    <a:pt x="2858" y="1679"/>
                  </a:lnTo>
                  <a:lnTo>
                    <a:pt x="2847" y="1667"/>
                  </a:lnTo>
                  <a:lnTo>
                    <a:pt x="2833" y="1658"/>
                  </a:lnTo>
                  <a:lnTo>
                    <a:pt x="2819" y="1650"/>
                  </a:lnTo>
                  <a:lnTo>
                    <a:pt x="2804" y="1644"/>
                  </a:lnTo>
                  <a:lnTo>
                    <a:pt x="2787" y="1638"/>
                  </a:lnTo>
                  <a:lnTo>
                    <a:pt x="2770" y="1634"/>
                  </a:lnTo>
                  <a:lnTo>
                    <a:pt x="2751" y="1631"/>
                  </a:lnTo>
                  <a:lnTo>
                    <a:pt x="2732" y="1631"/>
                  </a:lnTo>
                  <a:lnTo>
                    <a:pt x="580" y="1631"/>
                  </a:lnTo>
                  <a:lnTo>
                    <a:pt x="549" y="1630"/>
                  </a:lnTo>
                  <a:lnTo>
                    <a:pt x="521" y="1627"/>
                  </a:lnTo>
                  <a:lnTo>
                    <a:pt x="494" y="1623"/>
                  </a:lnTo>
                  <a:lnTo>
                    <a:pt x="470" y="1618"/>
                  </a:lnTo>
                  <a:lnTo>
                    <a:pt x="459" y="1613"/>
                  </a:lnTo>
                  <a:lnTo>
                    <a:pt x="449" y="1610"/>
                  </a:lnTo>
                  <a:lnTo>
                    <a:pt x="439" y="1605"/>
                  </a:lnTo>
                  <a:lnTo>
                    <a:pt x="430" y="1601"/>
                  </a:lnTo>
                  <a:lnTo>
                    <a:pt x="422" y="1595"/>
                  </a:lnTo>
                  <a:lnTo>
                    <a:pt x="413" y="1590"/>
                  </a:lnTo>
                  <a:lnTo>
                    <a:pt x="406" y="1584"/>
                  </a:lnTo>
                  <a:lnTo>
                    <a:pt x="398" y="1577"/>
                  </a:lnTo>
                  <a:lnTo>
                    <a:pt x="392" y="1571"/>
                  </a:lnTo>
                  <a:lnTo>
                    <a:pt x="386" y="1563"/>
                  </a:lnTo>
                  <a:lnTo>
                    <a:pt x="380" y="1555"/>
                  </a:lnTo>
                  <a:lnTo>
                    <a:pt x="375" y="1546"/>
                  </a:lnTo>
                  <a:lnTo>
                    <a:pt x="370" y="1537"/>
                  </a:lnTo>
                  <a:lnTo>
                    <a:pt x="367" y="1527"/>
                  </a:lnTo>
                  <a:lnTo>
                    <a:pt x="362" y="1517"/>
                  </a:lnTo>
                  <a:lnTo>
                    <a:pt x="359" y="1505"/>
                  </a:lnTo>
                  <a:lnTo>
                    <a:pt x="355" y="1483"/>
                  </a:lnTo>
                  <a:lnTo>
                    <a:pt x="350" y="1457"/>
                  </a:lnTo>
                  <a:lnTo>
                    <a:pt x="349" y="1429"/>
                  </a:lnTo>
                  <a:lnTo>
                    <a:pt x="348" y="1398"/>
                  </a:lnTo>
                  <a:lnTo>
                    <a:pt x="348" y="583"/>
                  </a:lnTo>
                  <a:lnTo>
                    <a:pt x="349" y="551"/>
                  </a:lnTo>
                  <a:lnTo>
                    <a:pt x="351" y="523"/>
                  </a:lnTo>
                  <a:lnTo>
                    <a:pt x="355" y="496"/>
                  </a:lnTo>
                  <a:lnTo>
                    <a:pt x="360" y="473"/>
                  </a:lnTo>
                  <a:lnTo>
                    <a:pt x="364" y="462"/>
                  </a:lnTo>
                  <a:lnTo>
                    <a:pt x="368" y="451"/>
                  </a:lnTo>
                  <a:lnTo>
                    <a:pt x="371" y="442"/>
                  </a:lnTo>
                  <a:lnTo>
                    <a:pt x="377" y="432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08"/>
                  </a:lnTo>
                  <a:lnTo>
                    <a:pt x="401" y="401"/>
                  </a:lnTo>
                  <a:lnTo>
                    <a:pt x="407" y="395"/>
                  </a:lnTo>
                  <a:lnTo>
                    <a:pt x="415" y="388"/>
                  </a:lnTo>
                  <a:lnTo>
                    <a:pt x="423" y="383"/>
                  </a:lnTo>
                  <a:lnTo>
                    <a:pt x="432" y="378"/>
                  </a:lnTo>
                  <a:lnTo>
                    <a:pt x="441" y="374"/>
                  </a:lnTo>
                  <a:lnTo>
                    <a:pt x="451" y="369"/>
                  </a:lnTo>
                  <a:lnTo>
                    <a:pt x="461" y="366"/>
                  </a:lnTo>
                  <a:lnTo>
                    <a:pt x="473" y="362"/>
                  </a:lnTo>
                  <a:lnTo>
                    <a:pt x="496" y="357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0" y="350"/>
                  </a:lnTo>
                  <a:lnTo>
                    <a:pt x="2323" y="350"/>
                  </a:lnTo>
                  <a:lnTo>
                    <a:pt x="2354" y="351"/>
                  </a:lnTo>
                  <a:lnTo>
                    <a:pt x="2381" y="353"/>
                  </a:lnTo>
                  <a:lnTo>
                    <a:pt x="2407" y="357"/>
                  </a:lnTo>
                  <a:lnTo>
                    <a:pt x="2429" y="362"/>
                  </a:lnTo>
                  <a:lnTo>
                    <a:pt x="2440" y="366"/>
                  </a:lnTo>
                  <a:lnTo>
                    <a:pt x="2450" y="369"/>
                  </a:lnTo>
                  <a:lnTo>
                    <a:pt x="2460" y="374"/>
                  </a:lnTo>
                  <a:lnTo>
                    <a:pt x="2469" y="378"/>
                  </a:lnTo>
                  <a:lnTo>
                    <a:pt x="2478" y="384"/>
                  </a:lnTo>
                  <a:lnTo>
                    <a:pt x="2486" y="389"/>
                  </a:lnTo>
                  <a:lnTo>
                    <a:pt x="2494" y="395"/>
                  </a:lnTo>
                  <a:lnTo>
                    <a:pt x="2502" y="402"/>
                  </a:lnTo>
                  <a:lnTo>
                    <a:pt x="2509" y="410"/>
                  </a:lnTo>
                  <a:lnTo>
                    <a:pt x="2514" y="416"/>
                  </a:lnTo>
                  <a:lnTo>
                    <a:pt x="2520" y="425"/>
                  </a:lnTo>
                  <a:lnTo>
                    <a:pt x="2526" y="433"/>
                  </a:lnTo>
                  <a:lnTo>
                    <a:pt x="2531" y="443"/>
                  </a:lnTo>
                  <a:lnTo>
                    <a:pt x="2536" y="452"/>
                  </a:lnTo>
                  <a:lnTo>
                    <a:pt x="2539" y="462"/>
                  </a:lnTo>
                  <a:lnTo>
                    <a:pt x="2542" y="474"/>
                  </a:lnTo>
                  <a:lnTo>
                    <a:pt x="2549" y="497"/>
                  </a:lnTo>
                  <a:lnTo>
                    <a:pt x="2553" y="523"/>
                  </a:lnTo>
                  <a:lnTo>
                    <a:pt x="2555" y="551"/>
                  </a:lnTo>
                  <a:lnTo>
                    <a:pt x="2556" y="583"/>
                  </a:lnTo>
                  <a:lnTo>
                    <a:pt x="2556" y="614"/>
                  </a:lnTo>
                  <a:lnTo>
                    <a:pt x="2554" y="642"/>
                  </a:lnTo>
                  <a:lnTo>
                    <a:pt x="2549" y="669"/>
                  </a:lnTo>
                  <a:lnTo>
                    <a:pt x="2544" y="693"/>
                  </a:lnTo>
                  <a:lnTo>
                    <a:pt x="2540" y="703"/>
                  </a:lnTo>
                  <a:lnTo>
                    <a:pt x="2537" y="714"/>
                  </a:lnTo>
                  <a:lnTo>
                    <a:pt x="2532" y="723"/>
                  </a:lnTo>
                  <a:lnTo>
                    <a:pt x="2528" y="734"/>
                  </a:lnTo>
                  <a:lnTo>
                    <a:pt x="2522" y="741"/>
                  </a:lnTo>
                  <a:lnTo>
                    <a:pt x="2517" y="750"/>
                  </a:lnTo>
                  <a:lnTo>
                    <a:pt x="2511" y="757"/>
                  </a:lnTo>
                  <a:lnTo>
                    <a:pt x="2504" y="765"/>
                  </a:lnTo>
                  <a:lnTo>
                    <a:pt x="2498" y="771"/>
                  </a:lnTo>
                  <a:lnTo>
                    <a:pt x="2490" y="777"/>
                  </a:lnTo>
                  <a:lnTo>
                    <a:pt x="2482" y="783"/>
                  </a:lnTo>
                  <a:lnTo>
                    <a:pt x="2473" y="788"/>
                  </a:lnTo>
                  <a:lnTo>
                    <a:pt x="2464" y="792"/>
                  </a:lnTo>
                  <a:lnTo>
                    <a:pt x="2454" y="797"/>
                  </a:lnTo>
                  <a:lnTo>
                    <a:pt x="2444" y="800"/>
                  </a:lnTo>
                  <a:lnTo>
                    <a:pt x="2432" y="803"/>
                  </a:lnTo>
                  <a:lnTo>
                    <a:pt x="2409" y="809"/>
                  </a:lnTo>
                  <a:lnTo>
                    <a:pt x="2383" y="812"/>
                  </a:lnTo>
                  <a:lnTo>
                    <a:pt x="2355" y="815"/>
                  </a:lnTo>
                  <a:lnTo>
                    <a:pt x="2323" y="816"/>
                  </a:lnTo>
                  <a:lnTo>
                    <a:pt x="872" y="816"/>
                  </a:lnTo>
                  <a:lnTo>
                    <a:pt x="851" y="816"/>
                  </a:lnTo>
                  <a:lnTo>
                    <a:pt x="831" y="818"/>
                  </a:lnTo>
                  <a:lnTo>
                    <a:pt x="813" y="821"/>
                  </a:lnTo>
                  <a:lnTo>
                    <a:pt x="796" y="827"/>
                  </a:lnTo>
                  <a:lnTo>
                    <a:pt x="780" y="833"/>
                  </a:lnTo>
                  <a:lnTo>
                    <a:pt x="766" y="840"/>
                  </a:lnTo>
                  <a:lnTo>
                    <a:pt x="752" y="849"/>
                  </a:lnTo>
                  <a:lnTo>
                    <a:pt x="741" y="860"/>
                  </a:lnTo>
                  <a:lnTo>
                    <a:pt x="731" y="871"/>
                  </a:lnTo>
                  <a:lnTo>
                    <a:pt x="722" y="884"/>
                  </a:lnTo>
                  <a:lnTo>
                    <a:pt x="715" y="899"/>
                  </a:lnTo>
                  <a:lnTo>
                    <a:pt x="708" y="914"/>
                  </a:lnTo>
                  <a:lnTo>
                    <a:pt x="704" y="932"/>
                  </a:lnTo>
                  <a:lnTo>
                    <a:pt x="701" y="950"/>
                  </a:lnTo>
                  <a:lnTo>
                    <a:pt x="698" y="969"/>
                  </a:lnTo>
                  <a:lnTo>
                    <a:pt x="698" y="990"/>
                  </a:lnTo>
                  <a:lnTo>
                    <a:pt x="698" y="1010"/>
                  </a:lnTo>
                  <a:lnTo>
                    <a:pt x="701" y="1029"/>
                  </a:lnTo>
                  <a:lnTo>
                    <a:pt x="704" y="1047"/>
                  </a:lnTo>
                  <a:lnTo>
                    <a:pt x="708" y="1064"/>
                  </a:lnTo>
                  <a:lnTo>
                    <a:pt x="715" y="1080"/>
                  </a:lnTo>
                  <a:lnTo>
                    <a:pt x="723" y="1095"/>
                  </a:lnTo>
                  <a:lnTo>
                    <a:pt x="732" y="1108"/>
                  </a:lnTo>
                  <a:lnTo>
                    <a:pt x="742" y="1119"/>
                  </a:lnTo>
                  <a:lnTo>
                    <a:pt x="753" y="1131"/>
                  </a:lnTo>
                  <a:lnTo>
                    <a:pt x="767" y="1140"/>
                  </a:lnTo>
                  <a:lnTo>
                    <a:pt x="780" y="1148"/>
                  </a:lnTo>
                  <a:lnTo>
                    <a:pt x="796" y="1153"/>
                  </a:lnTo>
                  <a:lnTo>
                    <a:pt x="814" y="1159"/>
                  </a:lnTo>
                  <a:lnTo>
                    <a:pt x="832" y="1162"/>
                  </a:lnTo>
                  <a:lnTo>
                    <a:pt x="851" y="1164"/>
                  </a:lnTo>
                  <a:lnTo>
                    <a:pt x="872" y="1166"/>
                  </a:lnTo>
                  <a:lnTo>
                    <a:pt x="2323" y="1166"/>
                  </a:lnTo>
                  <a:lnTo>
                    <a:pt x="2362" y="1164"/>
                  </a:lnTo>
                  <a:lnTo>
                    <a:pt x="2399" y="1163"/>
                  </a:lnTo>
                  <a:lnTo>
                    <a:pt x="2434" y="1161"/>
                  </a:lnTo>
                  <a:lnTo>
                    <a:pt x="2467" y="1157"/>
                  </a:lnTo>
                  <a:lnTo>
                    <a:pt x="2500" y="1152"/>
                  </a:lnTo>
                  <a:lnTo>
                    <a:pt x="2530" y="1146"/>
                  </a:lnTo>
                  <a:lnTo>
                    <a:pt x="2560" y="1140"/>
                  </a:lnTo>
                  <a:lnTo>
                    <a:pt x="2588" y="1132"/>
                  </a:lnTo>
                  <a:lnTo>
                    <a:pt x="2615" y="1123"/>
                  </a:lnTo>
                  <a:lnTo>
                    <a:pt x="2641" y="1113"/>
                  </a:lnTo>
                  <a:lnTo>
                    <a:pt x="2665" y="1100"/>
                  </a:lnTo>
                  <a:lnTo>
                    <a:pt x="2688" y="1088"/>
                  </a:lnTo>
                  <a:lnTo>
                    <a:pt x="2711" y="1074"/>
                  </a:lnTo>
                  <a:lnTo>
                    <a:pt x="2731" y="1060"/>
                  </a:lnTo>
                  <a:lnTo>
                    <a:pt x="2750" y="1044"/>
                  </a:lnTo>
                  <a:lnTo>
                    <a:pt x="2768" y="1027"/>
                  </a:lnTo>
                  <a:lnTo>
                    <a:pt x="2786" y="1008"/>
                  </a:lnTo>
                  <a:lnTo>
                    <a:pt x="2802" y="989"/>
                  </a:lnTo>
                  <a:lnTo>
                    <a:pt x="2816" y="969"/>
                  </a:lnTo>
                  <a:lnTo>
                    <a:pt x="2830" y="946"/>
                  </a:lnTo>
                  <a:lnTo>
                    <a:pt x="2842" y="923"/>
                  </a:lnTo>
                  <a:lnTo>
                    <a:pt x="2854" y="899"/>
                  </a:lnTo>
                  <a:lnTo>
                    <a:pt x="2863" y="873"/>
                  </a:lnTo>
                  <a:lnTo>
                    <a:pt x="2872" y="846"/>
                  </a:lnTo>
                  <a:lnTo>
                    <a:pt x="2879" y="818"/>
                  </a:lnTo>
                  <a:lnTo>
                    <a:pt x="2886" y="788"/>
                  </a:lnTo>
                  <a:lnTo>
                    <a:pt x="2892" y="757"/>
                  </a:lnTo>
                  <a:lnTo>
                    <a:pt x="2897" y="725"/>
                  </a:lnTo>
                  <a:lnTo>
                    <a:pt x="2901" y="691"/>
                  </a:lnTo>
                  <a:lnTo>
                    <a:pt x="2903" y="656"/>
                  </a:lnTo>
                  <a:lnTo>
                    <a:pt x="2904" y="620"/>
                  </a:lnTo>
                  <a:lnTo>
                    <a:pt x="2905" y="583"/>
                  </a:lnTo>
                  <a:lnTo>
                    <a:pt x="2904" y="546"/>
                  </a:lnTo>
                  <a:lnTo>
                    <a:pt x="2903" y="509"/>
                  </a:lnTo>
                  <a:lnTo>
                    <a:pt x="2901" y="474"/>
                  </a:lnTo>
                  <a:lnTo>
                    <a:pt x="2896" y="441"/>
                  </a:lnTo>
                  <a:lnTo>
                    <a:pt x="2892" y="408"/>
                  </a:lnTo>
                  <a:lnTo>
                    <a:pt x="2886" y="378"/>
                  </a:lnTo>
                  <a:lnTo>
                    <a:pt x="2879" y="348"/>
                  </a:lnTo>
                  <a:lnTo>
                    <a:pt x="2872" y="320"/>
                  </a:lnTo>
                  <a:lnTo>
                    <a:pt x="2863" y="293"/>
                  </a:lnTo>
                  <a:lnTo>
                    <a:pt x="2852" y="267"/>
                  </a:lnTo>
                  <a:lnTo>
                    <a:pt x="2840" y="243"/>
                  </a:lnTo>
                  <a:lnTo>
                    <a:pt x="2828" y="219"/>
                  </a:lnTo>
                  <a:lnTo>
                    <a:pt x="2814" y="197"/>
                  </a:lnTo>
                  <a:lnTo>
                    <a:pt x="2800" y="177"/>
                  </a:lnTo>
                  <a:lnTo>
                    <a:pt x="2784" y="158"/>
                  </a:lnTo>
                  <a:lnTo>
                    <a:pt x="2767" y="138"/>
                  </a:lnTo>
                  <a:lnTo>
                    <a:pt x="2748" y="122"/>
                  </a:lnTo>
                  <a:lnTo>
                    <a:pt x="2729" y="106"/>
                  </a:lnTo>
                  <a:lnTo>
                    <a:pt x="2708" y="91"/>
                  </a:lnTo>
                  <a:lnTo>
                    <a:pt x="2686" y="78"/>
                  </a:lnTo>
                  <a:lnTo>
                    <a:pt x="2663" y="65"/>
                  </a:lnTo>
                  <a:lnTo>
                    <a:pt x="2639" y="53"/>
                  </a:lnTo>
                  <a:lnTo>
                    <a:pt x="2613" y="43"/>
                  </a:lnTo>
                  <a:lnTo>
                    <a:pt x="2586" y="34"/>
                  </a:lnTo>
                  <a:lnTo>
                    <a:pt x="2558" y="26"/>
                  </a:lnTo>
                  <a:lnTo>
                    <a:pt x="2528" y="19"/>
                  </a:lnTo>
                  <a:lnTo>
                    <a:pt x="2498" y="14"/>
                  </a:lnTo>
                  <a:lnTo>
                    <a:pt x="2465" y="9"/>
                  </a:lnTo>
                  <a:lnTo>
                    <a:pt x="2432" y="5"/>
                  </a:lnTo>
                  <a:lnTo>
                    <a:pt x="2398" y="2"/>
                  </a:lnTo>
                  <a:lnTo>
                    <a:pt x="2362" y="1"/>
                  </a:lnTo>
                  <a:lnTo>
                    <a:pt x="2323" y="0"/>
                  </a:lnTo>
                  <a:lnTo>
                    <a:pt x="580" y="0"/>
                  </a:lnTo>
                  <a:lnTo>
                    <a:pt x="542" y="1"/>
                  </a:lnTo>
                  <a:lnTo>
                    <a:pt x="505" y="2"/>
                  </a:lnTo>
                  <a:lnTo>
                    <a:pt x="469" y="5"/>
                  </a:lnTo>
                  <a:lnTo>
                    <a:pt x="435" y="9"/>
                  </a:lnTo>
                  <a:lnTo>
                    <a:pt x="403" y="14"/>
                  </a:lnTo>
                  <a:lnTo>
                    <a:pt x="371" y="19"/>
                  </a:lnTo>
                  <a:lnTo>
                    <a:pt x="342" y="26"/>
                  </a:lnTo>
                  <a:lnTo>
                    <a:pt x="313" y="34"/>
                  </a:lnTo>
                  <a:lnTo>
                    <a:pt x="286" y="43"/>
                  </a:lnTo>
                  <a:lnTo>
                    <a:pt x="260" y="53"/>
                  </a:lnTo>
                  <a:lnTo>
                    <a:pt x="236" y="64"/>
                  </a:lnTo>
                  <a:lnTo>
                    <a:pt x="213" y="78"/>
                  </a:lnTo>
                  <a:lnTo>
                    <a:pt x="191" y="91"/>
                  </a:lnTo>
                  <a:lnTo>
                    <a:pt x="170" y="106"/>
                  </a:lnTo>
                  <a:lnTo>
                    <a:pt x="151" y="122"/>
                  </a:lnTo>
                  <a:lnTo>
                    <a:pt x="133" y="138"/>
                  </a:lnTo>
                  <a:lnTo>
                    <a:pt x="117" y="158"/>
                  </a:lnTo>
                  <a:lnTo>
                    <a:pt x="101" y="177"/>
                  </a:lnTo>
                  <a:lnTo>
                    <a:pt x="86" y="197"/>
                  </a:lnTo>
                  <a:lnTo>
                    <a:pt x="73" y="219"/>
                  </a:lnTo>
                  <a:lnTo>
                    <a:pt x="60" y="243"/>
                  </a:lnTo>
                  <a:lnTo>
                    <a:pt x="50" y="267"/>
                  </a:lnTo>
                  <a:lnTo>
                    <a:pt x="40" y="293"/>
                  </a:lnTo>
                  <a:lnTo>
                    <a:pt x="31" y="320"/>
                  </a:lnTo>
                  <a:lnTo>
                    <a:pt x="23" y="348"/>
                  </a:lnTo>
                  <a:lnTo>
                    <a:pt x="17" y="378"/>
                  </a:lnTo>
                  <a:lnTo>
                    <a:pt x="12" y="408"/>
                  </a:lnTo>
                  <a:lnTo>
                    <a:pt x="8" y="441"/>
                  </a:lnTo>
                  <a:lnTo>
                    <a:pt x="4" y="474"/>
                  </a:lnTo>
                  <a:lnTo>
                    <a:pt x="1" y="509"/>
                  </a:lnTo>
                  <a:lnTo>
                    <a:pt x="0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5519738" y="3114675"/>
              <a:ext cx="860425" cy="628650"/>
            </a:xfrm>
            <a:custGeom>
              <a:avLst/>
              <a:gdLst>
                <a:gd name="T0" fmla="*/ 5 w 2709"/>
                <a:gd name="T1" fmla="*/ 1506 h 1980"/>
                <a:gd name="T2" fmla="*/ 26 w 2709"/>
                <a:gd name="T3" fmla="*/ 1632 h 1980"/>
                <a:gd name="T4" fmla="*/ 64 w 2709"/>
                <a:gd name="T5" fmla="*/ 1738 h 1980"/>
                <a:gd name="T6" fmla="*/ 121 w 2709"/>
                <a:gd name="T7" fmla="*/ 1824 h 1980"/>
                <a:gd name="T8" fmla="*/ 196 w 2709"/>
                <a:gd name="T9" fmla="*/ 1890 h 1980"/>
                <a:gd name="T10" fmla="*/ 291 w 2709"/>
                <a:gd name="T11" fmla="*/ 1937 h 1980"/>
                <a:gd name="T12" fmla="*/ 407 w 2709"/>
                <a:gd name="T13" fmla="*/ 1967 h 1980"/>
                <a:gd name="T14" fmla="*/ 544 w 2709"/>
                <a:gd name="T15" fmla="*/ 1980 h 1980"/>
                <a:gd name="T16" fmla="*/ 966 w 2709"/>
                <a:gd name="T17" fmla="*/ 1980 h 1980"/>
                <a:gd name="T18" fmla="*/ 1442 w 2709"/>
                <a:gd name="T19" fmla="*/ 1980 h 1980"/>
                <a:gd name="T20" fmla="*/ 1909 w 2709"/>
                <a:gd name="T21" fmla="*/ 1980 h 1980"/>
                <a:gd name="T22" fmla="*/ 2403 w 2709"/>
                <a:gd name="T23" fmla="*/ 1980 h 1980"/>
                <a:gd name="T24" fmla="*/ 2590 w 2709"/>
                <a:gd name="T25" fmla="*/ 1973 h 1980"/>
                <a:gd name="T26" fmla="*/ 2650 w 2709"/>
                <a:gd name="T27" fmla="*/ 1943 h 1980"/>
                <a:gd name="T28" fmla="*/ 2690 w 2709"/>
                <a:gd name="T29" fmla="*/ 1893 h 1980"/>
                <a:gd name="T30" fmla="*/ 2708 w 2709"/>
                <a:gd name="T31" fmla="*/ 1824 h 1980"/>
                <a:gd name="T32" fmla="*/ 2704 w 2709"/>
                <a:gd name="T33" fmla="*/ 1749 h 1980"/>
                <a:gd name="T34" fmla="*/ 2676 w 2709"/>
                <a:gd name="T35" fmla="*/ 1691 h 1980"/>
                <a:gd name="T36" fmla="*/ 2626 w 2709"/>
                <a:gd name="T37" fmla="*/ 1650 h 1980"/>
                <a:gd name="T38" fmla="*/ 2558 w 2709"/>
                <a:gd name="T39" fmla="*/ 1631 h 1980"/>
                <a:gd name="T40" fmla="*/ 522 w 2709"/>
                <a:gd name="T41" fmla="*/ 1627 h 1980"/>
                <a:gd name="T42" fmla="*/ 451 w 2709"/>
                <a:gd name="T43" fmla="*/ 1610 h 1980"/>
                <a:gd name="T44" fmla="*/ 415 w 2709"/>
                <a:gd name="T45" fmla="*/ 1590 h 1980"/>
                <a:gd name="T46" fmla="*/ 388 w 2709"/>
                <a:gd name="T47" fmla="*/ 1563 h 1980"/>
                <a:gd name="T48" fmla="*/ 368 w 2709"/>
                <a:gd name="T49" fmla="*/ 1527 h 1980"/>
                <a:gd name="T50" fmla="*/ 352 w 2709"/>
                <a:gd name="T51" fmla="*/ 1457 h 1980"/>
                <a:gd name="T52" fmla="*/ 349 w 2709"/>
                <a:gd name="T53" fmla="*/ 1296 h 1980"/>
                <a:gd name="T54" fmla="*/ 349 w 2709"/>
                <a:gd name="T55" fmla="*/ 1092 h 1980"/>
                <a:gd name="T56" fmla="*/ 349 w 2709"/>
                <a:gd name="T57" fmla="*/ 889 h 1980"/>
                <a:gd name="T58" fmla="*/ 349 w 2709"/>
                <a:gd name="T59" fmla="*/ 685 h 1980"/>
                <a:gd name="T60" fmla="*/ 352 w 2709"/>
                <a:gd name="T61" fmla="*/ 524 h 1980"/>
                <a:gd name="T62" fmla="*/ 368 w 2709"/>
                <a:gd name="T63" fmla="*/ 453 h 1980"/>
                <a:gd name="T64" fmla="*/ 388 w 2709"/>
                <a:gd name="T65" fmla="*/ 419 h 1980"/>
                <a:gd name="T66" fmla="*/ 415 w 2709"/>
                <a:gd name="T67" fmla="*/ 390 h 1980"/>
                <a:gd name="T68" fmla="*/ 451 w 2709"/>
                <a:gd name="T69" fmla="*/ 371 h 1980"/>
                <a:gd name="T70" fmla="*/ 522 w 2709"/>
                <a:gd name="T71" fmla="*/ 353 h 1980"/>
                <a:gd name="T72" fmla="*/ 842 w 2709"/>
                <a:gd name="T73" fmla="*/ 350 h 1980"/>
                <a:gd name="T74" fmla="*/ 1325 w 2709"/>
                <a:gd name="T75" fmla="*/ 350 h 1980"/>
                <a:gd name="T76" fmla="*/ 1790 w 2709"/>
                <a:gd name="T77" fmla="*/ 350 h 1980"/>
                <a:gd name="T78" fmla="*/ 2272 w 2709"/>
                <a:gd name="T79" fmla="*/ 350 h 1980"/>
                <a:gd name="T80" fmla="*/ 2570 w 2709"/>
                <a:gd name="T81" fmla="*/ 347 h 1980"/>
                <a:gd name="T82" fmla="*/ 2634 w 2709"/>
                <a:gd name="T83" fmla="*/ 323 h 1980"/>
                <a:gd name="T84" fmla="*/ 2680 w 2709"/>
                <a:gd name="T85" fmla="*/ 278 h 1980"/>
                <a:gd name="T86" fmla="*/ 2704 w 2709"/>
                <a:gd name="T87" fmla="*/ 214 h 1980"/>
                <a:gd name="T88" fmla="*/ 2704 w 2709"/>
                <a:gd name="T89" fmla="*/ 137 h 1980"/>
                <a:gd name="T90" fmla="*/ 2680 w 2709"/>
                <a:gd name="T91" fmla="*/ 74 h 1980"/>
                <a:gd name="T92" fmla="*/ 2635 w 2709"/>
                <a:gd name="T93" fmla="*/ 28 h 1980"/>
                <a:gd name="T94" fmla="*/ 2572 w 2709"/>
                <a:gd name="T95" fmla="*/ 3 h 1980"/>
                <a:gd name="T96" fmla="*/ 544 w 2709"/>
                <a:gd name="T97" fmla="*/ 1 h 1980"/>
                <a:gd name="T98" fmla="*/ 407 w 2709"/>
                <a:gd name="T99" fmla="*/ 14 h 1980"/>
                <a:gd name="T100" fmla="*/ 291 w 2709"/>
                <a:gd name="T101" fmla="*/ 43 h 1980"/>
                <a:gd name="T102" fmla="*/ 196 w 2709"/>
                <a:gd name="T103" fmla="*/ 91 h 1980"/>
                <a:gd name="T104" fmla="*/ 121 w 2709"/>
                <a:gd name="T105" fmla="*/ 156 h 1980"/>
                <a:gd name="T106" fmla="*/ 64 w 2709"/>
                <a:gd name="T107" fmla="*/ 242 h 1980"/>
                <a:gd name="T108" fmla="*/ 26 w 2709"/>
                <a:gd name="T109" fmla="*/ 348 h 1980"/>
                <a:gd name="T110" fmla="*/ 5 w 2709"/>
                <a:gd name="T111" fmla="*/ 474 h 1980"/>
                <a:gd name="T112" fmla="*/ 0 w 2709"/>
                <a:gd name="T113" fmla="*/ 1398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09" h="1980">
                  <a:moveTo>
                    <a:pt x="0" y="1398"/>
                  </a:moveTo>
                  <a:lnTo>
                    <a:pt x="2" y="1436"/>
                  </a:lnTo>
                  <a:lnTo>
                    <a:pt x="3" y="1472"/>
                  </a:lnTo>
                  <a:lnTo>
                    <a:pt x="5" y="1506"/>
                  </a:lnTo>
                  <a:lnTo>
                    <a:pt x="8" y="1540"/>
                  </a:lnTo>
                  <a:lnTo>
                    <a:pt x="14" y="1572"/>
                  </a:lnTo>
                  <a:lnTo>
                    <a:pt x="19" y="1603"/>
                  </a:lnTo>
                  <a:lnTo>
                    <a:pt x="26" y="1632"/>
                  </a:lnTo>
                  <a:lnTo>
                    <a:pt x="34" y="1661"/>
                  </a:lnTo>
                  <a:lnTo>
                    <a:pt x="43" y="1688"/>
                  </a:lnTo>
                  <a:lnTo>
                    <a:pt x="53" y="1713"/>
                  </a:lnTo>
                  <a:lnTo>
                    <a:pt x="64" y="1738"/>
                  </a:lnTo>
                  <a:lnTo>
                    <a:pt x="77" y="1762"/>
                  </a:lnTo>
                  <a:lnTo>
                    <a:pt x="90" y="1783"/>
                  </a:lnTo>
                  <a:lnTo>
                    <a:pt x="105" y="1805"/>
                  </a:lnTo>
                  <a:lnTo>
                    <a:pt x="121" y="1824"/>
                  </a:lnTo>
                  <a:lnTo>
                    <a:pt x="137" y="1842"/>
                  </a:lnTo>
                  <a:lnTo>
                    <a:pt x="155" y="1859"/>
                  </a:lnTo>
                  <a:lnTo>
                    <a:pt x="174" y="1875"/>
                  </a:lnTo>
                  <a:lnTo>
                    <a:pt x="196" y="1890"/>
                  </a:lnTo>
                  <a:lnTo>
                    <a:pt x="217" y="1904"/>
                  </a:lnTo>
                  <a:lnTo>
                    <a:pt x="241" y="1916"/>
                  </a:lnTo>
                  <a:lnTo>
                    <a:pt x="265" y="1927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40" y="1972"/>
                  </a:lnTo>
                  <a:lnTo>
                    <a:pt x="472" y="1976"/>
                  </a:lnTo>
                  <a:lnTo>
                    <a:pt x="508" y="1978"/>
                  </a:lnTo>
                  <a:lnTo>
                    <a:pt x="544" y="1980"/>
                  </a:lnTo>
                  <a:lnTo>
                    <a:pt x="582" y="1980"/>
                  </a:lnTo>
                  <a:lnTo>
                    <a:pt x="714" y="1980"/>
                  </a:lnTo>
                  <a:lnTo>
                    <a:pt x="842" y="1980"/>
                  </a:lnTo>
                  <a:lnTo>
                    <a:pt x="966" y="1980"/>
                  </a:lnTo>
                  <a:lnTo>
                    <a:pt x="1089" y="1980"/>
                  </a:lnTo>
                  <a:lnTo>
                    <a:pt x="1208" y="1980"/>
                  </a:lnTo>
                  <a:lnTo>
                    <a:pt x="1326" y="1980"/>
                  </a:lnTo>
                  <a:lnTo>
                    <a:pt x="1442" y="1980"/>
                  </a:lnTo>
                  <a:lnTo>
                    <a:pt x="1558" y="1980"/>
                  </a:lnTo>
                  <a:lnTo>
                    <a:pt x="1674" y="1980"/>
                  </a:lnTo>
                  <a:lnTo>
                    <a:pt x="1791" y="1980"/>
                  </a:lnTo>
                  <a:lnTo>
                    <a:pt x="1909" y="1980"/>
                  </a:lnTo>
                  <a:lnTo>
                    <a:pt x="2028" y="1980"/>
                  </a:lnTo>
                  <a:lnTo>
                    <a:pt x="2150" y="1980"/>
                  </a:lnTo>
                  <a:lnTo>
                    <a:pt x="2275" y="1980"/>
                  </a:lnTo>
                  <a:lnTo>
                    <a:pt x="2403" y="1980"/>
                  </a:lnTo>
                  <a:lnTo>
                    <a:pt x="2535" y="1980"/>
                  </a:lnTo>
                  <a:lnTo>
                    <a:pt x="2554" y="1979"/>
                  </a:lnTo>
                  <a:lnTo>
                    <a:pt x="2572" y="1977"/>
                  </a:lnTo>
                  <a:lnTo>
                    <a:pt x="2590" y="1973"/>
                  </a:lnTo>
                  <a:lnTo>
                    <a:pt x="2607" y="1968"/>
                  </a:lnTo>
                  <a:lnTo>
                    <a:pt x="2622" y="1961"/>
                  </a:lnTo>
                  <a:lnTo>
                    <a:pt x="2636" y="1953"/>
                  </a:lnTo>
                  <a:lnTo>
                    <a:pt x="2650" y="1943"/>
                  </a:lnTo>
                  <a:lnTo>
                    <a:pt x="2662" y="1933"/>
                  </a:lnTo>
                  <a:lnTo>
                    <a:pt x="2672" y="1920"/>
                  </a:lnTo>
                  <a:lnTo>
                    <a:pt x="2682" y="1907"/>
                  </a:lnTo>
                  <a:lnTo>
                    <a:pt x="2690" y="1893"/>
                  </a:lnTo>
                  <a:lnTo>
                    <a:pt x="2697" y="1878"/>
                  </a:lnTo>
                  <a:lnTo>
                    <a:pt x="2703" y="1861"/>
                  </a:lnTo>
                  <a:lnTo>
                    <a:pt x="2706" y="1843"/>
                  </a:lnTo>
                  <a:lnTo>
                    <a:pt x="2708" y="1824"/>
                  </a:lnTo>
                  <a:lnTo>
                    <a:pt x="2709" y="1805"/>
                  </a:lnTo>
                  <a:lnTo>
                    <a:pt x="2709" y="1785"/>
                  </a:lnTo>
                  <a:lnTo>
                    <a:pt x="2707" y="1767"/>
                  </a:lnTo>
                  <a:lnTo>
                    <a:pt x="2704" y="1749"/>
                  </a:lnTo>
                  <a:lnTo>
                    <a:pt x="2698" y="1734"/>
                  </a:lnTo>
                  <a:lnTo>
                    <a:pt x="2693" y="1718"/>
                  </a:lnTo>
                  <a:lnTo>
                    <a:pt x="2685" y="1703"/>
                  </a:lnTo>
                  <a:lnTo>
                    <a:pt x="2676" y="1691"/>
                  </a:lnTo>
                  <a:lnTo>
                    <a:pt x="2666" y="1679"/>
                  </a:lnTo>
                  <a:lnTo>
                    <a:pt x="2653" y="1667"/>
                  </a:lnTo>
                  <a:lnTo>
                    <a:pt x="2641" y="1658"/>
                  </a:lnTo>
                  <a:lnTo>
                    <a:pt x="2626" y="1650"/>
                  </a:lnTo>
                  <a:lnTo>
                    <a:pt x="2612" y="1644"/>
                  </a:lnTo>
                  <a:lnTo>
                    <a:pt x="2595" y="1638"/>
                  </a:lnTo>
                  <a:lnTo>
                    <a:pt x="2577" y="1634"/>
                  </a:lnTo>
                  <a:lnTo>
                    <a:pt x="2558" y="1631"/>
                  </a:lnTo>
                  <a:lnTo>
                    <a:pt x="2538" y="1631"/>
                  </a:lnTo>
                  <a:lnTo>
                    <a:pt x="582" y="1631"/>
                  </a:lnTo>
                  <a:lnTo>
                    <a:pt x="551" y="1630"/>
                  </a:lnTo>
                  <a:lnTo>
                    <a:pt x="522" y="1627"/>
                  </a:lnTo>
                  <a:lnTo>
                    <a:pt x="496" y="1623"/>
                  </a:lnTo>
                  <a:lnTo>
                    <a:pt x="472" y="1618"/>
                  </a:lnTo>
                  <a:lnTo>
                    <a:pt x="461" y="1613"/>
                  </a:lnTo>
                  <a:lnTo>
                    <a:pt x="451" y="1610"/>
                  </a:lnTo>
                  <a:lnTo>
                    <a:pt x="441" y="1605"/>
                  </a:lnTo>
                  <a:lnTo>
                    <a:pt x="432" y="1601"/>
                  </a:lnTo>
                  <a:lnTo>
                    <a:pt x="423" y="1595"/>
                  </a:lnTo>
                  <a:lnTo>
                    <a:pt x="415" y="1590"/>
                  </a:lnTo>
                  <a:lnTo>
                    <a:pt x="407" y="1584"/>
                  </a:lnTo>
                  <a:lnTo>
                    <a:pt x="400" y="1577"/>
                  </a:lnTo>
                  <a:lnTo>
                    <a:pt x="393" y="1571"/>
                  </a:lnTo>
                  <a:lnTo>
                    <a:pt x="388" y="1563"/>
                  </a:lnTo>
                  <a:lnTo>
                    <a:pt x="382" y="1555"/>
                  </a:lnTo>
                  <a:lnTo>
                    <a:pt x="377" y="1546"/>
                  </a:lnTo>
                  <a:lnTo>
                    <a:pt x="372" y="1537"/>
                  </a:lnTo>
                  <a:lnTo>
                    <a:pt x="368" y="1527"/>
                  </a:lnTo>
                  <a:lnTo>
                    <a:pt x="364" y="1517"/>
                  </a:lnTo>
                  <a:lnTo>
                    <a:pt x="361" y="1505"/>
                  </a:lnTo>
                  <a:lnTo>
                    <a:pt x="355" y="1483"/>
                  </a:lnTo>
                  <a:lnTo>
                    <a:pt x="352" y="1457"/>
                  </a:lnTo>
                  <a:lnTo>
                    <a:pt x="350" y="1429"/>
                  </a:lnTo>
                  <a:lnTo>
                    <a:pt x="349" y="1398"/>
                  </a:lnTo>
                  <a:lnTo>
                    <a:pt x="349" y="1347"/>
                  </a:lnTo>
                  <a:lnTo>
                    <a:pt x="349" y="1296"/>
                  </a:lnTo>
                  <a:lnTo>
                    <a:pt x="349" y="1245"/>
                  </a:lnTo>
                  <a:lnTo>
                    <a:pt x="349" y="1194"/>
                  </a:lnTo>
                  <a:lnTo>
                    <a:pt x="349" y="1143"/>
                  </a:lnTo>
                  <a:lnTo>
                    <a:pt x="349" y="1092"/>
                  </a:lnTo>
                  <a:lnTo>
                    <a:pt x="349" y="1042"/>
                  </a:lnTo>
                  <a:lnTo>
                    <a:pt x="349" y="990"/>
                  </a:lnTo>
                  <a:lnTo>
                    <a:pt x="349" y="939"/>
                  </a:lnTo>
                  <a:lnTo>
                    <a:pt x="349" y="889"/>
                  </a:lnTo>
                  <a:lnTo>
                    <a:pt x="349" y="837"/>
                  </a:lnTo>
                  <a:lnTo>
                    <a:pt x="349" y="786"/>
                  </a:lnTo>
                  <a:lnTo>
                    <a:pt x="349" y="736"/>
                  </a:lnTo>
                  <a:lnTo>
                    <a:pt x="349" y="685"/>
                  </a:lnTo>
                  <a:lnTo>
                    <a:pt x="349" y="633"/>
                  </a:lnTo>
                  <a:lnTo>
                    <a:pt x="349" y="583"/>
                  </a:lnTo>
                  <a:lnTo>
                    <a:pt x="350" y="552"/>
                  </a:lnTo>
                  <a:lnTo>
                    <a:pt x="352" y="524"/>
                  </a:lnTo>
                  <a:lnTo>
                    <a:pt x="355" y="498"/>
                  </a:lnTo>
                  <a:lnTo>
                    <a:pt x="361" y="475"/>
                  </a:lnTo>
                  <a:lnTo>
                    <a:pt x="364" y="464"/>
                  </a:lnTo>
                  <a:lnTo>
                    <a:pt x="368" y="453"/>
                  </a:lnTo>
                  <a:lnTo>
                    <a:pt x="372" y="444"/>
                  </a:lnTo>
                  <a:lnTo>
                    <a:pt x="377" y="435"/>
                  </a:lnTo>
                  <a:lnTo>
                    <a:pt x="382" y="426"/>
                  </a:lnTo>
                  <a:lnTo>
                    <a:pt x="388" y="419"/>
                  </a:lnTo>
                  <a:lnTo>
                    <a:pt x="393" y="411"/>
                  </a:lnTo>
                  <a:lnTo>
                    <a:pt x="400" y="404"/>
                  </a:lnTo>
                  <a:lnTo>
                    <a:pt x="407" y="397"/>
                  </a:lnTo>
                  <a:lnTo>
                    <a:pt x="415" y="390"/>
                  </a:lnTo>
                  <a:lnTo>
                    <a:pt x="423" y="385"/>
                  </a:lnTo>
                  <a:lnTo>
                    <a:pt x="432" y="380"/>
                  </a:lnTo>
                  <a:lnTo>
                    <a:pt x="441" y="375"/>
                  </a:lnTo>
                  <a:lnTo>
                    <a:pt x="451" y="371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1" y="351"/>
                  </a:lnTo>
                  <a:lnTo>
                    <a:pt x="582" y="350"/>
                  </a:lnTo>
                  <a:lnTo>
                    <a:pt x="714" y="350"/>
                  </a:lnTo>
                  <a:lnTo>
                    <a:pt x="842" y="350"/>
                  </a:lnTo>
                  <a:lnTo>
                    <a:pt x="966" y="350"/>
                  </a:lnTo>
                  <a:lnTo>
                    <a:pt x="1088" y="350"/>
                  </a:lnTo>
                  <a:lnTo>
                    <a:pt x="1208" y="350"/>
                  </a:lnTo>
                  <a:lnTo>
                    <a:pt x="1325" y="350"/>
                  </a:lnTo>
                  <a:lnTo>
                    <a:pt x="1441" y="350"/>
                  </a:lnTo>
                  <a:lnTo>
                    <a:pt x="1557" y="350"/>
                  </a:lnTo>
                  <a:lnTo>
                    <a:pt x="1673" y="350"/>
                  </a:lnTo>
                  <a:lnTo>
                    <a:pt x="1790" y="350"/>
                  </a:lnTo>
                  <a:lnTo>
                    <a:pt x="1906" y="350"/>
                  </a:lnTo>
                  <a:lnTo>
                    <a:pt x="2027" y="350"/>
                  </a:lnTo>
                  <a:lnTo>
                    <a:pt x="2148" y="350"/>
                  </a:lnTo>
                  <a:lnTo>
                    <a:pt x="2272" y="350"/>
                  </a:lnTo>
                  <a:lnTo>
                    <a:pt x="2401" y="350"/>
                  </a:lnTo>
                  <a:lnTo>
                    <a:pt x="2533" y="350"/>
                  </a:lnTo>
                  <a:lnTo>
                    <a:pt x="2552" y="349"/>
                  </a:lnTo>
                  <a:lnTo>
                    <a:pt x="2570" y="347"/>
                  </a:lnTo>
                  <a:lnTo>
                    <a:pt x="2588" y="343"/>
                  </a:lnTo>
                  <a:lnTo>
                    <a:pt x="2604" y="338"/>
                  </a:lnTo>
                  <a:lnTo>
                    <a:pt x="2620" y="331"/>
                  </a:lnTo>
                  <a:lnTo>
                    <a:pt x="2634" y="323"/>
                  </a:lnTo>
                  <a:lnTo>
                    <a:pt x="2648" y="314"/>
                  </a:lnTo>
                  <a:lnTo>
                    <a:pt x="2660" y="303"/>
                  </a:lnTo>
                  <a:lnTo>
                    <a:pt x="2670" y="291"/>
                  </a:lnTo>
                  <a:lnTo>
                    <a:pt x="2680" y="278"/>
                  </a:lnTo>
                  <a:lnTo>
                    <a:pt x="2688" y="263"/>
                  </a:lnTo>
                  <a:lnTo>
                    <a:pt x="2695" y="248"/>
                  </a:lnTo>
                  <a:lnTo>
                    <a:pt x="2700" y="232"/>
                  </a:lnTo>
                  <a:lnTo>
                    <a:pt x="2704" y="214"/>
                  </a:lnTo>
                  <a:lnTo>
                    <a:pt x="2706" y="195"/>
                  </a:lnTo>
                  <a:lnTo>
                    <a:pt x="2707" y="176"/>
                  </a:lnTo>
                  <a:lnTo>
                    <a:pt x="2706" y="156"/>
                  </a:lnTo>
                  <a:lnTo>
                    <a:pt x="2704" y="137"/>
                  </a:lnTo>
                  <a:lnTo>
                    <a:pt x="2700" y="120"/>
                  </a:lnTo>
                  <a:lnTo>
                    <a:pt x="2695" y="104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1" y="61"/>
                  </a:lnTo>
                  <a:lnTo>
                    <a:pt x="2661" y="48"/>
                  </a:lnTo>
                  <a:lnTo>
                    <a:pt x="2649" y="37"/>
                  </a:lnTo>
                  <a:lnTo>
                    <a:pt x="2635" y="28"/>
                  </a:lnTo>
                  <a:lnTo>
                    <a:pt x="2622" y="20"/>
                  </a:lnTo>
                  <a:lnTo>
                    <a:pt x="2606" y="14"/>
                  </a:lnTo>
                  <a:lnTo>
                    <a:pt x="2590" y="8"/>
                  </a:lnTo>
                  <a:lnTo>
                    <a:pt x="2572" y="3"/>
                  </a:lnTo>
                  <a:lnTo>
                    <a:pt x="2554" y="1"/>
                  </a:lnTo>
                  <a:lnTo>
                    <a:pt x="2535" y="0"/>
                  </a:lnTo>
                  <a:lnTo>
                    <a:pt x="582" y="0"/>
                  </a:lnTo>
                  <a:lnTo>
                    <a:pt x="544" y="1"/>
                  </a:lnTo>
                  <a:lnTo>
                    <a:pt x="508" y="2"/>
                  </a:lnTo>
                  <a:lnTo>
                    <a:pt x="472" y="5"/>
                  </a:lnTo>
                  <a:lnTo>
                    <a:pt x="440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5" y="53"/>
                  </a:lnTo>
                  <a:lnTo>
                    <a:pt x="241" y="64"/>
                  </a:lnTo>
                  <a:lnTo>
                    <a:pt x="217" y="78"/>
                  </a:lnTo>
                  <a:lnTo>
                    <a:pt x="196" y="91"/>
                  </a:lnTo>
                  <a:lnTo>
                    <a:pt x="174" y="106"/>
                  </a:lnTo>
                  <a:lnTo>
                    <a:pt x="155" y="122"/>
                  </a:lnTo>
                  <a:lnTo>
                    <a:pt x="137" y="138"/>
                  </a:lnTo>
                  <a:lnTo>
                    <a:pt x="121" y="156"/>
                  </a:lnTo>
                  <a:lnTo>
                    <a:pt x="105" y="177"/>
                  </a:lnTo>
                  <a:lnTo>
                    <a:pt x="90" y="197"/>
                  </a:lnTo>
                  <a:lnTo>
                    <a:pt x="77" y="219"/>
                  </a:lnTo>
                  <a:lnTo>
                    <a:pt x="64" y="242"/>
                  </a:lnTo>
                  <a:lnTo>
                    <a:pt x="53" y="267"/>
                  </a:lnTo>
                  <a:lnTo>
                    <a:pt x="43" y="293"/>
                  </a:lnTo>
                  <a:lnTo>
                    <a:pt x="34" y="320"/>
                  </a:lnTo>
                  <a:lnTo>
                    <a:pt x="26" y="348"/>
                  </a:lnTo>
                  <a:lnTo>
                    <a:pt x="19" y="378"/>
                  </a:lnTo>
                  <a:lnTo>
                    <a:pt x="14" y="408"/>
                  </a:lnTo>
                  <a:lnTo>
                    <a:pt x="8" y="441"/>
                  </a:lnTo>
                  <a:lnTo>
                    <a:pt x="5" y="474"/>
                  </a:lnTo>
                  <a:lnTo>
                    <a:pt x="3" y="509"/>
                  </a:lnTo>
                  <a:lnTo>
                    <a:pt x="2" y="546"/>
                  </a:lnTo>
                  <a:lnTo>
                    <a:pt x="0" y="583"/>
                  </a:lnTo>
                  <a:lnTo>
                    <a:pt x="0" y="13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6502401" y="3114675"/>
              <a:ext cx="922338" cy="628650"/>
            </a:xfrm>
            <a:custGeom>
              <a:avLst/>
              <a:gdLst>
                <a:gd name="T0" fmla="*/ 496 w 2906"/>
                <a:gd name="T1" fmla="*/ 1622 h 1980"/>
                <a:gd name="T2" fmla="*/ 441 w 2906"/>
                <a:gd name="T3" fmla="*/ 1604 h 1980"/>
                <a:gd name="T4" fmla="*/ 407 w 2906"/>
                <a:gd name="T5" fmla="*/ 1582 h 1980"/>
                <a:gd name="T6" fmla="*/ 382 w 2906"/>
                <a:gd name="T7" fmla="*/ 1553 h 1980"/>
                <a:gd name="T8" fmla="*/ 364 w 2906"/>
                <a:gd name="T9" fmla="*/ 1514 h 1980"/>
                <a:gd name="T10" fmla="*/ 350 w 2906"/>
                <a:gd name="T11" fmla="*/ 1425 h 1980"/>
                <a:gd name="T12" fmla="*/ 352 w 2906"/>
                <a:gd name="T13" fmla="*/ 521 h 1980"/>
                <a:gd name="T14" fmla="*/ 368 w 2906"/>
                <a:gd name="T15" fmla="*/ 451 h 1980"/>
                <a:gd name="T16" fmla="*/ 387 w 2906"/>
                <a:gd name="T17" fmla="*/ 416 h 1980"/>
                <a:gd name="T18" fmla="*/ 415 w 2906"/>
                <a:gd name="T19" fmla="*/ 389 h 1980"/>
                <a:gd name="T20" fmla="*/ 451 w 2906"/>
                <a:gd name="T21" fmla="*/ 370 h 1980"/>
                <a:gd name="T22" fmla="*/ 522 w 2906"/>
                <a:gd name="T23" fmla="*/ 353 h 1980"/>
                <a:gd name="T24" fmla="*/ 2356 w 2906"/>
                <a:gd name="T25" fmla="*/ 351 h 1980"/>
                <a:gd name="T26" fmla="*/ 2446 w 2906"/>
                <a:gd name="T27" fmla="*/ 367 h 1980"/>
                <a:gd name="T28" fmla="*/ 2484 w 2906"/>
                <a:gd name="T29" fmla="*/ 385 h 1980"/>
                <a:gd name="T30" fmla="*/ 2513 w 2906"/>
                <a:gd name="T31" fmla="*/ 411 h 1980"/>
                <a:gd name="T32" fmla="*/ 2534 w 2906"/>
                <a:gd name="T33" fmla="*/ 444 h 1980"/>
                <a:gd name="T34" fmla="*/ 2551 w 2906"/>
                <a:gd name="T35" fmla="*/ 498 h 1980"/>
                <a:gd name="T36" fmla="*/ 2558 w 2906"/>
                <a:gd name="T37" fmla="*/ 633 h 1980"/>
                <a:gd name="T38" fmla="*/ 2558 w 2906"/>
                <a:gd name="T39" fmla="*/ 837 h 1980"/>
                <a:gd name="T40" fmla="*/ 2558 w 2906"/>
                <a:gd name="T41" fmla="*/ 1040 h 1980"/>
                <a:gd name="T42" fmla="*/ 2558 w 2906"/>
                <a:gd name="T43" fmla="*/ 1242 h 1980"/>
                <a:gd name="T44" fmla="*/ 2557 w 2906"/>
                <a:gd name="T45" fmla="*/ 1425 h 1980"/>
                <a:gd name="T46" fmla="*/ 2542 w 2906"/>
                <a:gd name="T47" fmla="*/ 1514 h 1980"/>
                <a:gd name="T48" fmla="*/ 2525 w 2906"/>
                <a:gd name="T49" fmla="*/ 1553 h 1980"/>
                <a:gd name="T50" fmla="*/ 2499 w 2906"/>
                <a:gd name="T51" fmla="*/ 1582 h 1980"/>
                <a:gd name="T52" fmla="*/ 2466 w 2906"/>
                <a:gd name="T53" fmla="*/ 1604 h 1980"/>
                <a:gd name="T54" fmla="*/ 2411 w 2906"/>
                <a:gd name="T55" fmla="*/ 1622 h 1980"/>
                <a:gd name="T56" fmla="*/ 581 w 2906"/>
                <a:gd name="T57" fmla="*/ 1630 h 1980"/>
                <a:gd name="T58" fmla="*/ 5 w 2906"/>
                <a:gd name="T59" fmla="*/ 1504 h 1980"/>
                <a:gd name="T60" fmla="*/ 26 w 2906"/>
                <a:gd name="T61" fmla="*/ 1630 h 1980"/>
                <a:gd name="T62" fmla="*/ 64 w 2906"/>
                <a:gd name="T63" fmla="*/ 1736 h 1980"/>
                <a:gd name="T64" fmla="*/ 121 w 2906"/>
                <a:gd name="T65" fmla="*/ 1823 h 1980"/>
                <a:gd name="T66" fmla="*/ 196 w 2906"/>
                <a:gd name="T67" fmla="*/ 1889 h 1980"/>
                <a:gd name="T68" fmla="*/ 291 w 2906"/>
                <a:gd name="T69" fmla="*/ 1937 h 1980"/>
                <a:gd name="T70" fmla="*/ 407 w 2906"/>
                <a:gd name="T71" fmla="*/ 1967 h 1980"/>
                <a:gd name="T72" fmla="*/ 544 w 2906"/>
                <a:gd name="T73" fmla="*/ 1980 h 1980"/>
                <a:gd name="T74" fmla="*/ 2399 w 2906"/>
                <a:gd name="T75" fmla="*/ 1978 h 1980"/>
                <a:gd name="T76" fmla="*/ 2531 w 2906"/>
                <a:gd name="T77" fmla="*/ 1961 h 1980"/>
                <a:gd name="T78" fmla="*/ 2641 w 2906"/>
                <a:gd name="T79" fmla="*/ 1926 h 1980"/>
                <a:gd name="T80" fmla="*/ 2732 w 2906"/>
                <a:gd name="T81" fmla="*/ 1874 h 1980"/>
                <a:gd name="T82" fmla="*/ 2803 w 2906"/>
                <a:gd name="T83" fmla="*/ 1802 h 1980"/>
                <a:gd name="T84" fmla="*/ 2854 w 2906"/>
                <a:gd name="T85" fmla="*/ 1711 h 1980"/>
                <a:gd name="T86" fmla="*/ 2888 w 2906"/>
                <a:gd name="T87" fmla="*/ 1601 h 1980"/>
                <a:gd name="T88" fmla="*/ 2904 w 2906"/>
                <a:gd name="T89" fmla="*/ 1468 h 1980"/>
                <a:gd name="T90" fmla="*/ 2906 w 2906"/>
                <a:gd name="T91" fmla="*/ 542 h 1980"/>
                <a:gd name="T92" fmla="*/ 2894 w 2906"/>
                <a:gd name="T93" fmla="*/ 406 h 1980"/>
                <a:gd name="T94" fmla="*/ 2864 w 2906"/>
                <a:gd name="T95" fmla="*/ 290 h 1980"/>
                <a:gd name="T96" fmla="*/ 2817 w 2906"/>
                <a:gd name="T97" fmla="*/ 196 h 1980"/>
                <a:gd name="T98" fmla="*/ 2751 w 2906"/>
                <a:gd name="T99" fmla="*/ 120 h 1980"/>
                <a:gd name="T100" fmla="*/ 2666 w 2906"/>
                <a:gd name="T101" fmla="*/ 64 h 1980"/>
                <a:gd name="T102" fmla="*/ 2560 w 2906"/>
                <a:gd name="T103" fmla="*/ 26 h 1980"/>
                <a:gd name="T104" fmla="*/ 2434 w 2906"/>
                <a:gd name="T105" fmla="*/ 5 h 1980"/>
                <a:gd name="T106" fmla="*/ 581 w 2906"/>
                <a:gd name="T107" fmla="*/ 0 h 1980"/>
                <a:gd name="T108" fmla="*/ 438 w 2906"/>
                <a:gd name="T109" fmla="*/ 9 h 1980"/>
                <a:gd name="T110" fmla="*/ 318 w 2906"/>
                <a:gd name="T111" fmla="*/ 34 h 1980"/>
                <a:gd name="T112" fmla="*/ 217 w 2906"/>
                <a:gd name="T113" fmla="*/ 77 h 1980"/>
                <a:gd name="T114" fmla="*/ 137 w 2906"/>
                <a:gd name="T115" fmla="*/ 137 h 1980"/>
                <a:gd name="T116" fmla="*/ 77 w 2906"/>
                <a:gd name="T117" fmla="*/ 217 h 1980"/>
                <a:gd name="T118" fmla="*/ 34 w 2906"/>
                <a:gd name="T119" fmla="*/ 317 h 1980"/>
                <a:gd name="T120" fmla="*/ 8 w 2906"/>
                <a:gd name="T121" fmla="*/ 438 h 1980"/>
                <a:gd name="T122" fmla="*/ 0 w 2906"/>
                <a:gd name="T123" fmla="*/ 57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06" h="1980">
                  <a:moveTo>
                    <a:pt x="581" y="1630"/>
                  </a:moveTo>
                  <a:lnTo>
                    <a:pt x="550" y="1629"/>
                  </a:lnTo>
                  <a:lnTo>
                    <a:pt x="522" y="1627"/>
                  </a:lnTo>
                  <a:lnTo>
                    <a:pt x="496" y="1622"/>
                  </a:lnTo>
                  <a:lnTo>
                    <a:pt x="472" y="1617"/>
                  </a:lnTo>
                  <a:lnTo>
                    <a:pt x="461" y="1613"/>
                  </a:lnTo>
                  <a:lnTo>
                    <a:pt x="451" y="1609"/>
                  </a:lnTo>
                  <a:lnTo>
                    <a:pt x="441" y="1604"/>
                  </a:lnTo>
                  <a:lnTo>
                    <a:pt x="432" y="1600"/>
                  </a:lnTo>
                  <a:lnTo>
                    <a:pt x="423" y="1594"/>
                  </a:lnTo>
                  <a:lnTo>
                    <a:pt x="415" y="1589"/>
                  </a:lnTo>
                  <a:lnTo>
                    <a:pt x="407" y="1582"/>
                  </a:lnTo>
                  <a:lnTo>
                    <a:pt x="400" y="1575"/>
                  </a:lnTo>
                  <a:lnTo>
                    <a:pt x="394" y="1568"/>
                  </a:lnTo>
                  <a:lnTo>
                    <a:pt x="387" y="1560"/>
                  </a:lnTo>
                  <a:lnTo>
                    <a:pt x="382" y="1553"/>
                  </a:lnTo>
                  <a:lnTo>
                    <a:pt x="377" y="1544"/>
                  </a:lnTo>
                  <a:lnTo>
                    <a:pt x="372" y="1535"/>
                  </a:lnTo>
                  <a:lnTo>
                    <a:pt x="368" y="1524"/>
                  </a:lnTo>
                  <a:lnTo>
                    <a:pt x="364" y="1514"/>
                  </a:lnTo>
                  <a:lnTo>
                    <a:pt x="361" y="1503"/>
                  </a:lnTo>
                  <a:lnTo>
                    <a:pt x="355" y="1479"/>
                  </a:lnTo>
                  <a:lnTo>
                    <a:pt x="352" y="1454"/>
                  </a:lnTo>
                  <a:lnTo>
                    <a:pt x="350" y="1425"/>
                  </a:lnTo>
                  <a:lnTo>
                    <a:pt x="349" y="1395"/>
                  </a:lnTo>
                  <a:lnTo>
                    <a:pt x="349" y="579"/>
                  </a:lnTo>
                  <a:lnTo>
                    <a:pt x="350" y="549"/>
                  </a:lnTo>
                  <a:lnTo>
                    <a:pt x="352" y="521"/>
                  </a:lnTo>
                  <a:lnTo>
                    <a:pt x="355" y="496"/>
                  </a:lnTo>
                  <a:lnTo>
                    <a:pt x="361" y="473"/>
                  </a:lnTo>
                  <a:lnTo>
                    <a:pt x="364" y="461"/>
                  </a:lnTo>
                  <a:lnTo>
                    <a:pt x="368" y="451"/>
                  </a:lnTo>
                  <a:lnTo>
                    <a:pt x="372" y="442"/>
                  </a:lnTo>
                  <a:lnTo>
                    <a:pt x="377" y="433"/>
                  </a:lnTo>
                  <a:lnTo>
                    <a:pt x="382" y="424"/>
                  </a:lnTo>
                  <a:lnTo>
                    <a:pt x="387" y="416"/>
                  </a:lnTo>
                  <a:lnTo>
                    <a:pt x="394" y="410"/>
                  </a:lnTo>
                  <a:lnTo>
                    <a:pt x="400" y="402"/>
                  </a:lnTo>
                  <a:lnTo>
                    <a:pt x="407" y="396"/>
                  </a:lnTo>
                  <a:lnTo>
                    <a:pt x="415" y="389"/>
                  </a:lnTo>
                  <a:lnTo>
                    <a:pt x="423" y="384"/>
                  </a:lnTo>
                  <a:lnTo>
                    <a:pt x="432" y="379"/>
                  </a:lnTo>
                  <a:lnTo>
                    <a:pt x="441" y="375"/>
                  </a:lnTo>
                  <a:lnTo>
                    <a:pt x="451" y="370"/>
                  </a:lnTo>
                  <a:lnTo>
                    <a:pt x="461" y="367"/>
                  </a:lnTo>
                  <a:lnTo>
                    <a:pt x="472" y="363"/>
                  </a:lnTo>
                  <a:lnTo>
                    <a:pt x="496" y="358"/>
                  </a:lnTo>
                  <a:lnTo>
                    <a:pt x="522" y="353"/>
                  </a:lnTo>
                  <a:lnTo>
                    <a:pt x="550" y="351"/>
                  </a:lnTo>
                  <a:lnTo>
                    <a:pt x="581" y="350"/>
                  </a:lnTo>
                  <a:lnTo>
                    <a:pt x="2325" y="350"/>
                  </a:lnTo>
                  <a:lnTo>
                    <a:pt x="2356" y="351"/>
                  </a:lnTo>
                  <a:lnTo>
                    <a:pt x="2385" y="353"/>
                  </a:lnTo>
                  <a:lnTo>
                    <a:pt x="2411" y="358"/>
                  </a:lnTo>
                  <a:lnTo>
                    <a:pt x="2434" y="363"/>
                  </a:lnTo>
                  <a:lnTo>
                    <a:pt x="2446" y="367"/>
                  </a:lnTo>
                  <a:lnTo>
                    <a:pt x="2456" y="371"/>
                  </a:lnTo>
                  <a:lnTo>
                    <a:pt x="2466" y="375"/>
                  </a:lnTo>
                  <a:lnTo>
                    <a:pt x="2475" y="380"/>
                  </a:lnTo>
                  <a:lnTo>
                    <a:pt x="2484" y="385"/>
                  </a:lnTo>
                  <a:lnTo>
                    <a:pt x="2492" y="390"/>
                  </a:lnTo>
                  <a:lnTo>
                    <a:pt x="2499" y="397"/>
                  </a:lnTo>
                  <a:lnTo>
                    <a:pt x="2506" y="404"/>
                  </a:lnTo>
                  <a:lnTo>
                    <a:pt x="2513" y="411"/>
                  </a:lnTo>
                  <a:lnTo>
                    <a:pt x="2520" y="419"/>
                  </a:lnTo>
                  <a:lnTo>
                    <a:pt x="2525" y="426"/>
                  </a:lnTo>
                  <a:lnTo>
                    <a:pt x="2530" y="435"/>
                  </a:lnTo>
                  <a:lnTo>
                    <a:pt x="2534" y="444"/>
                  </a:lnTo>
                  <a:lnTo>
                    <a:pt x="2539" y="453"/>
                  </a:lnTo>
                  <a:lnTo>
                    <a:pt x="2542" y="464"/>
                  </a:lnTo>
                  <a:lnTo>
                    <a:pt x="2545" y="475"/>
                  </a:lnTo>
                  <a:lnTo>
                    <a:pt x="2551" y="498"/>
                  </a:lnTo>
                  <a:lnTo>
                    <a:pt x="2554" y="524"/>
                  </a:lnTo>
                  <a:lnTo>
                    <a:pt x="2557" y="552"/>
                  </a:lnTo>
                  <a:lnTo>
                    <a:pt x="2558" y="583"/>
                  </a:lnTo>
                  <a:lnTo>
                    <a:pt x="2558" y="633"/>
                  </a:lnTo>
                  <a:lnTo>
                    <a:pt x="2558" y="684"/>
                  </a:lnTo>
                  <a:lnTo>
                    <a:pt x="2558" y="736"/>
                  </a:lnTo>
                  <a:lnTo>
                    <a:pt x="2558" y="786"/>
                  </a:lnTo>
                  <a:lnTo>
                    <a:pt x="2558" y="837"/>
                  </a:lnTo>
                  <a:lnTo>
                    <a:pt x="2558" y="888"/>
                  </a:lnTo>
                  <a:lnTo>
                    <a:pt x="2558" y="938"/>
                  </a:lnTo>
                  <a:lnTo>
                    <a:pt x="2558" y="989"/>
                  </a:lnTo>
                  <a:lnTo>
                    <a:pt x="2558" y="1040"/>
                  </a:lnTo>
                  <a:lnTo>
                    <a:pt x="2558" y="1090"/>
                  </a:lnTo>
                  <a:lnTo>
                    <a:pt x="2558" y="1141"/>
                  </a:lnTo>
                  <a:lnTo>
                    <a:pt x="2558" y="1191"/>
                  </a:lnTo>
                  <a:lnTo>
                    <a:pt x="2558" y="1242"/>
                  </a:lnTo>
                  <a:lnTo>
                    <a:pt x="2558" y="1294"/>
                  </a:lnTo>
                  <a:lnTo>
                    <a:pt x="2558" y="1344"/>
                  </a:lnTo>
                  <a:lnTo>
                    <a:pt x="2558" y="1395"/>
                  </a:lnTo>
                  <a:lnTo>
                    <a:pt x="2557" y="1425"/>
                  </a:lnTo>
                  <a:lnTo>
                    <a:pt x="2554" y="1454"/>
                  </a:lnTo>
                  <a:lnTo>
                    <a:pt x="2551" y="1479"/>
                  </a:lnTo>
                  <a:lnTo>
                    <a:pt x="2545" y="1503"/>
                  </a:lnTo>
                  <a:lnTo>
                    <a:pt x="2542" y="1514"/>
                  </a:lnTo>
                  <a:lnTo>
                    <a:pt x="2539" y="1524"/>
                  </a:lnTo>
                  <a:lnTo>
                    <a:pt x="2534" y="1535"/>
                  </a:lnTo>
                  <a:lnTo>
                    <a:pt x="2530" y="1544"/>
                  </a:lnTo>
                  <a:lnTo>
                    <a:pt x="2525" y="1553"/>
                  </a:lnTo>
                  <a:lnTo>
                    <a:pt x="2520" y="1560"/>
                  </a:lnTo>
                  <a:lnTo>
                    <a:pt x="2513" y="1568"/>
                  </a:lnTo>
                  <a:lnTo>
                    <a:pt x="2506" y="1575"/>
                  </a:lnTo>
                  <a:lnTo>
                    <a:pt x="2499" y="1582"/>
                  </a:lnTo>
                  <a:lnTo>
                    <a:pt x="2492" y="1589"/>
                  </a:lnTo>
                  <a:lnTo>
                    <a:pt x="2484" y="1594"/>
                  </a:lnTo>
                  <a:lnTo>
                    <a:pt x="2475" y="1600"/>
                  </a:lnTo>
                  <a:lnTo>
                    <a:pt x="2466" y="1604"/>
                  </a:lnTo>
                  <a:lnTo>
                    <a:pt x="2456" y="1609"/>
                  </a:lnTo>
                  <a:lnTo>
                    <a:pt x="2446" y="1613"/>
                  </a:lnTo>
                  <a:lnTo>
                    <a:pt x="2434" y="1617"/>
                  </a:lnTo>
                  <a:lnTo>
                    <a:pt x="2411" y="1622"/>
                  </a:lnTo>
                  <a:lnTo>
                    <a:pt x="2385" y="1627"/>
                  </a:lnTo>
                  <a:lnTo>
                    <a:pt x="2356" y="1630"/>
                  </a:lnTo>
                  <a:lnTo>
                    <a:pt x="2325" y="1631"/>
                  </a:lnTo>
                  <a:lnTo>
                    <a:pt x="581" y="1630"/>
                  </a:lnTo>
                  <a:close/>
                  <a:moveTo>
                    <a:pt x="0" y="1395"/>
                  </a:moveTo>
                  <a:lnTo>
                    <a:pt x="2" y="1432"/>
                  </a:lnTo>
                  <a:lnTo>
                    <a:pt x="3" y="1468"/>
                  </a:lnTo>
                  <a:lnTo>
                    <a:pt x="5" y="1504"/>
                  </a:lnTo>
                  <a:lnTo>
                    <a:pt x="8" y="1537"/>
                  </a:lnTo>
                  <a:lnTo>
                    <a:pt x="13" y="1569"/>
                  </a:lnTo>
                  <a:lnTo>
                    <a:pt x="20" y="1601"/>
                  </a:lnTo>
                  <a:lnTo>
                    <a:pt x="26" y="1630"/>
                  </a:lnTo>
                  <a:lnTo>
                    <a:pt x="34" y="1658"/>
                  </a:lnTo>
                  <a:lnTo>
                    <a:pt x="43" y="1685"/>
                  </a:lnTo>
                  <a:lnTo>
                    <a:pt x="53" y="1711"/>
                  </a:lnTo>
                  <a:lnTo>
                    <a:pt x="64" y="1736"/>
                  </a:lnTo>
                  <a:lnTo>
                    <a:pt x="77" y="1760"/>
                  </a:lnTo>
                  <a:lnTo>
                    <a:pt x="90" y="1781"/>
                  </a:lnTo>
                  <a:lnTo>
                    <a:pt x="105" y="1802"/>
                  </a:lnTo>
                  <a:lnTo>
                    <a:pt x="121" y="1823"/>
                  </a:lnTo>
                  <a:lnTo>
                    <a:pt x="137" y="1841"/>
                  </a:lnTo>
                  <a:lnTo>
                    <a:pt x="155" y="1857"/>
                  </a:lnTo>
                  <a:lnTo>
                    <a:pt x="175" y="1874"/>
                  </a:lnTo>
                  <a:lnTo>
                    <a:pt x="196" y="1889"/>
                  </a:lnTo>
                  <a:lnTo>
                    <a:pt x="217" y="1902"/>
                  </a:lnTo>
                  <a:lnTo>
                    <a:pt x="241" y="1915"/>
                  </a:lnTo>
                  <a:lnTo>
                    <a:pt x="266" y="1926"/>
                  </a:lnTo>
                  <a:lnTo>
                    <a:pt x="291" y="1937"/>
                  </a:lnTo>
                  <a:lnTo>
                    <a:pt x="318" y="1946"/>
                  </a:lnTo>
                  <a:lnTo>
                    <a:pt x="346" y="1954"/>
                  </a:lnTo>
                  <a:lnTo>
                    <a:pt x="376" y="1961"/>
                  </a:lnTo>
                  <a:lnTo>
                    <a:pt x="407" y="1967"/>
                  </a:lnTo>
                  <a:lnTo>
                    <a:pt x="438" y="1972"/>
                  </a:lnTo>
                  <a:lnTo>
                    <a:pt x="472" y="1976"/>
                  </a:lnTo>
                  <a:lnTo>
                    <a:pt x="507" y="1978"/>
                  </a:lnTo>
                  <a:lnTo>
                    <a:pt x="544" y="1980"/>
                  </a:lnTo>
                  <a:lnTo>
                    <a:pt x="581" y="1980"/>
                  </a:lnTo>
                  <a:lnTo>
                    <a:pt x="2325" y="1980"/>
                  </a:lnTo>
                  <a:lnTo>
                    <a:pt x="2362" y="1980"/>
                  </a:lnTo>
                  <a:lnTo>
                    <a:pt x="2399" y="1978"/>
                  </a:lnTo>
                  <a:lnTo>
                    <a:pt x="2434" y="1976"/>
                  </a:lnTo>
                  <a:lnTo>
                    <a:pt x="2468" y="1972"/>
                  </a:lnTo>
                  <a:lnTo>
                    <a:pt x="2499" y="1967"/>
                  </a:lnTo>
                  <a:lnTo>
                    <a:pt x="2531" y="1961"/>
                  </a:lnTo>
                  <a:lnTo>
                    <a:pt x="2560" y="1954"/>
                  </a:lnTo>
                  <a:lnTo>
                    <a:pt x="2589" y="1946"/>
                  </a:lnTo>
                  <a:lnTo>
                    <a:pt x="2616" y="1937"/>
                  </a:lnTo>
                  <a:lnTo>
                    <a:pt x="2641" y="1926"/>
                  </a:lnTo>
                  <a:lnTo>
                    <a:pt x="2666" y="1915"/>
                  </a:lnTo>
                  <a:lnTo>
                    <a:pt x="2689" y="1902"/>
                  </a:lnTo>
                  <a:lnTo>
                    <a:pt x="2711" y="1889"/>
                  </a:lnTo>
                  <a:lnTo>
                    <a:pt x="2732" y="1874"/>
                  </a:lnTo>
                  <a:lnTo>
                    <a:pt x="2751" y="1857"/>
                  </a:lnTo>
                  <a:lnTo>
                    <a:pt x="2769" y="1841"/>
                  </a:lnTo>
                  <a:lnTo>
                    <a:pt x="2786" y="1823"/>
                  </a:lnTo>
                  <a:lnTo>
                    <a:pt x="2803" y="1802"/>
                  </a:lnTo>
                  <a:lnTo>
                    <a:pt x="2817" y="1781"/>
                  </a:lnTo>
                  <a:lnTo>
                    <a:pt x="2831" y="1760"/>
                  </a:lnTo>
                  <a:lnTo>
                    <a:pt x="2843" y="1736"/>
                  </a:lnTo>
                  <a:lnTo>
                    <a:pt x="2854" y="1711"/>
                  </a:lnTo>
                  <a:lnTo>
                    <a:pt x="2864" y="1685"/>
                  </a:lnTo>
                  <a:lnTo>
                    <a:pt x="2873" y="1658"/>
                  </a:lnTo>
                  <a:lnTo>
                    <a:pt x="2881" y="1630"/>
                  </a:lnTo>
                  <a:lnTo>
                    <a:pt x="2888" y="1601"/>
                  </a:lnTo>
                  <a:lnTo>
                    <a:pt x="2894" y="1569"/>
                  </a:lnTo>
                  <a:lnTo>
                    <a:pt x="2898" y="1537"/>
                  </a:lnTo>
                  <a:lnTo>
                    <a:pt x="2902" y="1504"/>
                  </a:lnTo>
                  <a:lnTo>
                    <a:pt x="2904" y="1468"/>
                  </a:lnTo>
                  <a:lnTo>
                    <a:pt x="2906" y="1432"/>
                  </a:lnTo>
                  <a:lnTo>
                    <a:pt x="2906" y="1395"/>
                  </a:lnTo>
                  <a:lnTo>
                    <a:pt x="2906" y="579"/>
                  </a:lnTo>
                  <a:lnTo>
                    <a:pt x="2906" y="542"/>
                  </a:lnTo>
                  <a:lnTo>
                    <a:pt x="2904" y="506"/>
                  </a:lnTo>
                  <a:lnTo>
                    <a:pt x="2902" y="471"/>
                  </a:lnTo>
                  <a:lnTo>
                    <a:pt x="2898" y="438"/>
                  </a:lnTo>
                  <a:lnTo>
                    <a:pt x="2894" y="406"/>
                  </a:lnTo>
                  <a:lnTo>
                    <a:pt x="2888" y="375"/>
                  </a:lnTo>
                  <a:lnTo>
                    <a:pt x="2881" y="345"/>
                  </a:lnTo>
                  <a:lnTo>
                    <a:pt x="2873" y="317"/>
                  </a:lnTo>
                  <a:lnTo>
                    <a:pt x="2864" y="290"/>
                  </a:lnTo>
                  <a:lnTo>
                    <a:pt x="2854" y="264"/>
                  </a:lnTo>
                  <a:lnTo>
                    <a:pt x="2843" y="241"/>
                  </a:lnTo>
                  <a:lnTo>
                    <a:pt x="2831" y="217"/>
                  </a:lnTo>
                  <a:lnTo>
                    <a:pt x="2817" y="196"/>
                  </a:lnTo>
                  <a:lnTo>
                    <a:pt x="2803" y="174"/>
                  </a:lnTo>
                  <a:lnTo>
                    <a:pt x="2786" y="155"/>
                  </a:lnTo>
                  <a:lnTo>
                    <a:pt x="2769" y="137"/>
                  </a:lnTo>
                  <a:lnTo>
                    <a:pt x="2751" y="120"/>
                  </a:lnTo>
                  <a:lnTo>
                    <a:pt x="2732" y="105"/>
                  </a:lnTo>
                  <a:lnTo>
                    <a:pt x="2711" y="90"/>
                  </a:lnTo>
                  <a:lnTo>
                    <a:pt x="2689" y="77"/>
                  </a:lnTo>
                  <a:lnTo>
                    <a:pt x="2666" y="64"/>
                  </a:lnTo>
                  <a:lnTo>
                    <a:pt x="2641" y="53"/>
                  </a:lnTo>
                  <a:lnTo>
                    <a:pt x="2616" y="43"/>
                  </a:lnTo>
                  <a:lnTo>
                    <a:pt x="2589" y="34"/>
                  </a:lnTo>
                  <a:lnTo>
                    <a:pt x="2560" y="26"/>
                  </a:lnTo>
                  <a:lnTo>
                    <a:pt x="2531" y="19"/>
                  </a:lnTo>
                  <a:lnTo>
                    <a:pt x="2499" y="14"/>
                  </a:lnTo>
                  <a:lnTo>
                    <a:pt x="2468" y="9"/>
                  </a:lnTo>
                  <a:lnTo>
                    <a:pt x="2434" y="5"/>
                  </a:lnTo>
                  <a:lnTo>
                    <a:pt x="2399" y="2"/>
                  </a:lnTo>
                  <a:lnTo>
                    <a:pt x="2362" y="1"/>
                  </a:lnTo>
                  <a:lnTo>
                    <a:pt x="2325" y="0"/>
                  </a:lnTo>
                  <a:lnTo>
                    <a:pt x="581" y="0"/>
                  </a:lnTo>
                  <a:lnTo>
                    <a:pt x="544" y="1"/>
                  </a:lnTo>
                  <a:lnTo>
                    <a:pt x="507" y="2"/>
                  </a:lnTo>
                  <a:lnTo>
                    <a:pt x="472" y="5"/>
                  </a:lnTo>
                  <a:lnTo>
                    <a:pt x="438" y="9"/>
                  </a:lnTo>
                  <a:lnTo>
                    <a:pt x="407" y="14"/>
                  </a:lnTo>
                  <a:lnTo>
                    <a:pt x="376" y="19"/>
                  </a:lnTo>
                  <a:lnTo>
                    <a:pt x="346" y="26"/>
                  </a:lnTo>
                  <a:lnTo>
                    <a:pt x="318" y="34"/>
                  </a:lnTo>
                  <a:lnTo>
                    <a:pt x="291" y="43"/>
                  </a:lnTo>
                  <a:lnTo>
                    <a:pt x="266" y="53"/>
                  </a:lnTo>
                  <a:lnTo>
                    <a:pt x="241" y="64"/>
                  </a:lnTo>
                  <a:lnTo>
                    <a:pt x="217" y="77"/>
                  </a:lnTo>
                  <a:lnTo>
                    <a:pt x="196" y="90"/>
                  </a:lnTo>
                  <a:lnTo>
                    <a:pt x="175" y="105"/>
                  </a:lnTo>
                  <a:lnTo>
                    <a:pt x="155" y="120"/>
                  </a:lnTo>
                  <a:lnTo>
                    <a:pt x="137" y="137"/>
                  </a:lnTo>
                  <a:lnTo>
                    <a:pt x="121" y="155"/>
                  </a:lnTo>
                  <a:lnTo>
                    <a:pt x="105" y="174"/>
                  </a:lnTo>
                  <a:lnTo>
                    <a:pt x="90" y="196"/>
                  </a:lnTo>
                  <a:lnTo>
                    <a:pt x="77" y="217"/>
                  </a:lnTo>
                  <a:lnTo>
                    <a:pt x="64" y="241"/>
                  </a:lnTo>
                  <a:lnTo>
                    <a:pt x="53" y="264"/>
                  </a:lnTo>
                  <a:lnTo>
                    <a:pt x="43" y="290"/>
                  </a:lnTo>
                  <a:lnTo>
                    <a:pt x="34" y="317"/>
                  </a:lnTo>
                  <a:lnTo>
                    <a:pt x="26" y="345"/>
                  </a:lnTo>
                  <a:lnTo>
                    <a:pt x="20" y="375"/>
                  </a:lnTo>
                  <a:lnTo>
                    <a:pt x="13" y="406"/>
                  </a:lnTo>
                  <a:lnTo>
                    <a:pt x="8" y="438"/>
                  </a:lnTo>
                  <a:lnTo>
                    <a:pt x="5" y="471"/>
                  </a:lnTo>
                  <a:lnTo>
                    <a:pt x="3" y="506"/>
                  </a:lnTo>
                  <a:lnTo>
                    <a:pt x="2" y="542"/>
                  </a:lnTo>
                  <a:lnTo>
                    <a:pt x="0" y="579"/>
                  </a:lnTo>
                  <a:lnTo>
                    <a:pt x="0" y="13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2752726" y="3114675"/>
              <a:ext cx="922338" cy="628650"/>
            </a:xfrm>
            <a:custGeom>
              <a:avLst/>
              <a:gdLst>
                <a:gd name="T0" fmla="*/ 2903 w 2906"/>
                <a:gd name="T1" fmla="*/ 136 h 1980"/>
                <a:gd name="T2" fmla="*/ 2888 w 2906"/>
                <a:gd name="T3" fmla="*/ 87 h 1980"/>
                <a:gd name="T4" fmla="*/ 2860 w 2906"/>
                <a:gd name="T5" fmla="*/ 47 h 1980"/>
                <a:gd name="T6" fmla="*/ 2822 w 2906"/>
                <a:gd name="T7" fmla="*/ 19 h 1980"/>
                <a:gd name="T8" fmla="*/ 2772 w 2906"/>
                <a:gd name="T9" fmla="*/ 3 h 1980"/>
                <a:gd name="T10" fmla="*/ 1975 w 2906"/>
                <a:gd name="T11" fmla="*/ 0 h 1980"/>
                <a:gd name="T12" fmla="*/ 1867 w 2906"/>
                <a:gd name="T13" fmla="*/ 5 h 1980"/>
                <a:gd name="T14" fmla="*/ 1771 w 2906"/>
                <a:gd name="T15" fmla="*/ 19 h 1980"/>
                <a:gd name="T16" fmla="*/ 1687 w 2906"/>
                <a:gd name="T17" fmla="*/ 43 h 1980"/>
                <a:gd name="T18" fmla="*/ 1614 w 2906"/>
                <a:gd name="T19" fmla="*/ 77 h 1980"/>
                <a:gd name="T20" fmla="*/ 1551 w 2906"/>
                <a:gd name="T21" fmla="*/ 122 h 1980"/>
                <a:gd name="T22" fmla="*/ 1499 w 2906"/>
                <a:gd name="T23" fmla="*/ 177 h 1980"/>
                <a:gd name="T24" fmla="*/ 1459 w 2906"/>
                <a:gd name="T25" fmla="*/ 242 h 1980"/>
                <a:gd name="T26" fmla="*/ 1428 w 2906"/>
                <a:gd name="T27" fmla="*/ 320 h 1980"/>
                <a:gd name="T28" fmla="*/ 1407 w 2906"/>
                <a:gd name="T29" fmla="*/ 408 h 1980"/>
                <a:gd name="T30" fmla="*/ 1397 w 2906"/>
                <a:gd name="T31" fmla="*/ 509 h 1980"/>
                <a:gd name="T32" fmla="*/ 1395 w 2906"/>
                <a:gd name="T33" fmla="*/ 1398 h 1980"/>
                <a:gd name="T34" fmla="*/ 1387 w 2906"/>
                <a:gd name="T35" fmla="*/ 1479 h 1980"/>
                <a:gd name="T36" fmla="*/ 1372 w 2906"/>
                <a:gd name="T37" fmla="*/ 1523 h 1980"/>
                <a:gd name="T38" fmla="*/ 1358 w 2906"/>
                <a:gd name="T39" fmla="*/ 1551 h 1980"/>
                <a:gd name="T40" fmla="*/ 1337 w 2906"/>
                <a:gd name="T41" fmla="*/ 1575 h 1980"/>
                <a:gd name="T42" fmla="*/ 1314 w 2906"/>
                <a:gd name="T43" fmla="*/ 1594 h 1980"/>
                <a:gd name="T44" fmla="*/ 1286 w 2906"/>
                <a:gd name="T45" fmla="*/ 1609 h 1980"/>
                <a:gd name="T46" fmla="*/ 1241 w 2906"/>
                <a:gd name="T47" fmla="*/ 1623 h 1980"/>
                <a:gd name="T48" fmla="*/ 1158 w 2906"/>
                <a:gd name="T49" fmla="*/ 1631 h 1980"/>
                <a:gd name="T50" fmla="*/ 130 w 2906"/>
                <a:gd name="T51" fmla="*/ 1634 h 1980"/>
                <a:gd name="T52" fmla="*/ 82 w 2906"/>
                <a:gd name="T53" fmla="*/ 1650 h 1980"/>
                <a:gd name="T54" fmla="*/ 45 w 2906"/>
                <a:gd name="T55" fmla="*/ 1679 h 1980"/>
                <a:gd name="T56" fmla="*/ 18 w 2906"/>
                <a:gd name="T57" fmla="*/ 1718 h 1980"/>
                <a:gd name="T58" fmla="*/ 3 w 2906"/>
                <a:gd name="T59" fmla="*/ 1769 h 1980"/>
                <a:gd name="T60" fmla="*/ 1 w 2906"/>
                <a:gd name="T61" fmla="*/ 1826 h 1980"/>
                <a:gd name="T62" fmla="*/ 11 w 2906"/>
                <a:gd name="T63" fmla="*/ 1878 h 1980"/>
                <a:gd name="T64" fmla="*/ 35 w 2906"/>
                <a:gd name="T65" fmla="*/ 1920 h 1980"/>
                <a:gd name="T66" fmla="*/ 68 w 2906"/>
                <a:gd name="T67" fmla="*/ 1953 h 1980"/>
                <a:gd name="T68" fmla="*/ 113 w 2906"/>
                <a:gd name="T69" fmla="*/ 1973 h 1980"/>
                <a:gd name="T70" fmla="*/ 167 w 2906"/>
                <a:gd name="T71" fmla="*/ 1980 h 1980"/>
                <a:gd name="T72" fmla="*/ 1231 w 2906"/>
                <a:gd name="T73" fmla="*/ 1978 h 1980"/>
                <a:gd name="T74" fmla="*/ 1331 w 2906"/>
                <a:gd name="T75" fmla="*/ 1967 h 1980"/>
                <a:gd name="T76" fmla="*/ 1419 w 2906"/>
                <a:gd name="T77" fmla="*/ 1946 h 1980"/>
                <a:gd name="T78" fmla="*/ 1497 w 2906"/>
                <a:gd name="T79" fmla="*/ 1916 h 1980"/>
                <a:gd name="T80" fmla="*/ 1563 w 2906"/>
                <a:gd name="T81" fmla="*/ 1875 h 1980"/>
                <a:gd name="T82" fmla="*/ 1619 w 2906"/>
                <a:gd name="T83" fmla="*/ 1824 h 1980"/>
                <a:gd name="T84" fmla="*/ 1664 w 2906"/>
                <a:gd name="T85" fmla="*/ 1762 h 1980"/>
                <a:gd name="T86" fmla="*/ 1699 w 2906"/>
                <a:gd name="T87" fmla="*/ 1688 h 1980"/>
                <a:gd name="T88" fmla="*/ 1724 w 2906"/>
                <a:gd name="T89" fmla="*/ 1603 h 1980"/>
                <a:gd name="T90" fmla="*/ 1738 w 2906"/>
                <a:gd name="T91" fmla="*/ 1506 h 1980"/>
                <a:gd name="T92" fmla="*/ 1743 w 2906"/>
                <a:gd name="T93" fmla="*/ 1398 h 1980"/>
                <a:gd name="T94" fmla="*/ 1746 w 2906"/>
                <a:gd name="T95" fmla="*/ 523 h 1980"/>
                <a:gd name="T96" fmla="*/ 1759 w 2906"/>
                <a:gd name="T97" fmla="*/ 462 h 1980"/>
                <a:gd name="T98" fmla="*/ 1772 w 2906"/>
                <a:gd name="T99" fmla="*/ 433 h 1980"/>
                <a:gd name="T100" fmla="*/ 1789 w 2906"/>
                <a:gd name="T101" fmla="*/ 408 h 1980"/>
                <a:gd name="T102" fmla="*/ 1810 w 2906"/>
                <a:gd name="T103" fmla="*/ 388 h 1980"/>
                <a:gd name="T104" fmla="*/ 1837 w 2906"/>
                <a:gd name="T105" fmla="*/ 374 h 1980"/>
                <a:gd name="T106" fmla="*/ 1867 w 2906"/>
                <a:gd name="T107" fmla="*/ 362 h 1980"/>
                <a:gd name="T108" fmla="*/ 1945 w 2906"/>
                <a:gd name="T109" fmla="*/ 351 h 1980"/>
                <a:gd name="T110" fmla="*/ 2751 w 2906"/>
                <a:gd name="T111" fmla="*/ 349 h 1980"/>
                <a:gd name="T112" fmla="*/ 2806 w 2906"/>
                <a:gd name="T113" fmla="*/ 338 h 1980"/>
                <a:gd name="T114" fmla="*/ 2849 w 2906"/>
                <a:gd name="T115" fmla="*/ 313 h 1980"/>
                <a:gd name="T116" fmla="*/ 2881 w 2906"/>
                <a:gd name="T117" fmla="*/ 277 h 1980"/>
                <a:gd name="T118" fmla="*/ 2900 w 2906"/>
                <a:gd name="T119" fmla="*/ 231 h 1980"/>
                <a:gd name="T120" fmla="*/ 2906 w 2906"/>
                <a:gd name="T121" fmla="*/ 174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06" h="1980">
                  <a:moveTo>
                    <a:pt x="2906" y="174"/>
                  </a:moveTo>
                  <a:lnTo>
                    <a:pt x="2905" y="155"/>
                  </a:lnTo>
                  <a:lnTo>
                    <a:pt x="2903" y="136"/>
                  </a:lnTo>
                  <a:lnTo>
                    <a:pt x="2900" y="119"/>
                  </a:lnTo>
                  <a:lnTo>
                    <a:pt x="2894" y="102"/>
                  </a:lnTo>
                  <a:lnTo>
                    <a:pt x="2888" y="87"/>
                  </a:lnTo>
                  <a:lnTo>
                    <a:pt x="2881" y="72"/>
                  </a:lnTo>
                  <a:lnTo>
                    <a:pt x="2872" y="60"/>
                  </a:lnTo>
                  <a:lnTo>
                    <a:pt x="2860" y="47"/>
                  </a:lnTo>
                  <a:lnTo>
                    <a:pt x="2849" y="36"/>
                  </a:lnTo>
                  <a:lnTo>
                    <a:pt x="2836" y="27"/>
                  </a:lnTo>
                  <a:lnTo>
                    <a:pt x="2822" y="19"/>
                  </a:lnTo>
                  <a:lnTo>
                    <a:pt x="2806" y="12"/>
                  </a:lnTo>
                  <a:lnTo>
                    <a:pt x="2790" y="7"/>
                  </a:lnTo>
                  <a:lnTo>
                    <a:pt x="2772" y="3"/>
                  </a:lnTo>
                  <a:lnTo>
                    <a:pt x="2751" y="1"/>
                  </a:lnTo>
                  <a:lnTo>
                    <a:pt x="2731" y="0"/>
                  </a:lnTo>
                  <a:lnTo>
                    <a:pt x="1975" y="0"/>
                  </a:lnTo>
                  <a:lnTo>
                    <a:pt x="1938" y="1"/>
                  </a:lnTo>
                  <a:lnTo>
                    <a:pt x="1902" y="2"/>
                  </a:lnTo>
                  <a:lnTo>
                    <a:pt x="1867" y="5"/>
                  </a:lnTo>
                  <a:lnTo>
                    <a:pt x="1834" y="9"/>
                  </a:lnTo>
                  <a:lnTo>
                    <a:pt x="1802" y="14"/>
                  </a:lnTo>
                  <a:lnTo>
                    <a:pt x="1771" y="19"/>
                  </a:lnTo>
                  <a:lnTo>
                    <a:pt x="1742" y="26"/>
                  </a:lnTo>
                  <a:lnTo>
                    <a:pt x="1714" y="34"/>
                  </a:lnTo>
                  <a:lnTo>
                    <a:pt x="1687" y="43"/>
                  </a:lnTo>
                  <a:lnTo>
                    <a:pt x="1661" y="53"/>
                  </a:lnTo>
                  <a:lnTo>
                    <a:pt x="1636" y="64"/>
                  </a:lnTo>
                  <a:lnTo>
                    <a:pt x="1614" y="77"/>
                  </a:lnTo>
                  <a:lnTo>
                    <a:pt x="1591" y="91"/>
                  </a:lnTo>
                  <a:lnTo>
                    <a:pt x="1571" y="106"/>
                  </a:lnTo>
                  <a:lnTo>
                    <a:pt x="1551" y="122"/>
                  </a:lnTo>
                  <a:lnTo>
                    <a:pt x="1533" y="138"/>
                  </a:lnTo>
                  <a:lnTo>
                    <a:pt x="1516" y="156"/>
                  </a:lnTo>
                  <a:lnTo>
                    <a:pt x="1499" y="177"/>
                  </a:lnTo>
                  <a:lnTo>
                    <a:pt x="1484" y="197"/>
                  </a:lnTo>
                  <a:lnTo>
                    <a:pt x="1471" y="219"/>
                  </a:lnTo>
                  <a:lnTo>
                    <a:pt x="1459" y="242"/>
                  </a:lnTo>
                  <a:lnTo>
                    <a:pt x="1447" y="267"/>
                  </a:lnTo>
                  <a:lnTo>
                    <a:pt x="1437" y="293"/>
                  </a:lnTo>
                  <a:lnTo>
                    <a:pt x="1428" y="320"/>
                  </a:lnTo>
                  <a:lnTo>
                    <a:pt x="1420" y="348"/>
                  </a:lnTo>
                  <a:lnTo>
                    <a:pt x="1414" y="377"/>
                  </a:lnTo>
                  <a:lnTo>
                    <a:pt x="1407" y="408"/>
                  </a:lnTo>
                  <a:lnTo>
                    <a:pt x="1402" y="441"/>
                  </a:lnTo>
                  <a:lnTo>
                    <a:pt x="1399" y="474"/>
                  </a:lnTo>
                  <a:lnTo>
                    <a:pt x="1397" y="509"/>
                  </a:lnTo>
                  <a:lnTo>
                    <a:pt x="1395" y="546"/>
                  </a:lnTo>
                  <a:lnTo>
                    <a:pt x="1395" y="583"/>
                  </a:lnTo>
                  <a:lnTo>
                    <a:pt x="1395" y="1398"/>
                  </a:lnTo>
                  <a:lnTo>
                    <a:pt x="1393" y="1427"/>
                  </a:lnTo>
                  <a:lnTo>
                    <a:pt x="1391" y="1455"/>
                  </a:lnTo>
                  <a:lnTo>
                    <a:pt x="1387" y="1479"/>
                  </a:lnTo>
                  <a:lnTo>
                    <a:pt x="1380" y="1502"/>
                  </a:lnTo>
                  <a:lnTo>
                    <a:pt x="1377" y="1513"/>
                  </a:lnTo>
                  <a:lnTo>
                    <a:pt x="1372" y="1523"/>
                  </a:lnTo>
                  <a:lnTo>
                    <a:pt x="1368" y="1533"/>
                  </a:lnTo>
                  <a:lnTo>
                    <a:pt x="1363" y="1542"/>
                  </a:lnTo>
                  <a:lnTo>
                    <a:pt x="1358" y="1551"/>
                  </a:lnTo>
                  <a:lnTo>
                    <a:pt x="1351" y="1559"/>
                  </a:lnTo>
                  <a:lnTo>
                    <a:pt x="1345" y="1567"/>
                  </a:lnTo>
                  <a:lnTo>
                    <a:pt x="1337" y="1575"/>
                  </a:lnTo>
                  <a:lnTo>
                    <a:pt x="1331" y="1582"/>
                  </a:lnTo>
                  <a:lnTo>
                    <a:pt x="1323" y="1589"/>
                  </a:lnTo>
                  <a:lnTo>
                    <a:pt x="1314" y="1594"/>
                  </a:lnTo>
                  <a:lnTo>
                    <a:pt x="1305" y="1600"/>
                  </a:lnTo>
                  <a:lnTo>
                    <a:pt x="1296" y="1604"/>
                  </a:lnTo>
                  <a:lnTo>
                    <a:pt x="1286" y="1609"/>
                  </a:lnTo>
                  <a:lnTo>
                    <a:pt x="1276" y="1613"/>
                  </a:lnTo>
                  <a:lnTo>
                    <a:pt x="1264" y="1617"/>
                  </a:lnTo>
                  <a:lnTo>
                    <a:pt x="1241" y="1623"/>
                  </a:lnTo>
                  <a:lnTo>
                    <a:pt x="1215" y="1628"/>
                  </a:lnTo>
                  <a:lnTo>
                    <a:pt x="1187" y="1630"/>
                  </a:lnTo>
                  <a:lnTo>
                    <a:pt x="1158" y="1631"/>
                  </a:lnTo>
                  <a:lnTo>
                    <a:pt x="167" y="1631"/>
                  </a:lnTo>
                  <a:lnTo>
                    <a:pt x="148" y="1631"/>
                  </a:lnTo>
                  <a:lnTo>
                    <a:pt x="130" y="1634"/>
                  </a:lnTo>
                  <a:lnTo>
                    <a:pt x="113" y="1638"/>
                  </a:lnTo>
                  <a:lnTo>
                    <a:pt x="97" y="1644"/>
                  </a:lnTo>
                  <a:lnTo>
                    <a:pt x="82" y="1650"/>
                  </a:lnTo>
                  <a:lnTo>
                    <a:pt x="68" y="1658"/>
                  </a:lnTo>
                  <a:lnTo>
                    <a:pt x="56" y="1667"/>
                  </a:lnTo>
                  <a:lnTo>
                    <a:pt x="45" y="1679"/>
                  </a:lnTo>
                  <a:lnTo>
                    <a:pt x="35" y="1690"/>
                  </a:lnTo>
                  <a:lnTo>
                    <a:pt x="26" y="1703"/>
                  </a:lnTo>
                  <a:lnTo>
                    <a:pt x="18" y="1718"/>
                  </a:lnTo>
                  <a:lnTo>
                    <a:pt x="11" y="1734"/>
                  </a:lnTo>
                  <a:lnTo>
                    <a:pt x="6" y="1751"/>
                  </a:lnTo>
                  <a:lnTo>
                    <a:pt x="3" y="1769"/>
                  </a:lnTo>
                  <a:lnTo>
                    <a:pt x="1" y="1787"/>
                  </a:lnTo>
                  <a:lnTo>
                    <a:pt x="0" y="1807"/>
                  </a:lnTo>
                  <a:lnTo>
                    <a:pt x="1" y="1826"/>
                  </a:lnTo>
                  <a:lnTo>
                    <a:pt x="3" y="1844"/>
                  </a:lnTo>
                  <a:lnTo>
                    <a:pt x="6" y="1862"/>
                  </a:lnTo>
                  <a:lnTo>
                    <a:pt x="11" y="1878"/>
                  </a:lnTo>
                  <a:lnTo>
                    <a:pt x="18" y="1893"/>
                  </a:lnTo>
                  <a:lnTo>
                    <a:pt x="26" y="1907"/>
                  </a:lnTo>
                  <a:lnTo>
                    <a:pt x="35" y="1920"/>
                  </a:lnTo>
                  <a:lnTo>
                    <a:pt x="45" y="1933"/>
                  </a:lnTo>
                  <a:lnTo>
                    <a:pt x="56" y="1943"/>
                  </a:lnTo>
                  <a:lnTo>
                    <a:pt x="68" y="1953"/>
                  </a:lnTo>
                  <a:lnTo>
                    <a:pt x="82" y="1961"/>
                  </a:lnTo>
                  <a:lnTo>
                    <a:pt x="97" y="1968"/>
                  </a:lnTo>
                  <a:lnTo>
                    <a:pt x="113" y="1973"/>
                  </a:lnTo>
                  <a:lnTo>
                    <a:pt x="130" y="1977"/>
                  </a:lnTo>
                  <a:lnTo>
                    <a:pt x="148" y="1979"/>
                  </a:lnTo>
                  <a:lnTo>
                    <a:pt x="167" y="1980"/>
                  </a:lnTo>
                  <a:lnTo>
                    <a:pt x="1158" y="1980"/>
                  </a:lnTo>
                  <a:lnTo>
                    <a:pt x="1195" y="1980"/>
                  </a:lnTo>
                  <a:lnTo>
                    <a:pt x="1231" y="1978"/>
                  </a:lnTo>
                  <a:lnTo>
                    <a:pt x="1265" y="1976"/>
                  </a:lnTo>
                  <a:lnTo>
                    <a:pt x="1299" y="1972"/>
                  </a:lnTo>
                  <a:lnTo>
                    <a:pt x="1331" y="1967"/>
                  </a:lnTo>
                  <a:lnTo>
                    <a:pt x="1362" y="1961"/>
                  </a:lnTo>
                  <a:lnTo>
                    <a:pt x="1391" y="1954"/>
                  </a:lnTo>
                  <a:lnTo>
                    <a:pt x="1419" y="1946"/>
                  </a:lnTo>
                  <a:lnTo>
                    <a:pt x="1446" y="1937"/>
                  </a:lnTo>
                  <a:lnTo>
                    <a:pt x="1472" y="1927"/>
                  </a:lnTo>
                  <a:lnTo>
                    <a:pt x="1497" y="1916"/>
                  </a:lnTo>
                  <a:lnTo>
                    <a:pt x="1520" y="1904"/>
                  </a:lnTo>
                  <a:lnTo>
                    <a:pt x="1543" y="1890"/>
                  </a:lnTo>
                  <a:lnTo>
                    <a:pt x="1563" y="1875"/>
                  </a:lnTo>
                  <a:lnTo>
                    <a:pt x="1583" y="1859"/>
                  </a:lnTo>
                  <a:lnTo>
                    <a:pt x="1602" y="1842"/>
                  </a:lnTo>
                  <a:lnTo>
                    <a:pt x="1619" y="1824"/>
                  </a:lnTo>
                  <a:lnTo>
                    <a:pt x="1635" y="1805"/>
                  </a:lnTo>
                  <a:lnTo>
                    <a:pt x="1651" y="1783"/>
                  </a:lnTo>
                  <a:lnTo>
                    <a:pt x="1664" y="1762"/>
                  </a:lnTo>
                  <a:lnTo>
                    <a:pt x="1678" y="1738"/>
                  </a:lnTo>
                  <a:lnTo>
                    <a:pt x="1689" y="1713"/>
                  </a:lnTo>
                  <a:lnTo>
                    <a:pt x="1699" y="1688"/>
                  </a:lnTo>
                  <a:lnTo>
                    <a:pt x="1708" y="1661"/>
                  </a:lnTo>
                  <a:lnTo>
                    <a:pt x="1717" y="1632"/>
                  </a:lnTo>
                  <a:lnTo>
                    <a:pt x="1724" y="1603"/>
                  </a:lnTo>
                  <a:lnTo>
                    <a:pt x="1729" y="1572"/>
                  </a:lnTo>
                  <a:lnTo>
                    <a:pt x="1735" y="1540"/>
                  </a:lnTo>
                  <a:lnTo>
                    <a:pt x="1738" y="1506"/>
                  </a:lnTo>
                  <a:lnTo>
                    <a:pt x="1741" y="1472"/>
                  </a:lnTo>
                  <a:lnTo>
                    <a:pt x="1743" y="1436"/>
                  </a:lnTo>
                  <a:lnTo>
                    <a:pt x="1743" y="1398"/>
                  </a:lnTo>
                  <a:lnTo>
                    <a:pt x="1743" y="583"/>
                  </a:lnTo>
                  <a:lnTo>
                    <a:pt x="1744" y="551"/>
                  </a:lnTo>
                  <a:lnTo>
                    <a:pt x="1746" y="523"/>
                  </a:lnTo>
                  <a:lnTo>
                    <a:pt x="1751" y="497"/>
                  </a:lnTo>
                  <a:lnTo>
                    <a:pt x="1755" y="474"/>
                  </a:lnTo>
                  <a:lnTo>
                    <a:pt x="1759" y="462"/>
                  </a:lnTo>
                  <a:lnTo>
                    <a:pt x="1763" y="452"/>
                  </a:lnTo>
                  <a:lnTo>
                    <a:pt x="1767" y="442"/>
                  </a:lnTo>
                  <a:lnTo>
                    <a:pt x="1772" y="433"/>
                  </a:lnTo>
                  <a:lnTo>
                    <a:pt x="1778" y="424"/>
                  </a:lnTo>
                  <a:lnTo>
                    <a:pt x="1783" y="416"/>
                  </a:lnTo>
                  <a:lnTo>
                    <a:pt x="1789" y="408"/>
                  </a:lnTo>
                  <a:lnTo>
                    <a:pt x="1796" y="402"/>
                  </a:lnTo>
                  <a:lnTo>
                    <a:pt x="1803" y="395"/>
                  </a:lnTo>
                  <a:lnTo>
                    <a:pt x="1810" y="388"/>
                  </a:lnTo>
                  <a:lnTo>
                    <a:pt x="1819" y="383"/>
                  </a:lnTo>
                  <a:lnTo>
                    <a:pt x="1827" y="378"/>
                  </a:lnTo>
                  <a:lnTo>
                    <a:pt x="1837" y="374"/>
                  </a:lnTo>
                  <a:lnTo>
                    <a:pt x="1846" y="369"/>
                  </a:lnTo>
                  <a:lnTo>
                    <a:pt x="1857" y="366"/>
                  </a:lnTo>
                  <a:lnTo>
                    <a:pt x="1867" y="362"/>
                  </a:lnTo>
                  <a:lnTo>
                    <a:pt x="1891" y="357"/>
                  </a:lnTo>
                  <a:lnTo>
                    <a:pt x="1917" y="353"/>
                  </a:lnTo>
                  <a:lnTo>
                    <a:pt x="1945" y="351"/>
                  </a:lnTo>
                  <a:lnTo>
                    <a:pt x="1975" y="350"/>
                  </a:lnTo>
                  <a:lnTo>
                    <a:pt x="2731" y="350"/>
                  </a:lnTo>
                  <a:lnTo>
                    <a:pt x="2751" y="349"/>
                  </a:lnTo>
                  <a:lnTo>
                    <a:pt x="2772" y="347"/>
                  </a:lnTo>
                  <a:lnTo>
                    <a:pt x="2790" y="343"/>
                  </a:lnTo>
                  <a:lnTo>
                    <a:pt x="2806" y="338"/>
                  </a:lnTo>
                  <a:lnTo>
                    <a:pt x="2822" y="331"/>
                  </a:lnTo>
                  <a:lnTo>
                    <a:pt x="2837" y="323"/>
                  </a:lnTo>
                  <a:lnTo>
                    <a:pt x="2849" y="313"/>
                  </a:lnTo>
                  <a:lnTo>
                    <a:pt x="2861" y="303"/>
                  </a:lnTo>
                  <a:lnTo>
                    <a:pt x="2872" y="290"/>
                  </a:lnTo>
                  <a:lnTo>
                    <a:pt x="2881" y="277"/>
                  </a:lnTo>
                  <a:lnTo>
                    <a:pt x="2888" y="263"/>
                  </a:lnTo>
                  <a:lnTo>
                    <a:pt x="2894" y="248"/>
                  </a:lnTo>
                  <a:lnTo>
                    <a:pt x="2900" y="231"/>
                  </a:lnTo>
                  <a:lnTo>
                    <a:pt x="2903" y="213"/>
                  </a:lnTo>
                  <a:lnTo>
                    <a:pt x="2905" y="195"/>
                  </a:lnTo>
                  <a:lnTo>
                    <a:pt x="2906" y="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sz="3200">
                <a:solidFill>
                  <a:schemeClr val="tx2"/>
                </a:solidFill>
              </a:endParaRPr>
            </a:p>
          </p:txBody>
        </p:sp>
      </p:grpSp>
      <p:sp>
        <p:nvSpPr>
          <p:cNvPr id="12" name="Foliennummernplatzhalter 4">
            <a:extLst>
              <a:ext uri="{FF2B5EF4-FFF2-40B4-BE49-F238E27FC236}">
                <a16:creationId xmlns:a16="http://schemas.microsoft.com/office/drawing/2014/main" id="{844D5830-0CA1-448A-8467-38A92D88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53565421-29B1-4419-8F71-A4642E1D41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4764" y="3428999"/>
            <a:ext cx="12196800" cy="3429001"/>
          </a:xfrm>
          <a:custGeom>
            <a:avLst/>
            <a:gdLst>
              <a:gd name="connsiteX0" fmla="*/ 12196712 w 12196800"/>
              <a:gd name="connsiteY0" fmla="*/ 0 h 3429001"/>
              <a:gd name="connsiteX1" fmla="*/ 12196763 w 12196800"/>
              <a:gd name="connsiteY1" fmla="*/ 0 h 3429001"/>
              <a:gd name="connsiteX2" fmla="*/ 12196763 w 12196800"/>
              <a:gd name="connsiteY2" fmla="*/ 1600201 h 3429001"/>
              <a:gd name="connsiteX3" fmla="*/ 12196800 w 12196800"/>
              <a:gd name="connsiteY3" fmla="*/ 1600201 h 3429001"/>
              <a:gd name="connsiteX4" fmla="*/ 12196800 w 12196800"/>
              <a:gd name="connsiteY4" fmla="*/ 3429001 h 3429001"/>
              <a:gd name="connsiteX5" fmla="*/ 0 w 12196800"/>
              <a:gd name="connsiteY5" fmla="*/ 3429001 h 3429001"/>
              <a:gd name="connsiteX6" fmla="*/ 0 w 12196800"/>
              <a:gd name="connsiteY6" fmla="*/ 2320029 h 3429001"/>
              <a:gd name="connsiteX7" fmla="*/ 0 w 12196800"/>
              <a:gd name="connsiteY7" fmla="*/ 1600201 h 3429001"/>
              <a:gd name="connsiteX8" fmla="*/ 0 w 12196800"/>
              <a:gd name="connsiteY8" fmla="*/ 1096213 h 3429001"/>
              <a:gd name="connsiteX9" fmla="*/ 24566 w 12196800"/>
              <a:gd name="connsiteY9" fmla="*/ 1096213 h 3429001"/>
              <a:gd name="connsiteX10" fmla="*/ 497300 w 12196800"/>
              <a:gd name="connsiteY10" fmla="*/ 861548 h 3429001"/>
              <a:gd name="connsiteX11" fmla="*/ 1136599 w 12196800"/>
              <a:gd name="connsiteY11" fmla="*/ 21631 h 3429001"/>
              <a:gd name="connsiteX12" fmla="*/ 7006798 w 12196800"/>
              <a:gd name="connsiteY12" fmla="*/ 21631 h 3429001"/>
              <a:gd name="connsiteX13" fmla="*/ 7008157 w 12196800"/>
              <a:gd name="connsiteY13" fmla="*/ 21494 h 3429001"/>
              <a:gd name="connsiteX14" fmla="*/ 12196712 w 12196800"/>
              <a:gd name="connsiteY14" fmla="*/ 21494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6800" h="3429001">
                <a:moveTo>
                  <a:pt x="12196712" y="0"/>
                </a:moveTo>
                <a:lnTo>
                  <a:pt x="12196763" y="0"/>
                </a:lnTo>
                <a:lnTo>
                  <a:pt x="12196763" y="1600201"/>
                </a:lnTo>
                <a:lnTo>
                  <a:pt x="12196800" y="1600201"/>
                </a:lnTo>
                <a:lnTo>
                  <a:pt x="12196800" y="3429001"/>
                </a:lnTo>
                <a:lnTo>
                  <a:pt x="0" y="3429001"/>
                </a:lnTo>
                <a:lnTo>
                  <a:pt x="0" y="2320029"/>
                </a:lnTo>
                <a:lnTo>
                  <a:pt x="0" y="1600201"/>
                </a:lnTo>
                <a:lnTo>
                  <a:pt x="0" y="1096213"/>
                </a:lnTo>
                <a:lnTo>
                  <a:pt x="24566" y="1096213"/>
                </a:lnTo>
                <a:cubicBezTo>
                  <a:pt x="263767" y="1092812"/>
                  <a:pt x="386791" y="1019908"/>
                  <a:pt x="497300" y="861548"/>
                </a:cubicBezTo>
                <a:lnTo>
                  <a:pt x="1136599" y="21631"/>
                </a:lnTo>
                <a:lnTo>
                  <a:pt x="7006798" y="21631"/>
                </a:lnTo>
                <a:lnTo>
                  <a:pt x="7008157" y="21494"/>
                </a:lnTo>
                <a:lnTo>
                  <a:pt x="12196712" y="2149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on the icon to add a picture.</a:t>
            </a:r>
            <a:endParaRPr lang="pl-PL"/>
          </a:p>
        </p:txBody>
      </p:sp>
      <p:grpSp>
        <p:nvGrpSpPr>
          <p:cNvPr id="72" name="Grupa 71">
            <a:extLst>
              <a:ext uri="{FF2B5EF4-FFF2-40B4-BE49-F238E27FC236}">
                <a16:creationId xmlns:a16="http://schemas.microsoft.com/office/drawing/2014/main" id="{DF22F9D6-FE42-42E7-AD6B-B1FB502A6B5D}"/>
              </a:ext>
            </a:extLst>
          </p:cNvPr>
          <p:cNvGrpSpPr/>
          <p:nvPr userDrawn="1"/>
        </p:nvGrpSpPr>
        <p:grpSpPr>
          <a:xfrm rot="5400000">
            <a:off x="-3572540" y="3312041"/>
            <a:ext cx="6815472" cy="233918"/>
            <a:chOff x="0" y="-711770"/>
            <a:chExt cx="4642907" cy="564813"/>
          </a:xfrm>
        </p:grpSpPr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E15F386C-1B29-44DE-800B-B6BE84CCF13E}"/>
                </a:ext>
              </a:extLst>
            </p:cNvPr>
            <p:cNvGrpSpPr/>
            <p:nvPr userDrawn="1"/>
          </p:nvGrpSpPr>
          <p:grpSpPr>
            <a:xfrm>
              <a:off x="791421" y="-711770"/>
              <a:ext cx="685800" cy="564813"/>
              <a:chOff x="304800" y="937146"/>
              <a:chExt cx="1624082" cy="286603"/>
            </a:xfrm>
          </p:grpSpPr>
          <p:sp>
            <p:nvSpPr>
              <p:cNvPr id="94" name="Prostokąt: zaokrąglone rogi 93">
                <a:extLst>
                  <a:ext uri="{FF2B5EF4-FFF2-40B4-BE49-F238E27FC236}">
                    <a16:creationId xmlns:a16="http://schemas.microsoft.com/office/drawing/2014/main" id="{B5BB4C98-E9C9-4E34-961B-C7D72A0B5C1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5" name="Prostokąt: zaokrąglone rogi 94">
                <a:extLst>
                  <a:ext uri="{FF2B5EF4-FFF2-40B4-BE49-F238E27FC236}">
                    <a16:creationId xmlns:a16="http://schemas.microsoft.com/office/drawing/2014/main" id="{D11503F2-A64E-4B84-90B9-26882E6D6E28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Prostokąt: zaokrąglone rogi 95">
                <a:extLst>
                  <a:ext uri="{FF2B5EF4-FFF2-40B4-BE49-F238E27FC236}">
                    <a16:creationId xmlns:a16="http://schemas.microsoft.com/office/drawing/2014/main" id="{81DE1274-9812-4F53-9749-2B0116E7A30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69DE1E4A-0301-4CA1-8864-8EB9379D6CAD}"/>
                </a:ext>
              </a:extLst>
            </p:cNvPr>
            <p:cNvGrpSpPr/>
            <p:nvPr userDrawn="1"/>
          </p:nvGrpSpPr>
          <p:grpSpPr>
            <a:xfrm>
              <a:off x="2374263" y="-711770"/>
              <a:ext cx="685800" cy="564813"/>
              <a:chOff x="304800" y="937146"/>
              <a:chExt cx="1624082" cy="286603"/>
            </a:xfrm>
          </p:grpSpPr>
          <p:sp>
            <p:nvSpPr>
              <p:cNvPr id="91" name="Prostokąt: zaokrąglone rogi 90">
                <a:extLst>
                  <a:ext uri="{FF2B5EF4-FFF2-40B4-BE49-F238E27FC236}">
                    <a16:creationId xmlns:a16="http://schemas.microsoft.com/office/drawing/2014/main" id="{D7103313-F0C1-438D-AAE8-1D6B2B5999AE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99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2" name="Prostokąt: zaokrąglone rogi 91">
                <a:extLst>
                  <a:ext uri="{FF2B5EF4-FFF2-40B4-BE49-F238E27FC236}">
                    <a16:creationId xmlns:a16="http://schemas.microsoft.com/office/drawing/2014/main" id="{B7B3A4AC-8314-432C-900D-C8E6B9A1DD6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3" name="Prostokąt: zaokrąglone rogi 92">
                <a:extLst>
                  <a:ext uri="{FF2B5EF4-FFF2-40B4-BE49-F238E27FC236}">
                    <a16:creationId xmlns:a16="http://schemas.microsoft.com/office/drawing/2014/main" id="{44E1FF4A-F7EE-462C-B404-9568618AEF49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5" name="Grupa 74">
              <a:extLst>
                <a:ext uri="{FF2B5EF4-FFF2-40B4-BE49-F238E27FC236}">
                  <a16:creationId xmlns:a16="http://schemas.microsoft.com/office/drawing/2014/main" id="{AF4A0445-806C-40B1-A4FA-6BA2B44EEADA}"/>
                </a:ext>
              </a:extLst>
            </p:cNvPr>
            <p:cNvGrpSpPr/>
            <p:nvPr userDrawn="1"/>
          </p:nvGrpSpPr>
          <p:grpSpPr>
            <a:xfrm>
              <a:off x="1582842" y="-711770"/>
              <a:ext cx="685800" cy="564813"/>
              <a:chOff x="304800" y="937146"/>
              <a:chExt cx="1624082" cy="286603"/>
            </a:xfrm>
          </p:grpSpPr>
          <p:sp>
            <p:nvSpPr>
              <p:cNvPr id="88" name="Prostokąt: zaokrąglone rogi 87">
                <a:extLst>
                  <a:ext uri="{FF2B5EF4-FFF2-40B4-BE49-F238E27FC236}">
                    <a16:creationId xmlns:a16="http://schemas.microsoft.com/office/drawing/2014/main" id="{56643A36-C510-4B9E-803D-36B2E4E149AA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33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Prostokąt: zaokrąglone rogi 88">
                <a:extLst>
                  <a:ext uri="{FF2B5EF4-FFF2-40B4-BE49-F238E27FC236}">
                    <a16:creationId xmlns:a16="http://schemas.microsoft.com/office/drawing/2014/main" id="{9D27F557-8572-41B9-B87E-452AD1CCD913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0" name="Prostokąt: zaokrąglone rogi 89">
                <a:extLst>
                  <a:ext uri="{FF2B5EF4-FFF2-40B4-BE49-F238E27FC236}">
                    <a16:creationId xmlns:a16="http://schemas.microsoft.com/office/drawing/2014/main" id="{39396D66-8009-4307-828A-B2F18D534B4A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007B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96B06E16-A073-4CC8-B6C0-5D2E2FB4EB29}"/>
                </a:ext>
              </a:extLst>
            </p:cNvPr>
            <p:cNvGrpSpPr/>
            <p:nvPr userDrawn="1"/>
          </p:nvGrpSpPr>
          <p:grpSpPr>
            <a:xfrm>
              <a:off x="0" y="-711770"/>
              <a:ext cx="685800" cy="564813"/>
              <a:chOff x="304800" y="937146"/>
              <a:chExt cx="1624082" cy="286603"/>
            </a:xfrm>
          </p:grpSpPr>
          <p:sp>
            <p:nvSpPr>
              <p:cNvPr id="85" name="Prostokąt: zaokrąglone rogi 84">
                <a:extLst>
                  <a:ext uri="{FF2B5EF4-FFF2-40B4-BE49-F238E27FC236}">
                    <a16:creationId xmlns:a16="http://schemas.microsoft.com/office/drawing/2014/main" id="{7DBE6AB5-1EFC-41CA-A76D-FFE5F6093924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92E4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Prostokąt: zaokrąglone rogi 85">
                <a:extLst>
                  <a:ext uri="{FF2B5EF4-FFF2-40B4-BE49-F238E27FC236}">
                    <a16:creationId xmlns:a16="http://schemas.microsoft.com/office/drawing/2014/main" id="{C22D1E96-9D7B-4964-9DE3-F90E6637630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7" name="Prostokąt: zaokrąglone rogi 86">
                <a:extLst>
                  <a:ext uri="{FF2B5EF4-FFF2-40B4-BE49-F238E27FC236}">
                    <a16:creationId xmlns:a16="http://schemas.microsoft.com/office/drawing/2014/main" id="{F6E503FF-4A07-4515-938E-C6399EE96B68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408F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ABC083AA-A35A-4AD1-835F-7C13CCCD6232}"/>
                </a:ext>
              </a:extLst>
            </p:cNvPr>
            <p:cNvGrpSpPr/>
            <p:nvPr userDrawn="1"/>
          </p:nvGrpSpPr>
          <p:grpSpPr>
            <a:xfrm>
              <a:off x="3957107" y="-711770"/>
              <a:ext cx="685800" cy="564813"/>
              <a:chOff x="304800" y="937146"/>
              <a:chExt cx="1624082" cy="286603"/>
            </a:xfrm>
          </p:grpSpPr>
          <p:sp>
            <p:nvSpPr>
              <p:cNvPr id="82" name="Prostokąt: zaokrąglone rogi 81">
                <a:extLst>
                  <a:ext uri="{FF2B5EF4-FFF2-40B4-BE49-F238E27FC236}">
                    <a16:creationId xmlns:a16="http://schemas.microsoft.com/office/drawing/2014/main" id="{2B98AFD1-4BE8-43B0-8A14-AB175E184A70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F3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Prostokąt: zaokrąglone rogi 82">
                <a:extLst>
                  <a:ext uri="{FF2B5EF4-FFF2-40B4-BE49-F238E27FC236}">
                    <a16:creationId xmlns:a16="http://schemas.microsoft.com/office/drawing/2014/main" id="{B865E040-8A0A-4F5A-85A8-DC7FBA737852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Prostokąt: zaokrąglone rogi 83">
                <a:extLst>
                  <a:ext uri="{FF2B5EF4-FFF2-40B4-BE49-F238E27FC236}">
                    <a16:creationId xmlns:a16="http://schemas.microsoft.com/office/drawing/2014/main" id="{857325CE-59F4-40AE-92F7-5CE21C774AA2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9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78029A04-D479-4C40-B3ED-D00D96E27046}"/>
                </a:ext>
              </a:extLst>
            </p:cNvPr>
            <p:cNvGrpSpPr/>
            <p:nvPr userDrawn="1"/>
          </p:nvGrpSpPr>
          <p:grpSpPr>
            <a:xfrm>
              <a:off x="3165684" y="-711770"/>
              <a:ext cx="685800" cy="564813"/>
              <a:chOff x="304800" y="937146"/>
              <a:chExt cx="1624082" cy="286603"/>
            </a:xfrm>
          </p:grpSpPr>
          <p:sp>
            <p:nvSpPr>
              <p:cNvPr id="79" name="Prostokąt: zaokrąglone rogi 78">
                <a:extLst>
                  <a:ext uri="{FF2B5EF4-FFF2-40B4-BE49-F238E27FC236}">
                    <a16:creationId xmlns:a16="http://schemas.microsoft.com/office/drawing/2014/main" id="{E91696F0-22FE-4C0D-9B10-9D78D8B71225}"/>
                  </a:ext>
                </a:extLst>
              </p:cNvPr>
              <p:cNvSpPr/>
              <p:nvPr/>
            </p:nvSpPr>
            <p:spPr>
              <a:xfrm>
                <a:off x="304800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FF6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0" name="Prostokąt: zaokrąglone rogi 79">
                <a:extLst>
                  <a:ext uri="{FF2B5EF4-FFF2-40B4-BE49-F238E27FC236}">
                    <a16:creationId xmlns:a16="http://schemas.microsoft.com/office/drawing/2014/main" id="{8754BF68-C819-4741-9B4D-9CB0907B03E9}"/>
                  </a:ext>
                </a:extLst>
              </p:cNvPr>
              <p:cNvSpPr/>
              <p:nvPr/>
            </p:nvSpPr>
            <p:spPr>
              <a:xfrm>
                <a:off x="873456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Prostokąt: zaokrąglone rogi 80">
                <a:extLst>
                  <a:ext uri="{FF2B5EF4-FFF2-40B4-BE49-F238E27FC236}">
                    <a16:creationId xmlns:a16="http://schemas.microsoft.com/office/drawing/2014/main" id="{757A1D26-43B7-48FB-A64A-5B2ADD23D9B5}"/>
                  </a:ext>
                </a:extLst>
              </p:cNvPr>
              <p:cNvSpPr/>
              <p:nvPr/>
            </p:nvSpPr>
            <p:spPr>
              <a:xfrm>
                <a:off x="1442112" y="937146"/>
                <a:ext cx="486770" cy="286603"/>
              </a:xfrm>
              <a:prstGeom prst="roundRect">
                <a:avLst>
                  <a:gd name="adj" fmla="val 0"/>
                </a:avLst>
              </a:prstGeom>
              <a:solidFill>
                <a:srgbClr val="D32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76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slideLayout" Target="../slideLayouts/slideLayout83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43" Type="http://schemas.openxmlformats.org/officeDocument/2006/relationships/slideLayout" Target="../slideLayouts/slideLayout84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592DCF-9C94-E63A-906E-4E841192EF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4321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2" r:id="rId2"/>
    <p:sldLayoutId id="2147483812" r:id="rId3"/>
    <p:sldLayoutId id="2147483762" r:id="rId4"/>
    <p:sldLayoutId id="2147483813" r:id="rId5"/>
    <p:sldLayoutId id="2147483731" r:id="rId6"/>
    <p:sldLayoutId id="2147483732" r:id="rId7"/>
    <p:sldLayoutId id="2147483749" r:id="rId8"/>
    <p:sldLayoutId id="2147483743" r:id="rId9"/>
    <p:sldLayoutId id="2147483792" r:id="rId10"/>
    <p:sldLayoutId id="2147483802" r:id="rId11"/>
    <p:sldLayoutId id="2147483793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770" r:id="rId19"/>
    <p:sldLayoutId id="2147483800" r:id="rId20"/>
    <p:sldLayoutId id="2147483798" r:id="rId21"/>
    <p:sldLayoutId id="2147483820" r:id="rId22"/>
    <p:sldLayoutId id="2147483803" r:id="rId23"/>
    <p:sldLayoutId id="2147483787" r:id="rId24"/>
    <p:sldLayoutId id="2147483815" r:id="rId25"/>
    <p:sldLayoutId id="2147483814" r:id="rId26"/>
    <p:sldLayoutId id="2147483816" r:id="rId27"/>
    <p:sldLayoutId id="2147483819" r:id="rId28"/>
    <p:sldLayoutId id="2147483817" r:id="rId29"/>
    <p:sldLayoutId id="2147483818" r:id="rId30"/>
    <p:sldLayoutId id="2147483806" r:id="rId31"/>
    <p:sldLayoutId id="2147483804" r:id="rId32"/>
    <p:sldLayoutId id="2147483805" r:id="rId33"/>
    <p:sldLayoutId id="2147483801" r:id="rId34"/>
    <p:sldLayoutId id="2147483827" r:id="rId35"/>
    <p:sldLayoutId id="2147483828" r:id="rId36"/>
    <p:sldLayoutId id="2147483829" r:id="rId37"/>
    <p:sldLayoutId id="2147483830" r:id="rId38"/>
    <p:sldLayoutId id="2147483831" r:id="rId39"/>
    <p:sldLayoutId id="2147483832" r:id="rId40"/>
    <p:sldLayoutId id="2147483887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6627" y="2372474"/>
            <a:ext cx="11234632" cy="34686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 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26627" y="6356351"/>
            <a:ext cx="8318548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333">
                <a:solidFill>
                  <a:schemeClr val="tx1"/>
                </a:solidFill>
              </a:defRPr>
            </a:lvl1pPr>
          </a:lstStyle>
          <a:p>
            <a:r>
              <a:rPr lang="pl-PL"/>
              <a:t>Smlouva o poskytování služeb Portálového systému SZIF a Portálové aplikace pro Monitoring Approach (Portálový systém SZIF); e.č. objednatele: 4200012758_SML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526627" y="705359"/>
            <a:ext cx="11234631" cy="6125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noProof="0"/>
              <a:t>Click to edit Master title style</a:t>
            </a:r>
            <a:endParaRPr lang="pl-PL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916457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DC1E638-3F78-4E0D-883A-B278700C48C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8680438-74B5-696A-3C67-F307A968EA0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64987" y="63500"/>
            <a:ext cx="4873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24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  <p:sldLayoutId id="2147483868" r:id="rId35"/>
    <p:sldLayoutId id="2147483869" r:id="rId36"/>
    <p:sldLayoutId id="2147483870" r:id="rId37"/>
    <p:sldLayoutId id="2147483871" r:id="rId38"/>
    <p:sldLayoutId id="2147483872" r:id="rId39"/>
    <p:sldLayoutId id="2147483873" r:id="rId40"/>
    <p:sldLayoutId id="2147483874" r:id="rId41"/>
    <p:sldLayoutId id="2147483875" r:id="rId42"/>
    <p:sldLayoutId id="2147483876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219170" rtl="0" eaLnBrk="1" latinLnBrk="0" hangingPunct="1">
        <a:spcBef>
          <a:spcPct val="0"/>
        </a:spcBef>
        <a:buNone/>
        <a:defRPr sz="4000" b="0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/>
        </a:buClr>
        <a:buSzPct val="100000"/>
        <a:buFont typeface="Calibri" panose="020F050202020403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21917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00" indent="-252000" algn="l" defTabSz="1077357" rtl="0" eaLnBrk="1" latinLnBrk="0" hangingPunct="1">
        <a:lnSpc>
          <a:spcPct val="95000"/>
        </a:lnSpc>
        <a:spcBef>
          <a:spcPts val="0"/>
        </a:spcBef>
        <a:spcAft>
          <a:spcPts val="800"/>
        </a:spcAft>
        <a:buClr>
          <a:schemeClr val="accent4">
            <a:lumMod val="75000"/>
          </a:schemeClr>
        </a:buClr>
        <a:buSzPct val="90000"/>
        <a:buFont typeface="Calibri" panose="020F05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943" indent="-245527" algn="l" defTabSz="1219170" rtl="0" eaLnBrk="1" latinLnBrk="0" hangingPunct="1">
        <a:spcBef>
          <a:spcPct val="20000"/>
        </a:spcBef>
        <a:buFont typeface="Symbol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95887" indent="-234945" algn="l" defTabSz="121917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4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hyperlink" Target="mailto:1@eseltest.cz" TargetMode="External"/><Relationship Id="rId2" Type="http://schemas.openxmlformats.org/officeDocument/2006/relationships/hyperlink" Target="https://sova.odok.cz/ODOKTEST/eklep3-test.ns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mailto:1@eseltest.cz" TargetMode="External"/><Relationship Id="rId2" Type="http://schemas.openxmlformats.org/officeDocument/2006/relationships/hyperlink" Target="https://sova.odok.cz/ODOKTEST/eklep3-test.ns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2.pn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3.png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hyperlink" Target="https://sova.odok.cz/ODOKTEST/eklep3-test.nsf" TargetMode="External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4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4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4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4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4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4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4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4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4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4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4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4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e-sbirka.cz/" TargetMode="External"/><Relationship Id="rId3" Type="http://schemas.openxmlformats.org/officeDocument/2006/relationships/hyperlink" Target="https://test.e-legislativa.cz/" TargetMode="External"/><Relationship Id="rId7" Type="http://schemas.openxmlformats.org/officeDocument/2006/relationships/hyperlink" Target="https://www.e-legislativa.cz/portal/domu" TargetMode="External"/><Relationship Id="rId2" Type="http://schemas.openxmlformats.org/officeDocument/2006/relationships/hyperlink" Target="https://test-portal.e-legislativa.cz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ortal.e-legislativa.cz/portal/domu" TargetMode="External"/><Relationship Id="rId5" Type="http://schemas.openxmlformats.org/officeDocument/2006/relationships/hyperlink" Target="https://test.e-sbirka.cz/" TargetMode="External"/><Relationship Id="rId4" Type="http://schemas.openxmlformats.org/officeDocument/2006/relationships/hyperlink" Target="https://test-portal.e-sbirka.cz/" TargetMode="External"/><Relationship Id="rId9" Type="http://schemas.openxmlformats.org/officeDocument/2006/relationships/hyperlink" Target="https://www.e-sbirka.cz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mv1@eseltest.cz" TargetMode="External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mailto:mf1@eseltest.cz" TargetMode="Externa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e-sbirka.cz/" TargetMode="Externa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sova.odok.cz/ODOKTEST/eklep3-test.nsf" TargetMode="External"/><Relationship Id="rId2" Type="http://schemas.openxmlformats.org/officeDocument/2006/relationships/hyperlink" Target="mailto:mf1kml1@eseltest.cz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hyperlink" Target="mailto:1@eseltest.cz" TargetMode="External"/><Relationship Id="rId4" Type="http://schemas.openxmlformats.org/officeDocument/2006/relationships/hyperlink" Target="mailto:kml1@eseltest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mailto:kml1@eseltest.cz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mailto:kml1@eseltest.cz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mailto:kml1@eseltest.cz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mailto:kml1@eseltest.cz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mailto:1@eseltest.cz" TargetMode="External"/><Relationship Id="rId2" Type="http://schemas.openxmlformats.org/officeDocument/2006/relationships/hyperlink" Target="https://sova.odok.cz/ODOKTEST/eklep3-test.ns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e-sbirka.cz/" TargetMode="Externa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mailto:1@eseltest.cz" TargetMode="External"/><Relationship Id="rId2" Type="http://schemas.openxmlformats.org/officeDocument/2006/relationships/hyperlink" Target="https://sova.odok.cz/ODOKTEST/eklep3-test.ns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24ED19-162C-4112-A35A-7C45978A11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5850" y="2583931"/>
            <a:ext cx="10593786" cy="1981028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sz="1800" dirty="0">
              <a:solidFill>
                <a:srgbClr val="000000"/>
              </a:solidFill>
            </a:endParaRPr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endParaRPr lang="en-US" sz="1100" dirty="0"/>
          </a:p>
          <a:p>
            <a:r>
              <a:rPr lang="cs-CZ" sz="1400" dirty="0"/>
              <a:t>Praha</a:t>
            </a:r>
            <a:r>
              <a:rPr lang="cs-CZ" sz="1400" dirty="0">
                <a:solidFill>
                  <a:srgbClr val="000000"/>
                </a:solidFill>
              </a:rPr>
              <a:t>, </a:t>
            </a:r>
            <a:r>
              <a:rPr lang="cs-CZ" sz="1400" dirty="0"/>
              <a:t>13. 3. 2025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2CE9982-D571-436E-BDF3-4122DFC1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1" y="813695"/>
            <a:ext cx="10593786" cy="612527"/>
          </a:xfrm>
        </p:spPr>
        <p:txBody>
          <a:bodyPr>
            <a:noAutofit/>
          </a:bodyPr>
          <a:lstStyle/>
          <a:p>
            <a:r>
              <a:rPr lang="cs-CZ" sz="6600" b="0" dirty="0">
                <a:solidFill>
                  <a:schemeClr val="tx1"/>
                </a:solidFill>
              </a:rPr>
              <a:t>Akademie e-Legislativy</a:t>
            </a:r>
            <a:br>
              <a:rPr lang="cs-CZ" sz="6600" b="0" dirty="0">
                <a:solidFill>
                  <a:schemeClr val="tx1"/>
                </a:solidFill>
              </a:rPr>
            </a:br>
            <a:r>
              <a:rPr lang="cs-CZ" sz="6600" b="0">
                <a:solidFill>
                  <a:schemeClr val="tx1"/>
                </a:solidFill>
              </a:rPr>
              <a:t>Blok 1</a:t>
            </a:r>
            <a:endParaRPr lang="en-US" sz="6600" b="0" dirty="0">
              <a:solidFill>
                <a:schemeClr val="tx1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3D9D6DD-955D-49B4-A03F-8D3DD4C367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4324" b="243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150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81295-2621-40ED-0389-1DEBF98D7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A3D8C5C-4D74-220D-F71E-4961AC79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 sz="900">
              <a:ea typeface="Calibri"/>
              <a:cs typeface="Calibri"/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E31A56B-5BAE-6836-E62A-42CAAD790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/>
              <a:t>Další</a:t>
            </a:r>
            <a:r>
              <a:rPr lang="cs-CZ" sz="1800">
                <a:ea typeface="+mn-lt"/>
                <a:cs typeface="+mn-lt"/>
              </a:rPr>
              <a:t> omezení - </a:t>
            </a:r>
            <a:r>
              <a:rPr lang="cs-CZ" sz="1800" b="1">
                <a:ea typeface="+mn-lt"/>
                <a:cs typeface="+mn-lt"/>
              </a:rPr>
              <a:t>nejsou podporovány</a:t>
            </a:r>
            <a:r>
              <a:rPr lang="cs-CZ" sz="1800">
                <a:ea typeface="+mn-lt"/>
                <a:cs typeface="+mn-lt"/>
              </a:rPr>
              <a:t>: </a:t>
            </a:r>
            <a:endParaRPr lang="en-US" sz="1800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přílohy, obrázky, vzorce, soubory</a:t>
            </a:r>
            <a:endParaRPr lang="cs-CZ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novelizační body (vč. § 5a)</a:t>
            </a:r>
            <a:endParaRPr lang="cs-CZ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odkazy</a:t>
            </a:r>
            <a:endParaRPr lang="cs-CZ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legislativní zkratky</a:t>
            </a:r>
            <a:endParaRPr lang="cs-CZ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poznámky pod čarou</a:t>
            </a:r>
            <a:endParaRPr lang="cs-CZ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účinností bloky</a:t>
            </a:r>
            <a:endParaRPr lang="cs-CZ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účinností, přechodná a zrušovací ustanovení</a:t>
            </a:r>
            <a:endParaRPr lang="cs-CZ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varianty</a:t>
            </a:r>
            <a:endParaRPr lang="cs-CZ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metadata</a:t>
            </a:r>
            <a:endParaRPr lang="cs-CZ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formátovací oddíly, bloky z Wordu</a:t>
            </a:r>
            <a:endParaRPr lang="cs-CZ">
              <a:ea typeface="Calibri"/>
              <a:cs typeface="Calibri"/>
            </a:endParaRPr>
          </a:p>
          <a:p>
            <a:pPr marL="323850" indent="-323850">
              <a:buClr>
                <a:srgbClr val="AAAFAF"/>
              </a:buClr>
            </a:pPr>
            <a:endParaRPr lang="cs-CZ" sz="1800">
              <a:ea typeface="Calibri"/>
              <a:cs typeface="Calibri"/>
            </a:endParaRPr>
          </a:p>
          <a:p>
            <a:pPr marL="0" indent="0">
              <a:buNone/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59A5B0B-72B9-0F4D-45A2-FD80B68B5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Omezení pro importní soubor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1821089-4A3D-D2B0-BD41-D1D02879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144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C595B-8295-0EA3-2349-ACD8EB6A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040ABDB-ADA7-1FAA-AC61-C27A8C39A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okom1@eseltest.cz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11FC5BB-B902-66D5-DA85-A23D9B88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100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18BD0D8-9013-A8B1-BE9F-4B62B2B4B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13554D4-75DF-2A9E-07BF-554942AFDB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přejde</a:t>
            </a:r>
            <a:r>
              <a:rPr lang="cs-CZ" sz="1800" kern="100">
                <a:ea typeface="+mn-lt"/>
                <a:cs typeface="Arial"/>
              </a:rPr>
              <a:t> na záložku Moje organizace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(1)</a:t>
            </a:r>
            <a:r>
              <a:rPr lang="cs-CZ" sz="1800" kern="100">
                <a:ea typeface="+mn-lt"/>
                <a:cs typeface="Arial"/>
              </a:rPr>
              <a:t>, kde zvolíme k autorizaci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 </a:t>
            </a:r>
            <a:r>
              <a:rPr lang="cs-CZ" sz="1800" kern="100">
                <a:ea typeface="+mn-lt"/>
                <a:cs typeface="Arial"/>
              </a:rPr>
              <a:t>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BB9DB2A-C821-F93A-8E39-AC82C1837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2224571"/>
            <a:ext cx="10645491" cy="424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2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C756-C6BB-79D9-BCB3-D89DF1B6F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5CE15C5-01B4-3058-DF38-EA2FBDAA8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okom1@eseltest.cz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334A0D2-38DB-54F7-B719-083B9D7B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101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A69C8BA-53BA-97B7-A9AC-C54660DDC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E97AAEE-8F4A-AEE6-C40F-ADDFE1DC4C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Po otevření návrhu se zobrazí informace, že dokument není autorizován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, </a:t>
            </a:r>
            <a:r>
              <a:rPr lang="cs-CZ" sz="1800" kern="100">
                <a:ea typeface="+mn-lt"/>
                <a:cs typeface="Arial"/>
              </a:rPr>
              <a:t>„</a:t>
            </a:r>
            <a:r>
              <a:rPr lang="cs-CZ" sz="1800" kern="100" err="1">
                <a:ea typeface="+mn-lt"/>
                <a:cs typeface="Arial"/>
              </a:rPr>
              <a:t>scrollujeme</a:t>
            </a:r>
            <a:r>
              <a:rPr lang="cs-CZ" sz="1800" kern="100">
                <a:ea typeface="+mn-lt"/>
                <a:cs typeface="Arial"/>
              </a:rPr>
              <a:t>" stránku dolů, kde zvolíme Autorizovat </a:t>
            </a:r>
            <a:r>
              <a:rPr lang="cs-CZ" sz="1800" kern="100">
                <a:solidFill>
                  <a:schemeClr val="accent5"/>
                </a:solidFill>
                <a:ea typeface="+mn-lt"/>
                <a:cs typeface="Arial"/>
              </a:rPr>
              <a:t>(2)</a:t>
            </a:r>
            <a:r>
              <a:rPr lang="cs-CZ" sz="1800" kern="100">
                <a:ea typeface="+mn-lt"/>
                <a:cs typeface="Arial"/>
              </a:rPr>
              <a:t>, následně se zobrazí hláška: </a:t>
            </a:r>
            <a:r>
              <a:rPr lang="cs-CZ" sz="1800" i="1" kern="100">
                <a:ea typeface="+mn-lt"/>
                <a:cs typeface="Arial"/>
              </a:rPr>
              <a:t>Autorizace stanoviska OKOM byla úspěšná!</a:t>
            </a:r>
            <a:r>
              <a:rPr lang="cs-CZ" sz="1800" kern="100">
                <a:ea typeface="+mn-lt"/>
                <a:cs typeface="Arial"/>
              </a:rPr>
              <a:t> </a:t>
            </a:r>
            <a:endParaRPr lang="cs-CZ" sz="1800" kern="100">
              <a:solidFill>
                <a:srgbClr val="FF0000"/>
              </a:solidFill>
              <a:ea typeface="+mn-lt"/>
              <a:cs typeface="Arial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1A7A2CB-F318-7302-1C79-AB78CC4FC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92588"/>
            <a:ext cx="8729454" cy="402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C1ACB-7B59-65B7-552E-8B6811323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BE8675C-6C6D-3E23-02DF-B2FF03B88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499A2AB-AD71-1198-7775-A3B3F595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E899D6E-AA7E-CD5E-7F00-C3363625F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FED67B1-1440-081C-5E9F-B2D1F84691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e-Legislativě se změní stav na podprostoru výměny dokumentů u Stanovisko – Pracovní komise pro soukromé právo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A2C84B9-EC76-8E58-5308-87B2480AC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53780"/>
            <a:ext cx="11266061" cy="400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3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9FD13-98A4-92C2-A0C3-0892FB378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DFEC443-5580-50CE-4C5C-649BE731F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79B423C-999D-4D6F-1982-6B69B23C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103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E229F9-0E0D-6888-CDFB-FDD5AA51D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Ukázka stanoviska předsedy Legislativní rady vlády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052FD4B-D6BE-5C49-684B-0F65D0E14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7226122-4BD6-CECF-D85E-67176E28F6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pracovníka Odboru legislativy z útvaru </a:t>
            </a:r>
            <a:r>
              <a:rPr lang="cs-CZ" sz="1800" b="0" i="0">
                <a:effectLst/>
              </a:rPr>
              <a:t>Úřad vlády ČR - Ministr pro legislativu a předseda Legislativní rady vlády</a:t>
            </a: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0" i="0">
                <a:effectLst/>
              </a:rPr>
              <a:t>(</a:t>
            </a:r>
            <a:r>
              <a:rPr lang="cs-CZ" sz="1800" b="1" err="1"/>
              <a:t>UVKML_pracovnik</a:t>
            </a:r>
            <a:r>
              <a:rPr lang="cs-CZ" sz="1800"/>
              <a:t>) 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22D5EC0-53EF-BE7D-94FD-A40DB339C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8ABD4D1-BB3A-45C0-34C3-059F2FA2D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A3B2508-43C1-E8A8-4D76-A1601C774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363" y="2086664"/>
            <a:ext cx="5225847" cy="178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6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842A9-D49F-769E-0559-18248EE0F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3828C17-EA5E-2004-2216-733E7478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6EB013F-118C-7F3C-B25C-B44F10144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B800E00-93B2-53BB-DF4C-15FC6E9A00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Prohlížení stanovisek PK LRV a OKOM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BE59767-EA66-4B50-2125-9F649659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1C5B343-47A1-27FC-B177-69F9495FDA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/>
              <a:t>Uživatel Odboru legislativy si může stanoviska pracovních komisí LRV a Odboru kompatibility prohlížet v podprostoru stanovisek na záložkách a čerpat vstupy do stanoviska předsedy Legislativní rady vlády:</a:t>
            </a:r>
          </a:p>
          <a:p>
            <a:endParaRPr lang="cs-CZ" sz="1800">
              <a:solidFill>
                <a:schemeClr val="accent5"/>
              </a:solidFill>
            </a:endParaRPr>
          </a:p>
          <a:p>
            <a:pPr marL="360000" lvl="1" indent="0">
              <a:buNone/>
            </a:pPr>
            <a:endParaRPr lang="cs-CZ" sz="1800">
              <a:solidFill>
                <a:srgbClr val="FF000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DF631EB-1517-92EB-BBE2-E1F2C21E25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284"/>
          <a:stretch/>
        </p:blipFill>
        <p:spPr>
          <a:xfrm>
            <a:off x="526627" y="2986140"/>
            <a:ext cx="9789427" cy="348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4B4E2-F746-884B-7322-7E51D4F61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9692A84-6BC0-EFFC-9268-643EDCA4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B47E79B-2691-1B13-1AE9-BFBF09C27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105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465DFAA-EA8B-A6B3-A282-CCE0440DB7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Tvorba stanoviska předsedy Legislativní rady vlády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DA4F0A0-AE6F-B119-C805-576345A82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903B5BF-A514-351B-91A8-540ABFC2F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/>
              <a:t>V podprostoru </a:t>
            </a:r>
            <a:r>
              <a:rPr lang="cs-CZ" sz="1800">
                <a:solidFill>
                  <a:srgbClr val="FF0000"/>
                </a:solidFill>
              </a:rPr>
              <a:t>(1)</a:t>
            </a:r>
            <a:r>
              <a:rPr lang="cs-CZ" sz="1800"/>
              <a:t> na záložce LRV, PK LRV a OKOM </a:t>
            </a:r>
            <a:r>
              <a:rPr lang="cs-CZ" sz="1800">
                <a:solidFill>
                  <a:srgbClr val="FF0000"/>
                </a:solidFill>
              </a:rPr>
              <a:t>(2)</a:t>
            </a:r>
            <a:r>
              <a:rPr lang="cs-CZ" sz="1800"/>
              <a:t> označíme sadu </a:t>
            </a:r>
            <a:r>
              <a:rPr lang="cs-CZ" sz="1800">
                <a:solidFill>
                  <a:srgbClr val="FF0000"/>
                </a:solidFill>
              </a:rPr>
              <a:t>(3)</a:t>
            </a:r>
            <a:r>
              <a:rPr lang="cs-CZ" sz="1800"/>
              <a:t> a klikneme na Otevřít v editoru </a:t>
            </a:r>
            <a:r>
              <a:rPr lang="cs-CZ" sz="1800">
                <a:solidFill>
                  <a:srgbClr val="FF0000"/>
                </a:solidFill>
              </a:rPr>
              <a:t>(4)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1B680FD-C3ED-1D74-24CA-AFE126528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2663009"/>
            <a:ext cx="10696359" cy="37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5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76FC5-55F4-AE15-BBCD-0BD806211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3436393-484D-8854-67BA-BDB507E91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8D2DD36-DF20-519F-F332-1E9CEF3B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106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0188D7-0B41-D8CC-5632-7823ED5356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Výběr dokumentů pro tvorbu stanoviska předsedy Legislativní rady vlády po otevření sady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D0F1B87-6F7F-4492-9340-EBFD171D6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5A10648-ECE8-6692-4D5F-FE7C2DD317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/>
              <a:t>Vybereme, jaké dokumenty návrhu bude komentovat, a tedy je chce v editoru otevřít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E40A95A-9E0F-3211-94B0-EF15A5A00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752893"/>
            <a:ext cx="10606417" cy="377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0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2B8F3-F58A-7D11-39B3-8740D0AF6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2E7D623-53C2-8921-54A1-F6F37A36F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F4E80A9-DF3C-E97A-1775-B48688656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8792A49-BEB0-248F-5F58-B420D5C7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Předložení stanoviska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3DCDFAB-7578-2319-D257-255AEA1F04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Doplnění atributů ve Vlastnostech sady připomínek v případě vyhlášky 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Souhrnné stanovisko</a:t>
            </a:r>
            <a:endParaRPr lang="cs-CZ" sz="180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Doplnění souhlasného stanoviska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Zaškrtnutí </a:t>
            </a:r>
            <a:r>
              <a:rPr lang="cs-CZ" sz="180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boxů v metadatech: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JeNavrh</a:t>
            </a:r>
            <a:endParaRPr lang="cs-CZ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stanovisko předsedy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Klikneme v panelu Připomínky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Předložit stanovisko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Zobrazí se okno Validace Obsahu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které upozorní na možné chyby, klikneme na Pokračovat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Zobrazí se okno Předložit stanovisko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(5)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kde klikneme na Předloži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stanovisko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(6)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9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900C2-5783-3C65-B1A1-A7F0BD435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3B5E561-4334-FD90-503B-609E4B61B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32F378A-2A76-4AAB-5CAA-0F2D57C2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108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7C7548-0BD3-3012-4204-928A28517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7523BCD-F208-C910-05A3-FB2A46EC42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F38A6D0-B7B8-5A43-D38D-CF8DC2CCA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567357"/>
            <a:ext cx="10489915" cy="486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7F45B-C43F-7782-82EF-B92EAB171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CC7CD9F-2FE4-CD25-0132-FD97504E9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998996D-4464-A22F-B52E-7569B4F6A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109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3E99F70-6640-0CD5-5328-49791706E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5AB4E67F-B909-A985-DE0C-0A23C3EAB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Následně se v Legislativním procesu založí podprostor výměny dokumentů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kde na záložce Shrnutí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Uživatel klikne na Odeslat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(3)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6B4A7F1-1897-67C0-5004-618C8C4C1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537278"/>
            <a:ext cx="1018599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1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B6A3B-60BA-0A8D-4E32-905143A1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D553144-366E-A390-43AD-E5FD97DF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0EC6F17-DF12-5883-A32C-9D1F8C46C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r>
              <a:rPr lang="cs-CZ" sz="1800"/>
              <a:t>Po otevření návrhu v editoru přejdeme na místo, kam chceme vložit text </a:t>
            </a:r>
            <a:r>
              <a:rPr lang="cs-CZ" sz="1800">
                <a:solidFill>
                  <a:srgbClr val="FF0000"/>
                </a:solidFill>
              </a:rPr>
              <a:t>(1)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/>
              <a:t>vybereme fragment stejné úrovně, kterým začíná importovaný text</a:t>
            </a:r>
          </a:p>
          <a:p>
            <a:r>
              <a:rPr lang="cs-CZ" sz="1800"/>
              <a:t>V menu zvolíme Vložení </a:t>
            </a:r>
            <a:r>
              <a:rPr lang="cs-CZ" sz="1800">
                <a:solidFill>
                  <a:srgbClr val="FF0000"/>
                </a:solidFill>
              </a:rPr>
              <a:t>(2)</a:t>
            </a:r>
            <a:r>
              <a:rPr lang="cs-CZ" sz="1800"/>
              <a:t> </a:t>
            </a:r>
          </a:p>
          <a:p>
            <a:r>
              <a:rPr lang="cs-CZ" sz="1800"/>
              <a:t>Klikneme na Importovat text </a:t>
            </a:r>
            <a:r>
              <a:rPr lang="cs-CZ" sz="1800">
                <a:solidFill>
                  <a:srgbClr val="FF0000"/>
                </a:solidFill>
              </a:rPr>
              <a:t>(3)</a:t>
            </a:r>
          </a:p>
          <a:p>
            <a:r>
              <a:rPr lang="cs-CZ" sz="1800"/>
              <a:t>Otevře se okno pro vyhledání souboru v počítači pro import </a:t>
            </a:r>
            <a:r>
              <a:rPr lang="cs-CZ" sz="1800">
                <a:solidFill>
                  <a:srgbClr val="FF0000"/>
                </a:solidFill>
              </a:rPr>
              <a:t>(4)</a:t>
            </a:r>
            <a:endParaRPr lang="cs-CZ" sz="1800"/>
          </a:p>
          <a:p>
            <a:r>
              <a:rPr lang="cs-CZ" sz="1800"/>
              <a:t>Vyhledáme soubor .</a:t>
            </a:r>
            <a:r>
              <a:rPr lang="cs-CZ" sz="1800" b="1"/>
              <a:t>DOCX</a:t>
            </a:r>
            <a:r>
              <a:rPr lang="cs-CZ" sz="1800"/>
              <a:t> pro import</a:t>
            </a:r>
            <a:r>
              <a:rPr lang="cs-CZ" sz="1800" i="1"/>
              <a:t> </a:t>
            </a:r>
            <a:r>
              <a:rPr lang="cs-CZ" sz="1800">
                <a:solidFill>
                  <a:srgbClr val="FF0000"/>
                </a:solidFill>
              </a:rPr>
              <a:t>(5)</a:t>
            </a:r>
            <a:endParaRPr lang="cs-CZ" sz="1800"/>
          </a:p>
          <a:p>
            <a:r>
              <a:rPr lang="cs-CZ" sz="1800"/>
              <a:t>Klikneme na Otevřít </a:t>
            </a:r>
            <a:r>
              <a:rPr lang="cs-CZ" sz="1800">
                <a:solidFill>
                  <a:srgbClr val="FF0000"/>
                </a:solidFill>
              </a:rPr>
              <a:t>(6) </a:t>
            </a:r>
            <a:r>
              <a:rPr lang="cs-CZ" sz="1800"/>
              <a:t>pro import souboru</a:t>
            </a:r>
            <a:endParaRPr lang="cs-CZ" sz="1800">
              <a:solidFill>
                <a:srgbClr val="FF0000"/>
              </a:solidFill>
            </a:endParaRPr>
          </a:p>
          <a:p>
            <a:r>
              <a:rPr lang="cs-CZ" sz="1800"/>
              <a:t>Otevře se dialogové okno Word import, kde klikneme na Vložit </a:t>
            </a:r>
            <a:r>
              <a:rPr lang="cs-CZ" sz="1800">
                <a:solidFill>
                  <a:srgbClr val="FF0000"/>
                </a:solidFill>
              </a:rPr>
              <a:t>(7)</a:t>
            </a:r>
          </a:p>
          <a:p>
            <a:pPr marL="0" indent="0">
              <a:buNone/>
            </a:pPr>
            <a:br>
              <a:rPr lang="cs-CZ" sz="180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58F2F595-B55F-A49E-233F-D6C2B967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Postup importu souboru DOCX s návrhem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4D9AE7-8AD3-595A-2D41-4293D7AD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20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C4EA2-17B5-82D5-F24E-A9F98A511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45DFC47-69B4-8368-A33B-48BE7FBE3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9C94F51-C688-03A2-7C31-CD66318B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110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1DAB2B2-EF29-1CD3-3824-DE7888AD4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7477B98-2425-4F44-19F0-AA1908A202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Uživatel na záložce Schvalování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klikne na řádek Schvalovatelé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následně klikne na Vybrat schvalovatele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vyhledá schvalovatele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klikne na Potvrdit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(5)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20990C8-FA7C-B667-AD7E-B8CCCA4DA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6" y="2517537"/>
            <a:ext cx="11254153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0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D014-10B7-88DA-92C1-6CBBC5E2A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BC3B1F0-7869-47F2-F93F-4F7ADFC9E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A163C20-BD5D-F7D8-E9C5-B261F1B1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111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E570B9F-6966-A717-3D7D-D28B0CB4B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C935A6D-B6AC-9FED-BF01-BDA0F456D4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Následně Uživatel klikne na Spustit schvalování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záložce Shrnutí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3C332DA-71B0-13BD-CB12-152C8FEF2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51827"/>
            <a:ext cx="10977612" cy="421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DD2C1-B273-0733-A382-0C4453C5A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9294907-1DD2-62A1-E2EC-F0DB33C1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039EFAB-A88B-3BD4-4503-3E7BAFE4B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4FDE123-3DC3-78B0-CA1D-44B57C705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7426EA6-28F2-51F1-7A7A-C78C3A23E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podprostoru výměny dokumentů se změní stav na „Schvalování“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F549538-30B3-4213-0CF6-F23B70093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8" y="2208598"/>
            <a:ext cx="9522248" cy="437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2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A7FFE-B7DD-F1AA-1D02-277252AB8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19FA03-B48B-A8E3-8D27-49594AC04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113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A4927F-B75C-821B-B049-AFED808ED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Schválení stanoviska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33F1B6-A6F1-09C4-D4AE-77C5A6A100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r>
              <a:rPr lang="cs-CZ">
                <a:solidFill>
                  <a:schemeClr val="accent1"/>
                </a:solidFill>
              </a:rPr>
              <a:t>Stanovisko předsedy schvaluje uživatel s rolí</a:t>
            </a:r>
          </a:p>
          <a:p>
            <a:endParaRPr lang="cs-CZ">
              <a:solidFill>
                <a:schemeClr val="accent1"/>
              </a:solidFill>
            </a:endParaRPr>
          </a:p>
          <a:p>
            <a:endParaRPr lang="cs-CZ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/>
              <a:t>Návrh 5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/>
              <a:t>2025-1369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/>
              <a:t>2025-1371</a:t>
            </a:r>
          </a:p>
          <a:p>
            <a:pPr marL="0" indent="0">
              <a:buNone/>
            </a:pPr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1EC263C7-567C-8A6E-7944-BEAC4652E21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46888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46FD3-C809-ED55-89D0-3619CA50A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3EECEAD-87AD-7AAD-18C1-A75B0CAB3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UVKML_ministr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7CAD480-3D1E-ECE3-40B4-27C4A514C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93E423-C4C9-FD06-A602-A862FEDA4C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Ukázka stanoviska předsedy Legislativní rady vlády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D281495-B706-0F6D-401B-10C63196F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217859C5-27DB-C493-0273-F3480F6C44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ministra Legislativní rady vlády z útvaru </a:t>
            </a:r>
            <a:r>
              <a:rPr lang="cs-CZ" sz="1800" b="0" i="0">
                <a:effectLst/>
              </a:rPr>
              <a:t>Úřad vlády ČR - Ministr pro legislativu a předseda Legislativní rady vlády</a:t>
            </a: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b="0" i="0">
                <a:effectLst/>
              </a:rPr>
              <a:t>(</a:t>
            </a:r>
            <a:r>
              <a:rPr lang="cs-CZ" sz="1800" b="1" err="1"/>
              <a:t>UVKML_ministr</a:t>
            </a:r>
            <a:r>
              <a:rPr lang="cs-CZ" sz="1800"/>
              <a:t>) 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 ke schválení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AA9FDCF-5824-CAC3-C788-3F160A0A5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3C7738E-0809-280A-7059-0D39FDDE0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7" y="4044374"/>
            <a:ext cx="11342638" cy="19654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055EA30-5E81-F803-08E7-56868981E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849" y="2105806"/>
            <a:ext cx="5599416" cy="191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0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449F1-A382-DA1B-84E2-818B9BD8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6A37937-CB92-9CA0-6937-E49B48B02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UVKML_ministr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0D991A4-0878-8C85-CD28-8DE941A1F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115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F3D0404-28A9-398F-DFD2-2F336A1BB5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Schválení stanoviska předsedou Legislativní rady vlády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06FFA6D-109B-BF18-CC19-87608AFD5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C17FCFC-4CAD-6AE0-B260-16C05F25A8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Uživatel klikne na Zaznamenat schválení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Zobrazí se dialogové okno Zaznamenání schválení </a:t>
            </a:r>
            <a:endParaRPr lang="cs-CZ" sz="1800">
              <a:solidFill>
                <a:schemeClr val="accent5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Uživatel stáhne dokumentu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(2)</a:t>
            </a: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 a zajistí mimo e-Legislativu elektronický podpis dokumentu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Následně Uživatel nahraje podepsaný dokument s pečení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(3) 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Po nahrání dokumentu Uživatel klikne na Schválit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(4) </a:t>
            </a: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a Potvrdit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(5)</a:t>
            </a: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0">
              <a:buNone/>
            </a:pPr>
            <a:endParaRPr lang="cs-CZ" sz="180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BD1F118-4631-1996-4FD4-5F45383F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DF555-1C80-152B-9CDD-42829DDCA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BFB9FC7-7D74-5DBF-0CAC-31523516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UVKML_ministr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E5C15BE-680D-9A5E-3FE1-0A42D077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116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3E7DCD-8607-6571-F87A-B541ECC1AA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Schválení stanoviska předsedou Legislativní rady vlády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2CE12B7-0A29-4588-7E0F-49DA968E1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předsedy LRV /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541A591-A128-06C2-CC71-6C8E5332A1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360000" lvl="1" indent="0">
              <a:buNone/>
            </a:pPr>
            <a:endParaRPr lang="cs-CZ" sz="180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4EBEE26-2320-9CB3-EDE1-9693FB159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FF598F2-EBAE-54D4-60A9-3D94ACD44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6" y="2199948"/>
            <a:ext cx="9709573" cy="433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5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B5905-64FF-EC01-0DED-15F750ECB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AF2FBFD-B61B-7D02-3B6D-89C374BBE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236BA6D-D605-76DA-AB18-CB981BF1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CC1320A-282A-A929-9460-3A478765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73F6F76-E6B0-304B-4934-781C511BA0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Uživatel se přihlásí do </a:t>
            </a:r>
            <a:r>
              <a:rPr lang="cs-CZ" sz="1800" kern="100" dirty="0" err="1">
                <a:ea typeface="Calibri"/>
                <a:cs typeface="Arial"/>
              </a:rPr>
              <a:t>oDok</a:t>
            </a:r>
            <a:r>
              <a:rPr lang="cs-CZ" sz="1800" kern="100" dirty="0">
                <a:ea typeface="Calibri"/>
                <a:cs typeface="Arial"/>
              </a:rPr>
              <a:t> </a:t>
            </a:r>
            <a:r>
              <a:rPr lang="cs-CZ" sz="1800" kern="100" dirty="0">
                <a:ea typeface="+mn-lt"/>
                <a:cs typeface="+mn-lt"/>
                <a:hlinkClick r:id="rId2"/>
              </a:rPr>
              <a:t>https://sova.odok.cz/ODOKTEST/eklep3-test.nsf</a:t>
            </a:r>
            <a:r>
              <a:rPr lang="cs-CZ" sz="1800" kern="100" dirty="0">
                <a:ea typeface="+mn-lt"/>
                <a:cs typeface="+mn-lt"/>
              </a:rPr>
              <a:t> </a:t>
            </a:r>
            <a:r>
              <a:rPr lang="cs-CZ" sz="1800" dirty="0">
                <a:ea typeface="+mn-lt"/>
                <a:cs typeface="+mn-lt"/>
              </a:rPr>
              <a:t>pod účtem 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kml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@eseltest.cz 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6CA753B-BEC6-8F58-5865-C68A987A22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26" y="2276942"/>
            <a:ext cx="10016963" cy="41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5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BDBFE-CE45-FDA7-10EF-387E255E8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2EAF572-DF99-3E48-826C-A558092A2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8527250-1702-A62C-3325-ADC76718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118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D8B2BDB-A785-2CCE-DC84-436BB2F8F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8D94A12-DA0A-C142-A1F9-48B404DCD5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přejde</a:t>
            </a:r>
            <a:r>
              <a:rPr lang="cs-CZ" sz="1800" kern="100">
                <a:ea typeface="+mn-lt"/>
                <a:cs typeface="Arial"/>
              </a:rPr>
              <a:t> na záložku Moje organizace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(1)</a:t>
            </a:r>
            <a:r>
              <a:rPr lang="cs-CZ" sz="1800" kern="100">
                <a:ea typeface="+mn-lt"/>
                <a:cs typeface="Arial"/>
              </a:rPr>
              <a:t>, kde zvolíme k autorizaci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 </a:t>
            </a:r>
            <a:r>
              <a:rPr lang="cs-CZ" sz="1800" kern="100">
                <a:ea typeface="+mn-lt"/>
                <a:cs typeface="Arial"/>
              </a:rPr>
              <a:t>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78622FD-F3A4-37CE-044C-5900A39FF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96502"/>
            <a:ext cx="9092629" cy="43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2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A8683-6BBA-AAEE-CE52-7B81815E5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BD64E5F-06B9-5700-729B-EDC723169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98BAC67-35D3-90CE-D9A7-449C809E4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119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3FCEAFD-D3D4-A4BD-A3CB-EA7A159D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820A0E4-DD90-DF56-B788-798D9C279F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Otevře se předložený materiál s informací, že dokument není autorizován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, „</a:t>
            </a:r>
            <a:r>
              <a:rPr lang="cs-CZ" sz="1800" kern="100" err="1">
                <a:ea typeface="Calibri"/>
                <a:cs typeface="Arial"/>
              </a:rPr>
              <a:t>s</a:t>
            </a:r>
            <a:r>
              <a:rPr lang="cs-CZ" sz="1800" kern="100" err="1">
                <a:ea typeface="+mn-lt"/>
                <a:cs typeface="Arial"/>
              </a:rPr>
              <a:t>crollujeme</a:t>
            </a:r>
            <a:r>
              <a:rPr lang="cs-CZ" sz="1800" kern="100">
                <a:ea typeface="+mn-lt"/>
                <a:cs typeface="Arial"/>
              </a:rPr>
              <a:t>" a zvolíme autorizovat </a:t>
            </a:r>
            <a:r>
              <a:rPr lang="cs-CZ" sz="1800" kern="100">
                <a:solidFill>
                  <a:schemeClr val="accent5"/>
                </a:solidFill>
                <a:ea typeface="+mn-lt"/>
                <a:cs typeface="Arial"/>
              </a:rPr>
              <a:t>(2)</a:t>
            </a:r>
            <a:r>
              <a:rPr lang="cs-CZ" sz="1800" kern="100">
                <a:ea typeface="+mn-lt"/>
                <a:cs typeface="Arial"/>
              </a:rPr>
              <a:t>, následně se zobrazí hláška: </a:t>
            </a:r>
            <a:r>
              <a:rPr lang="cs-CZ" sz="1800" i="1" kern="100">
                <a:ea typeface="+mn-lt"/>
                <a:cs typeface="Arial"/>
              </a:rPr>
              <a:t>Autorizace stanoviska LRV byla úspěšná!</a:t>
            </a:r>
            <a:r>
              <a:rPr lang="cs-CZ" sz="1800" kern="100">
                <a:ea typeface="+mn-lt"/>
                <a:cs typeface="Arial"/>
              </a:rPr>
              <a:t> </a:t>
            </a:r>
            <a:endParaRPr lang="cs-CZ" sz="1800" kern="100">
              <a:solidFill>
                <a:srgbClr val="FF0000"/>
              </a:solidFill>
              <a:ea typeface="+mn-lt"/>
              <a:cs typeface="Arial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endParaRPr lang="cs-CZ" sz="1800" kern="100">
              <a:solidFill>
                <a:schemeClr val="accent5"/>
              </a:solidFill>
              <a:ea typeface="+mn-lt"/>
              <a:cs typeface="Arial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9A8CABD-A055-8139-9FEB-71A81E784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81" y="2470150"/>
            <a:ext cx="8687014" cy="405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0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7CA05-4E6F-C8FA-47EE-0017FA40D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2E89147-A6DB-B4F4-7BEF-0E80AB88F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 sz="900">
              <a:ea typeface="Calibri"/>
              <a:cs typeface="Calibri"/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3846497-614F-BE77-453C-D4428BD06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 marL="0" indent="0">
              <a:buNone/>
            </a:pPr>
            <a:br>
              <a:rPr lang="cs-CZ" sz="180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3AC3655C-E870-331D-4532-97053EEF3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připravit importní soubor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3E49625-241B-A8FA-A7B8-91AB43D35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561619"/>
            <a:ext cx="10653740" cy="497729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C89EAA1-1326-79B7-F064-C288DC316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553" y="2640458"/>
            <a:ext cx="2711434" cy="2038777"/>
          </a:xfrm>
          <a:prstGeom prst="rect">
            <a:avLst/>
          </a:prstGeom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05234CE-87A2-11EC-E1DA-62B9686B5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025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C8136-BA46-AD6E-5CC2-473510CF1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5282A8-6425-A299-2A8A-66022430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120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CF260D-4A88-A206-0669-A41F17A33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Zařazeno na jednání vlády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4CA05-0D64-F933-AC23-485217A917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úspěšný import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uplatněné sady připomínek pro jednotlivé PK LRV, OKOM a LRV</a:t>
            </a: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5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600" i="1" dirty="0"/>
              <a:t>2025-1369 </a:t>
            </a:r>
            <a:r>
              <a:rPr lang="cs-CZ" sz="1600" b="0" i="1" dirty="0">
                <a:solidFill>
                  <a:srgbClr val="3D3D3D"/>
                </a:solidFill>
                <a:effectLst/>
              </a:rPr>
              <a:t>(skoleni.1000_MF_pracovnik)</a:t>
            </a:r>
            <a:endParaRPr lang="cs-CZ" sz="16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600" i="1" dirty="0"/>
              <a:t>2025-1371 </a:t>
            </a:r>
            <a:r>
              <a:rPr lang="cs-CZ" sz="1600" b="0" i="1" dirty="0">
                <a:solidFill>
                  <a:srgbClr val="3D3D3D"/>
                </a:solidFill>
                <a:effectLst/>
              </a:rPr>
              <a:t>(skoleni.1000_MF_pracovnik)</a:t>
            </a:r>
            <a:endParaRPr lang="cs-CZ" sz="16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6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600" i="1" dirty="0"/>
              <a:t>Náhradní: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600" i="1" dirty="0"/>
              <a:t>2025-1837 </a:t>
            </a:r>
            <a:r>
              <a:rPr lang="cs-CZ" sz="1600" b="0" i="1" dirty="0">
                <a:solidFill>
                  <a:srgbClr val="3D3D3D"/>
                </a:solidFill>
                <a:effectLst/>
              </a:rPr>
              <a:t>(skoleni.999_MF_pracovnik)</a:t>
            </a:r>
            <a:endParaRPr lang="cs-CZ" sz="16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600" i="1" dirty="0"/>
              <a:t>2025-1838 </a:t>
            </a:r>
            <a:r>
              <a:rPr lang="cs-CZ" sz="1600" b="0" i="1" dirty="0">
                <a:solidFill>
                  <a:srgbClr val="3D3D3D"/>
                </a:solidFill>
                <a:effectLst/>
              </a:rPr>
              <a:t>(skoleni.999_MF_pracovnik)</a:t>
            </a:r>
            <a:endParaRPr lang="cs-CZ" sz="1600" i="1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0DC9E81-1652-CB17-C55E-F40B191BC4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2" name="Mrak 1">
            <a:extLst>
              <a:ext uri="{FF2B5EF4-FFF2-40B4-BE49-F238E27FC236}">
                <a16:creationId xmlns:a16="http://schemas.microsoft.com/office/drawing/2014/main" id="{1C6FAC1D-EA99-6A25-A11E-619138BCD112}"/>
              </a:ext>
            </a:extLst>
          </p:cNvPr>
          <p:cNvSpPr/>
          <p:nvPr/>
        </p:nvSpPr>
        <p:spPr bwMode="auto">
          <a:xfrm>
            <a:off x="8722759" y="3835399"/>
            <a:ext cx="2712378" cy="1746606"/>
          </a:xfrm>
          <a:prstGeom prst="cloud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s-CZ" dirty="0"/>
              <a:t>Pokračovat</a:t>
            </a:r>
          </a:p>
        </p:txBody>
      </p:sp>
    </p:spTree>
    <p:extLst>
      <p:ext uri="{BB962C8B-B14F-4D97-AF65-F5344CB8AC3E}">
        <p14:creationId xmlns:p14="http://schemas.microsoft.com/office/powerpoint/2010/main" val="107344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FEBC2-2E86-4560-3ADB-11EBA0349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833DA96-8A5B-6C6E-52F6-F81FCC0E7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2E0462B-E9B2-F080-6AC7-34976FAD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121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EDD7AD2-37FF-2DAD-7285-AADCCEAA0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802C09A-708B-157B-2DF6-BB9C731D01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Uživatel se přihlásí do </a:t>
            </a:r>
            <a:r>
              <a:rPr lang="cs-CZ" sz="1800" kern="100" dirty="0" err="1">
                <a:ea typeface="Calibri"/>
                <a:cs typeface="Arial"/>
              </a:rPr>
              <a:t>oDok</a:t>
            </a:r>
            <a:r>
              <a:rPr lang="cs-CZ" sz="1800" kern="100" dirty="0">
                <a:ea typeface="Calibri"/>
                <a:cs typeface="Arial"/>
              </a:rPr>
              <a:t> </a:t>
            </a:r>
            <a:r>
              <a:rPr lang="cs-CZ" sz="1800" kern="100" dirty="0">
                <a:ea typeface="+mn-lt"/>
                <a:cs typeface="+mn-lt"/>
                <a:hlinkClick r:id="rId2"/>
              </a:rPr>
              <a:t>https://sova.odok.cz/ODOKTEST/eklep3-test.nsf</a:t>
            </a:r>
            <a:r>
              <a:rPr lang="cs-CZ" sz="1800" kern="100" dirty="0">
                <a:ea typeface="+mn-lt"/>
                <a:cs typeface="+mn-lt"/>
              </a:rPr>
              <a:t> </a:t>
            </a:r>
            <a:r>
              <a:rPr lang="cs-CZ" sz="1800" dirty="0">
                <a:ea typeface="+mn-lt"/>
                <a:cs typeface="+mn-lt"/>
              </a:rPr>
              <a:t>pod účtem 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kml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@eseltest.cz 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94E318D-35FD-C802-7DB5-0877E2E92C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26" y="2276942"/>
            <a:ext cx="10016963" cy="41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3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D5F14-A036-49D5-21A1-F53AB645E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63F226B-C628-1D18-9FAB-DC8809360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1531DE9-BC37-E521-A55A-BF31EEDB7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3FF7D21-1625-A77D-EA5F-E024148C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4B216CA-4C93-96EF-62C9-2919377A71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</a:t>
            </a:r>
            <a:r>
              <a:rPr lang="cs-CZ" sz="1800" kern="100">
                <a:solidFill>
                  <a:srgbClr val="FF0000"/>
                </a:solidFill>
                <a:ea typeface="Calibri"/>
                <a:cs typeface="Arial"/>
              </a:rPr>
              <a:t>(1) </a:t>
            </a:r>
            <a:r>
              <a:rPr lang="cs-CZ" sz="1800" kern="100">
                <a:ea typeface="Calibri"/>
                <a:cs typeface="Arial"/>
              </a:rPr>
              <a:t>v záložce Všechny materiály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 </a:t>
            </a:r>
            <a:r>
              <a:rPr lang="cs-CZ" sz="1800" kern="100">
                <a:ea typeface="+mn-lt"/>
                <a:cs typeface="Arial"/>
              </a:rPr>
              <a:t>vyhledá 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60F1716-1CE7-7805-6186-3C33F95A9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83629"/>
            <a:ext cx="11279450" cy="362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5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5C015-D8FC-1178-8B87-F1E7AFEF1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572CA81-339A-AC0A-6B5E-584EE2431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6774D8B-9D46-808E-F4CC-B5D48AE8F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123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62237B5-E6FB-B460-5D07-09508C914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v otevřeném návrhu 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scroluje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dolu a klikne na „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integrace“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E41EF91-0777-6A6B-6D89-94E40E100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Zařazení návrhu na jednání vlády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81F06C6-1A95-3F95-CD2C-28E6D9FF8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157573"/>
            <a:ext cx="10233787" cy="438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B5E19-5338-0AC3-B917-7E88AD86A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680CF21-F508-A3DE-9436-EABAEE485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28B90D8-9D7F-D588-6895-452F81B78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56E680-99AE-78BC-3C1F-508721885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rozklikne „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integrace“ (v dolní části obrazovky), vybere stav „</a:t>
            </a:r>
            <a:r>
              <a:rPr lang="cs-CZ" sz="1800" b="1">
                <a:ea typeface="Calibri" panose="020F0502020204030204" pitchFamily="34" charset="0"/>
                <a:cs typeface="Calibri" panose="020F0502020204030204" pitchFamily="34" charset="0"/>
              </a:rPr>
              <a:t>8 – zařazeno na jednání vlády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“ a klikne na „Změnit stav“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, následně se zobrazí hláška: </a:t>
            </a:r>
            <a:r>
              <a:rPr lang="cs-CZ" sz="1800" i="1">
                <a:ea typeface="Calibri" panose="020F0502020204030204" pitchFamily="34" charset="0"/>
                <a:cs typeface="Calibri" panose="020F0502020204030204" pitchFamily="34" charset="0"/>
              </a:rPr>
              <a:t>Úprava stavu byla úspěšná!</a:t>
            </a:r>
            <a:endParaRPr lang="cs-CZ" sz="1800" i="1">
              <a:solidFill>
                <a:schemeClr val="accent5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05F6784-F444-151D-B519-F8AC01674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Zařazení návrhu na jednání vlády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34CF68-BFD0-D45D-6D9C-A7781048ED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784" r="37809"/>
          <a:stretch/>
        </p:blipFill>
        <p:spPr>
          <a:xfrm>
            <a:off x="430741" y="2655004"/>
            <a:ext cx="11400510" cy="350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9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0232D-B294-96A6-B797-7C47F942E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23B52EC-6375-D0F0-0396-6C9C60822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118EADC-25D9-0E4B-6D89-4000AB0C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125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2FCD36-68A5-3853-6513-30BA3A8A3A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684D018-2429-2E1C-06EC-D2B0A1369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7196092-444C-2F38-A10F-2D05FDE6BC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pracovníka z útvaru </a:t>
            </a:r>
            <a:r>
              <a:rPr lang="cs-CZ" sz="1800" b="0" i="0">
                <a:effectLst/>
              </a:rPr>
              <a:t>Úřad vlády ČR – Odbor vládní agendy (</a:t>
            </a:r>
            <a:r>
              <a:rPr lang="cs-CZ" sz="1800" b="1" err="1"/>
              <a:t>UVOVA_pracovnik</a:t>
            </a:r>
            <a:r>
              <a:rPr lang="cs-CZ" sz="1800"/>
              <a:t>)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4EC92D2-E0C5-73C2-E79E-98CA36960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33AFD94-0ADF-142E-D11E-0A780BCD5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3DA913A-20C4-2DF2-FCB7-3E73E5418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431" y="1808252"/>
            <a:ext cx="6133781" cy="210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B959-12B1-A7A4-050D-760172C5F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A835393-3EB2-32BD-B674-9B997AC8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75776B9-5636-FBAB-52C8-6A3A2A7D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126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3C2F5E2-3763-DF08-0075-E59367AB0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F69530E-9F26-82F6-6DC3-3B62116496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98902"/>
            <a:ext cx="11233584" cy="3901823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600">
                <a:ea typeface="Calibri" panose="020F0502020204030204" pitchFamily="34" charset="0"/>
                <a:cs typeface="Arial" panose="020B0604020202020204" pitchFamily="34" charset="0"/>
              </a:rPr>
              <a:t>Po otevření návrhu je v Legislativním procesu stav Zařazeno na jednání vlády</a:t>
            </a:r>
            <a:endParaRPr lang="cs-CZ" sz="180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0">
              <a:buNone/>
            </a:pPr>
            <a:endParaRPr lang="cs-CZ" sz="1800">
              <a:solidFill>
                <a:srgbClr val="FF000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CE8C103-D896-D3BF-9D27-EDBF9CADF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96502"/>
            <a:ext cx="9586764" cy="390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2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6AF9-9397-22EB-E53D-D2116CC2E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97E4C6A-2CC3-930C-E1A2-742CFCCC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2AAE689-ADF5-6AE6-C80C-46266DCC4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C5540FB-A087-1CEE-D095-56E4C2069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C7B824B-26BA-0EEC-6717-B90D39157A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</a:t>
            </a:r>
            <a:r>
              <a:rPr lang="cs-CZ" sz="1800" kern="100">
                <a:solidFill>
                  <a:srgbClr val="FF0000"/>
                </a:solidFill>
                <a:ea typeface="Calibri"/>
                <a:cs typeface="Arial"/>
              </a:rPr>
              <a:t>(1) </a:t>
            </a:r>
            <a:r>
              <a:rPr lang="cs-CZ" sz="1800" kern="100">
                <a:ea typeface="Calibri"/>
                <a:cs typeface="Arial"/>
              </a:rPr>
              <a:t>v záložce Všechny materiály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 </a:t>
            </a:r>
            <a:r>
              <a:rPr lang="cs-CZ" sz="1800" kern="100">
                <a:ea typeface="+mn-lt"/>
                <a:cs typeface="Arial"/>
              </a:rPr>
              <a:t>vyhledá 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63273C9-9E42-EE32-176B-9FCDAD8DA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75197"/>
            <a:ext cx="11305679" cy="36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0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C7747-9B7A-93FC-CBEE-9AC99B7E3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B2D17A9-9A15-EF11-0D8A-C4FCF6EC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0A0BB66-38E5-72CD-420B-B044FBA66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128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0AD78C-61FD-B4BB-25A7-739715389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v otevřeném návrhu 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scroluje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dolu a klikne na „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integrace“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CC1CD93-5C9B-4B2B-6071-FF13934EA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Zařazení návrhu na jednání vlády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9F92BE9-145F-E09A-65FA-9EF037321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97397"/>
            <a:ext cx="10195732" cy="436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9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B7A6E-74CF-076B-0249-458EC98FE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7ADC5D5-3DDB-B699-3253-6C3DC15BA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DACBEA1-E8C1-341F-F081-AC5061303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129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84138F-8CB6-A699-CB30-64A1BDAB0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rozklikne „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integrace“ (v dolní části obrazovky), vybere stav „</a:t>
            </a:r>
            <a:r>
              <a:rPr lang="cs-CZ" sz="1800" b="1">
                <a:ea typeface="Calibri" panose="020F0502020204030204" pitchFamily="34" charset="0"/>
                <a:cs typeface="Calibri" panose="020F0502020204030204" pitchFamily="34" charset="0"/>
              </a:rPr>
              <a:t>9 – projednáno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“ a klikne na „Změnit stav“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, následně se zobrazí hláška: </a:t>
            </a:r>
            <a:r>
              <a:rPr lang="cs-CZ" sz="1800" i="1">
                <a:ea typeface="Calibri" panose="020F0502020204030204" pitchFamily="34" charset="0"/>
                <a:cs typeface="Calibri" panose="020F0502020204030204" pitchFamily="34" charset="0"/>
              </a:rPr>
              <a:t>Úprava stavu byla úspěšná!</a:t>
            </a:r>
            <a:endParaRPr lang="cs-CZ" sz="1800" i="1">
              <a:solidFill>
                <a:schemeClr val="accent5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92C229-BBFD-6D51-E150-12128D29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Zařazení návrhu na jednání vlády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397F280-0552-28B9-9CCC-06C54778B9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797" r="42107"/>
          <a:stretch/>
        </p:blipFill>
        <p:spPr>
          <a:xfrm>
            <a:off x="526630" y="2537716"/>
            <a:ext cx="10985262" cy="362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5A34B-AD9F-2482-A341-7AF1EF8B1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C795C61-EE56-EBF6-CAE4-045AD7CCC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MF_pracovnik</a:t>
            </a:r>
            <a:r>
              <a:rPr lang="cs-CZ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>
                <a:latin typeface="Calibri"/>
                <a:ea typeface="Calibri"/>
                <a:cs typeface="Calibri"/>
              </a:rPr>
              <a:t>/ </a:t>
            </a:r>
            <a:r>
              <a:rPr lang="cs-CZ"/>
              <a:t>Informační systém e-Sbírka a e-Legislativa</a:t>
            </a:r>
            <a:endParaRPr lang="cs-CZ">
              <a:ea typeface="Calibri"/>
              <a:cs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AFEB701B-35E4-7615-39E7-6D3969A2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C21225D-35F9-895D-9F70-A20339CD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Import textu</a:t>
            </a:r>
          </a:p>
        </p:txBody>
      </p:sp>
      <p:sp>
        <p:nvSpPr>
          <p:cNvPr id="14" name="Zástupný text 5">
            <a:extLst>
              <a:ext uri="{FF2B5EF4-FFF2-40B4-BE49-F238E27FC236}">
                <a16:creationId xmlns:a16="http://schemas.microsoft.com/office/drawing/2014/main" id="{F3602DBC-12F3-B8A9-C4CD-8B6FE5841741}"/>
              </a:ext>
            </a:extLst>
          </p:cNvPr>
          <p:cNvSpPr txBox="1">
            <a:spLocks/>
          </p:cNvSpPr>
          <p:nvPr/>
        </p:nvSpPr>
        <p:spPr>
          <a:xfrm>
            <a:off x="531030" y="1640876"/>
            <a:ext cx="5545025" cy="3928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/>
              <a:t>Náhled zdrojového soubor .</a:t>
            </a:r>
            <a:r>
              <a:rPr lang="cs-CZ" sz="1800" err="1"/>
              <a:t>docx</a:t>
            </a:r>
            <a:br>
              <a:rPr lang="cs-CZ" sz="180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2DD441E-F6C9-9ADD-6118-AB226A369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03147"/>
            <a:ext cx="8098691" cy="433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9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A00C2-4C96-639A-DDC4-8334369F5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A2D6A6-5278-ACCE-6B2A-2BB9AFD3C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EF7D69-D40E-A9EC-6A0B-441E61D9D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BC2618-2206-AD21-20BF-4E3A08962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Po otevření návrhu je v Legislativním procesu stav Zapracování závěrů vlády</a:t>
            </a:r>
            <a:endParaRPr lang="cs-CZ" sz="200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9B599-6C20-080D-5007-C914DBF7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Zapracování závěrů vlády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F64C196-8C66-B2D2-2046-28D422F42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54875"/>
            <a:ext cx="9953010" cy="448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65514"/>
      </p:ext>
    </p:extLst>
  </p:cSld>
  <p:clrMapOvr>
    <a:masterClrMapping/>
  </p:clrMapOvr>
  <p:transition spd="slow">
    <p:push dir="u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58F6E-883B-FFC6-C783-3B0EB92CB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4C5DC7-5F3E-3835-5F6A-0AC78B4AA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131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72F18B-7473-3098-BB2F-3DC83FBC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Zapracování závěrů vlády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9AFB7-A44D-E124-4472-1B8522B657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285750" lvl="1" indent="-285750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Uplatněná stanoviska</a:t>
            </a:r>
          </a:p>
          <a:p>
            <a:pPr marL="285750" lvl="1" indent="-285750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Projednáno ve vládě, tzn. stav 9</a:t>
            </a: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5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2025-1369 </a:t>
            </a:r>
            <a:r>
              <a:rPr lang="cs-CZ" sz="1800" b="0" i="1" dirty="0">
                <a:solidFill>
                  <a:srgbClr val="3D3D3D"/>
                </a:solidFill>
                <a:effectLst/>
              </a:rPr>
              <a:t>(skoleni.1000_MF_pracovnik)</a:t>
            </a:r>
            <a:endParaRPr lang="cs-CZ" sz="18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2025-1371 </a:t>
            </a:r>
            <a:r>
              <a:rPr lang="cs-CZ" sz="1800" b="0" i="1" dirty="0">
                <a:solidFill>
                  <a:srgbClr val="3D3D3D"/>
                </a:solidFill>
                <a:effectLst/>
              </a:rPr>
              <a:t>(skoleni.1000_MF_pracovnik)</a:t>
            </a:r>
            <a:endParaRPr lang="cs-CZ" sz="18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Náhradní: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2025-1837 </a:t>
            </a:r>
            <a:r>
              <a:rPr lang="cs-CZ" sz="1800" b="0" i="1" dirty="0">
                <a:solidFill>
                  <a:srgbClr val="3D3D3D"/>
                </a:solidFill>
                <a:effectLst/>
              </a:rPr>
              <a:t>(skoleni.999_MF_pracovnik)</a:t>
            </a:r>
            <a:endParaRPr lang="cs-CZ" sz="18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2025-1838 </a:t>
            </a:r>
            <a:r>
              <a:rPr lang="cs-CZ" sz="1800" b="0" i="1" dirty="0">
                <a:solidFill>
                  <a:srgbClr val="3D3D3D"/>
                </a:solidFill>
                <a:effectLst/>
              </a:rPr>
              <a:t>(skoleni.999_MF_pracovnik)</a:t>
            </a:r>
            <a:endParaRPr lang="cs-CZ" sz="1800" i="1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87F282E-D326-1862-6AEA-9891818763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7321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FAC55-FA4A-F1B1-0D19-DC14ED031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942EB6-B6CF-6E47-DCCB-B979AA1D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FBE6804-1D2E-A048-7790-85C2A9401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132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A3DFDAE-0FE7-0905-905B-79C65362B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Vytvoření verze návrhu pro zapracování závěrů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A122A84-9CB1-A9C1-F4AB-8DF9572E17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7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Autor návrhu má dva způsoby, jak může připravovat verzi návrhu ve fázi Vláda: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</a:pP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vytvořit novou verzi návrhu 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v hlavním prostoru fáze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návrh 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není 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ve stavu 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Zapracování závěrů vlády</a:t>
            </a:r>
          </a:p>
          <a:p>
            <a:pPr lvl="4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−"/>
            </a:pP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autor má oprávnění „</a:t>
            </a:r>
            <a:r>
              <a:rPr lang="cs-CZ" sz="1700" u="sng">
                <a:ea typeface="Calibri" panose="020F0502020204030204" pitchFamily="34" charset="0"/>
                <a:cs typeface="Arial" panose="020B0604020202020204" pitchFamily="34" charset="0"/>
              </a:rPr>
              <a:t>editor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“ -&gt; 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nemůže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 založit verzi s příznakem „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pracovní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“, tzn. je viditelná všem, kdo má oprávnění k prostoru fáze vlády </a:t>
            </a:r>
            <a:r>
              <a:rPr lang="cs-CZ" sz="1700" i="1">
                <a:ea typeface="Calibri" panose="020F0502020204030204" pitchFamily="34" charset="0"/>
                <a:cs typeface="Arial" panose="020B0604020202020204" pitchFamily="34" charset="0"/>
              </a:rPr>
              <a:t>(tj. všichni uživatele e-Legislativy z Úřadu vlády)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návrh 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je 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ve stavu 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Zapracování závěrů vlády</a:t>
            </a:r>
          </a:p>
          <a:p>
            <a:pPr lvl="4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−"/>
            </a:pP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autor má oprávnění „</a:t>
            </a:r>
            <a:r>
              <a:rPr lang="cs-CZ" sz="1700" u="sng">
                <a:ea typeface="Calibri" panose="020F0502020204030204" pitchFamily="34" charset="0"/>
                <a:cs typeface="Arial" panose="020B0604020202020204" pitchFamily="34" charset="0"/>
              </a:rPr>
              <a:t>vlastník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“ -&gt; 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může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 založit verzi s příznakem „</a:t>
            </a: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pracovní</a:t>
            </a: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“, tzn. přístup k verzi má pouze „autor“</a:t>
            </a:r>
          </a:p>
          <a:p>
            <a:pPr lvl="4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alibri" panose="020F0502020204030204" pitchFamily="34" charset="0"/>
              <a:buChar char="−"/>
            </a:pP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následně má oprávnění verzi uzavřít a označit ji jako aktuální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</a:pPr>
            <a:r>
              <a:rPr lang="cs-CZ" sz="1700" b="1">
                <a:ea typeface="Calibri" panose="020F0502020204030204" pitchFamily="34" charset="0"/>
                <a:cs typeface="Arial" panose="020B0604020202020204" pitchFamily="34" charset="0"/>
              </a:rPr>
              <a:t>založit podprostor souběžné tvorby návrhu </a:t>
            </a:r>
            <a:r>
              <a:rPr lang="cs-CZ" sz="1700" i="1">
                <a:solidFill>
                  <a:schemeClr val="accent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(detailně představeno v senior user školení – blok 4)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700">
                <a:ea typeface="Calibri" panose="020F0502020204030204" pitchFamily="34" charset="0"/>
                <a:cs typeface="Arial" panose="020B0604020202020204" pitchFamily="34" charset="0"/>
              </a:rPr>
              <a:t>návrh není okamžitě sdílen</a:t>
            </a:r>
          </a:p>
          <a:p>
            <a:pPr lvl="2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700"/>
              <a:t>po</a:t>
            </a:r>
            <a:r>
              <a:rPr lang="cs-CZ" sz="1700" b="0" i="0">
                <a:effectLst/>
              </a:rPr>
              <a:t> dokončení práce v tomto podprostoru se vytvoří nová verze návrhu, kterou lze uložit do hlavního prostoru fáze</a:t>
            </a:r>
            <a:endParaRPr lang="cs-CZ" sz="17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67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C6765-C864-CB47-A02C-30B4EBC3B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9BCD3F3-6840-0E8A-9876-66C0600F5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9A60084-E201-F58D-B0A2-D9E3C5B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133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8333687-38D4-6604-7001-7EFB6175B2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15A0233-5A0C-015E-25E8-820F375B8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Zapracování závěrů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32854E5-E5A9-D652-3F7B-125503B61D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autora návrhu, tj. pracovníka z organizace Ministerstvo financí </a:t>
            </a:r>
            <a:r>
              <a:rPr lang="cs-CZ" sz="1800" b="0" i="0">
                <a:effectLst/>
              </a:rPr>
              <a:t>(</a:t>
            </a:r>
            <a:r>
              <a:rPr lang="cs-CZ" sz="1800" b="1" err="1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MF_pracovnik</a:t>
            </a:r>
            <a:r>
              <a:rPr lang="cs-CZ" sz="1800" b="1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/>
              <a:t>)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8F060B4-4D06-144F-117D-4E5107286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FC3CCF7-C8B8-B0FB-FE23-B0F7CA25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889420D-6868-6BF3-AE8B-672C6296B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6674" y="1700648"/>
            <a:ext cx="6261099" cy="213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6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C8297-7ABF-5AFA-84A9-4DA430384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1866F1-3001-02C6-0444-F7F27F2FF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09FE0F-B7BC-A7C1-F0FC-2323FC4A6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A5B0A-BEE3-437A-372D-BECC71BCC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Proklikneme do fáze Vlády v Legislativním procesu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endParaRPr lang="cs-CZ">
              <a:solidFill>
                <a:srgbClr val="FF0000"/>
              </a:solidFill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639358-BC73-5E5A-B6A9-7F5766925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Zapracování závěrů vlády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18F0691-06AC-593F-25C3-BAF37E351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1" y="2078966"/>
            <a:ext cx="9588920" cy="439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48058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2A53E-51CC-0F4D-2734-5DE65F436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8CE003-901D-A547-0D8B-EB86139C7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432B44-BD6B-8A2E-C437-10FD31BC9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5866AD-9CA2-D012-E42F-1465CF069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Autor návrhu má k dispozici v prostoru fáze Vláda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 ovládací tlačítka pro průchod procesem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  <a:endParaRPr lang="cs-CZ">
              <a:solidFill>
                <a:srgbClr val="FF0000"/>
              </a:solidFill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848D01-8C9A-D139-E772-E998C66BC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Zapracování závěrů vlády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E7906B4-DA7E-BFD7-4B62-2720EB3F8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79963"/>
            <a:ext cx="9770707" cy="435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35607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3C6D7-BAC5-048A-5BA5-7F8F71B59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CD4020-F6D5-F8CB-DE64-44C41EA13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572AEE-6D62-6CEF-490D-8015F93A6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B9F63-5892-16C9-C9E4-DAD93C536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  <a:spcAft>
                <a:spcPts val="300"/>
              </a:spcAft>
            </a:pPr>
            <a:r>
              <a:rPr lang="cs-CZ" sz="1800">
                <a:ea typeface="Aptos" panose="020B0004020202020204" pitchFamily="34" charset="0"/>
                <a:cs typeface="Arial"/>
              </a:rPr>
              <a:t>Autor návrhu má přístup k podprostoru Pracovní komise, OKOM a LRV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, kde vidí jednotlivá stanoviska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</a:p>
          <a:p>
            <a:pPr marL="719850" lvl="1" indent="-323850" algn="just">
              <a:lnSpc>
                <a:spcPct val="115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kliknutím označí stanovisko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(3)</a:t>
            </a:r>
            <a:r>
              <a:rPr lang="cs-CZ" sz="1800">
                <a:ea typeface="Aptos" panose="020B0004020202020204" pitchFamily="34" charset="0"/>
                <a:cs typeface="Arial"/>
              </a:rPr>
              <a:t>, přes tlačítko Otevřít text nebo Otevřít v editoru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(4)</a:t>
            </a:r>
            <a:r>
              <a:rPr lang="cs-CZ" sz="1800">
                <a:ea typeface="Aptos" panose="020B0004020202020204" pitchFamily="34" charset="0"/>
                <a:cs typeface="Arial"/>
              </a:rPr>
              <a:t> si zobrazí detail</a:t>
            </a:r>
          </a:p>
          <a:p>
            <a:pPr marL="719850" lvl="1" indent="-323850" algn="just">
              <a:lnSpc>
                <a:spcPct val="115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případně si může Stáhnout dokument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(5)</a:t>
            </a:r>
            <a:r>
              <a:rPr lang="cs-CZ" sz="1800">
                <a:ea typeface="Aptos" panose="020B0004020202020204" pitchFamily="34" charset="0"/>
                <a:cs typeface="Arial"/>
              </a:rPr>
              <a:t> v </a:t>
            </a:r>
            <a:r>
              <a:rPr lang="cs-CZ" sz="1800" err="1">
                <a:ea typeface="Aptos" panose="020B0004020202020204" pitchFamily="34" charset="0"/>
                <a:cs typeface="Arial"/>
              </a:rPr>
              <a:t>pdf</a:t>
            </a:r>
            <a:r>
              <a:rPr lang="cs-CZ" sz="1800">
                <a:ea typeface="Aptos" panose="020B0004020202020204" pitchFamily="34" charset="0"/>
                <a:cs typeface="Arial"/>
              </a:rPr>
              <a:t> podobě</a:t>
            </a:r>
            <a:endParaRPr lang="cs-CZ" sz="1800">
              <a:solidFill>
                <a:srgbClr val="FF0000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300"/>
              </a:spcAft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CAF030-F1A2-2844-38A7-99D16AF94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Zapracování závěrů vlády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9B8AC56-B16C-30C6-B653-ACE9AB47B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844508"/>
            <a:ext cx="11132573" cy="358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09872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63C62-773E-B531-A5F3-200CBBB85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252FE0-6ECF-AAF0-8C3E-A7905AFD7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7A957-A1B4-36E2-D809-7185CED6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8B7BE-EFEF-A8E8-3FFF-10D31B15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Autor návrhu: 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přejde do prostoru fáze Vláda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, 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klikne na záložku Verze návrhu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(2)</a:t>
            </a:r>
            <a:r>
              <a:rPr lang="cs-CZ" sz="1800">
                <a:ea typeface="Aptos" panose="020B0004020202020204" pitchFamily="34" charset="0"/>
                <a:cs typeface="Arial"/>
              </a:rPr>
              <a:t>, 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označí aktuální verzi návrhu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(3)</a:t>
            </a:r>
            <a:r>
              <a:rPr lang="cs-CZ" sz="1800">
                <a:ea typeface="Aptos" panose="020B0004020202020204" pitchFamily="34" charset="0"/>
                <a:cs typeface="Arial"/>
              </a:rPr>
              <a:t>, 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následně klikne na Vytvořit verzi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(4)</a:t>
            </a:r>
            <a:r>
              <a:rPr lang="cs-CZ" sz="1800">
                <a:ea typeface="Aptos" panose="020B0004020202020204" pitchFamily="34" charset="0"/>
                <a:cs typeface="Arial"/>
              </a:rPr>
              <a:t>,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otevře se dialogové okno Vytvořit verzi návrhu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(5)</a:t>
            </a:r>
            <a:r>
              <a:rPr lang="cs-CZ" sz="1800">
                <a:ea typeface="Aptos" panose="020B0004020202020204" pitchFamily="34" charset="0"/>
                <a:cs typeface="Arial"/>
              </a:rPr>
              <a:t>, kde vyplní:</a:t>
            </a:r>
          </a:p>
          <a:p>
            <a:pPr marL="1007850" lvl="2" indent="-3238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800">
                <a:ea typeface="Aptos" panose="020B0004020202020204" pitchFamily="34" charset="0"/>
                <a:cs typeface="Arial"/>
              </a:rPr>
              <a:t>Název nové verze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(6)</a:t>
            </a:r>
            <a:r>
              <a:rPr lang="cs-CZ" sz="1800">
                <a:ea typeface="Aptos" panose="020B0004020202020204" pitchFamily="34" charset="0"/>
                <a:cs typeface="Arial"/>
              </a:rPr>
              <a:t>, </a:t>
            </a:r>
          </a:p>
          <a:p>
            <a:pPr marL="1007850" lvl="2" indent="-3238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800">
                <a:ea typeface="Aptos" panose="020B0004020202020204" pitchFamily="34" charset="0"/>
                <a:cs typeface="Arial"/>
              </a:rPr>
              <a:t>Čj. Předkladatele (nová verze)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(7)</a:t>
            </a:r>
            <a:r>
              <a:rPr lang="cs-CZ" sz="1800">
                <a:ea typeface="Aptos" panose="020B0004020202020204" pitchFamily="34" charset="0"/>
                <a:cs typeface="Arial"/>
              </a:rPr>
              <a:t>, </a:t>
            </a:r>
          </a:p>
          <a:p>
            <a:pPr marL="1007850" lvl="2" indent="-3238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800">
                <a:ea typeface="Aptos" panose="020B0004020202020204" pitchFamily="34" charset="0"/>
                <a:cs typeface="Arial"/>
              </a:rPr>
              <a:t>verze bude označena jako pracovní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(8)</a:t>
            </a: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1007850" lvl="2" indent="-3238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800">
                <a:ea typeface="Aptos" panose="020B0004020202020204" pitchFamily="34" charset="0"/>
                <a:cs typeface="Arial"/>
              </a:rPr>
              <a:t>následně klikne na Vytvořit a otevřít v editoru </a:t>
            </a:r>
            <a:r>
              <a:rPr lang="cs-CZ" sz="1800">
                <a:solidFill>
                  <a:schemeClr val="accent5"/>
                </a:solidFill>
                <a:ea typeface="Aptos" panose="020B0004020202020204" pitchFamily="34" charset="0"/>
                <a:cs typeface="Arial"/>
              </a:rPr>
              <a:t>(9)</a:t>
            </a:r>
            <a:endParaRPr lang="cs-CZ" sz="1800">
              <a:solidFill>
                <a:schemeClr val="accent5"/>
              </a:solidFill>
            </a:endParaRPr>
          </a:p>
          <a:p>
            <a:pPr marL="1007850" lvl="2" indent="-323850" algn="just">
              <a:lnSpc>
                <a:spcPct val="115000"/>
              </a:lnSpc>
            </a:pPr>
            <a:endParaRPr lang="cs-CZ" sz="1800">
              <a:ea typeface="Aptos" panose="020B0004020202020204" pitchFamily="34" charset="0"/>
              <a:cs typeface="Arial"/>
            </a:endParaRPr>
          </a:p>
          <a:p>
            <a:pPr marL="719850" lvl="1" indent="-323850" algn="just">
              <a:lnSpc>
                <a:spcPct val="115000"/>
              </a:lnSpc>
            </a:pPr>
            <a:endParaRPr lang="cs-CZ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F04E99-6CD3-2898-C3D3-FC1E409AA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Zapracování závěrů vlády</a:t>
            </a:r>
          </a:p>
        </p:txBody>
      </p:sp>
    </p:spTree>
    <p:extLst>
      <p:ext uri="{BB962C8B-B14F-4D97-AF65-F5344CB8AC3E}">
        <p14:creationId xmlns:p14="http://schemas.microsoft.com/office/powerpoint/2010/main" val="918397817"/>
      </p:ext>
    </p:extLst>
  </p:cSld>
  <p:clrMapOvr>
    <a:masterClrMapping/>
  </p:clrMapOvr>
  <p:transition spd="slow">
    <p:push dir="u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98F3D-9DEF-BA09-BC73-4D2ABFCDF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B98EA4-B925-2587-AB39-FBAF3863C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F4D970-F4C8-450B-66D1-C0AACBEED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12B427-A936-72E6-FDE7-ABE0C3EF0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95A9B3-A696-518B-B1A3-728F7615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Zapracování závěrů vlády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F96BCB6-84C5-A2DD-C9F3-AEDFCFB59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728216"/>
            <a:ext cx="10967953" cy="47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94129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DCCC9-D23B-26BC-F88A-3CE1F0161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06E91E-DA39-7F39-757D-343CC35D6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02F935-074D-A3BE-7298-BECA4FED7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139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153D0D-FAC6-535C-A897-CC41DEAE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  <a:spcAft>
                <a:spcPts val="300"/>
              </a:spcAft>
            </a:pPr>
            <a:r>
              <a:rPr lang="cs-CZ" sz="1800">
                <a:ea typeface="Aptos" panose="020B0004020202020204" pitchFamily="34" charset="0"/>
                <a:cs typeface="Arial"/>
              </a:rPr>
              <a:t>Pokud se autor nenachází ve stavu Zapracování závěrů vlády = </a:t>
            </a:r>
            <a:r>
              <a:rPr lang="cs-CZ" sz="1800" b="1">
                <a:ea typeface="Aptos" panose="020B0004020202020204" pitchFamily="34" charset="0"/>
                <a:cs typeface="Arial"/>
              </a:rPr>
              <a:t>oprávnění editor k prostoru fáze</a:t>
            </a:r>
          </a:p>
          <a:p>
            <a:pPr marL="719850" lvl="1" indent="-323850" algn="just">
              <a:lnSpc>
                <a:spcPct val="115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nemá možnost verzi označit jako pracovní </a:t>
            </a:r>
          </a:p>
          <a:p>
            <a:pPr marL="719850" lvl="1" indent="-323850" algn="just">
              <a:lnSpc>
                <a:spcPct val="115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a typeface="Aptos" panose="020B0004020202020204" pitchFamily="34" charset="0"/>
                <a:cs typeface="Arial"/>
              </a:rPr>
              <a:t>je viditelná všem s oprávněním k hlavnímu prostoru fáze</a:t>
            </a:r>
            <a:endParaRPr lang="cs-CZ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300"/>
              </a:spcAft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4E5C98-64F2-F9A1-2276-C77361BB9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3800" i="1">
                <a:solidFill>
                  <a:schemeClr val="accent4"/>
                </a:solidFill>
              </a:rPr>
              <a:t>Vytvoření verze mimo stav Zapracování závěrů vlády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AF90743-A68D-0E31-D273-9890E5686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784297"/>
            <a:ext cx="8070945" cy="375461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14E4E83-9024-D649-E7DE-CAFAFDD34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6925" y="784015"/>
            <a:ext cx="804332" cy="79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2131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5B143-51D0-05AD-F0A6-AA750AE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C1B611E1-EEF1-C65F-83EE-FBF77D91E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MF_pracovnik</a:t>
            </a:r>
            <a:r>
              <a:rPr lang="cs-CZ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>
                <a:latin typeface="Calibri"/>
                <a:ea typeface="Calibri"/>
                <a:cs typeface="Calibri"/>
              </a:rPr>
              <a:t>/ </a:t>
            </a:r>
            <a:r>
              <a:rPr lang="cs-CZ"/>
              <a:t>Informační systém e-Sbírka a e-Legislativa</a:t>
            </a:r>
            <a:endParaRPr lang="cs-CZ">
              <a:ea typeface="Calibri"/>
              <a:cs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40B33780-0334-33D4-692F-256A4D81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C9DBB06-09FD-D923-B723-C59B8EB9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Import textu</a:t>
            </a:r>
          </a:p>
        </p:txBody>
      </p:sp>
      <p:sp>
        <p:nvSpPr>
          <p:cNvPr id="14" name="Zástupný text 5">
            <a:extLst>
              <a:ext uri="{FF2B5EF4-FFF2-40B4-BE49-F238E27FC236}">
                <a16:creationId xmlns:a16="http://schemas.microsoft.com/office/drawing/2014/main" id="{CF0EDE41-1AE4-8C6C-B8A6-2DE2CC6CA678}"/>
              </a:ext>
            </a:extLst>
          </p:cNvPr>
          <p:cNvSpPr txBox="1">
            <a:spLocks/>
          </p:cNvSpPr>
          <p:nvPr/>
        </p:nvSpPr>
        <p:spPr>
          <a:xfrm>
            <a:off x="531030" y="1640876"/>
            <a:ext cx="5545025" cy="3928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/>
              <a:t>Výsledek importovaného textu</a:t>
            </a:r>
            <a:br>
              <a:rPr lang="cs-CZ" sz="180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966392FD-7D85-F624-7173-BCA946B0A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26" y="1957297"/>
            <a:ext cx="8362832" cy="44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3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02D59-E998-DBD3-7EB3-1D0157BEC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D321A0-921D-F19B-69ED-786962C29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409BFE-0611-B331-4DCC-FB747570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F8FA6-A974-FA04-1EAE-DB935334C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Návrh se otevře vč. všech doprovodných dokumentů v editoru</a:t>
            </a:r>
            <a:endParaRPr lang="cs-CZ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C4A28B-8B85-4519-1658-109F068B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Editace nové verze návrhu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4EBCFC3-961D-1825-3AA2-6ACD18CE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13229"/>
            <a:ext cx="9653954" cy="44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01466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1C736-E7BB-CF5D-9D17-414A90654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6E1700-B549-FCB4-B5C3-A65D8FDE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5C20FF-EBE4-9AAD-6CAA-0A4B81F3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2C9470-3C8E-EAF5-846C-A2FAB20C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Pro porovnání lze otevřít verzi návrhu ze stanovisek:</a:t>
            </a:r>
          </a:p>
          <a:p>
            <a:pPr marL="738900" lvl="1" indent="-34290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v horní menu klikneme na Verze návrhu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 marL="738900" lvl="1" indent="-34290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klikneme na Zapracovat změny z jiné verze nebo sady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  <a:p>
            <a:pPr marL="738900" lvl="1" indent="-34290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otevře se dialogové okno Vybrat verzi k zapracování </a:t>
            </a:r>
            <a:r>
              <a:rPr lang="cs-CZ" sz="1800">
                <a:solidFill>
                  <a:schemeClr val="accent5"/>
                </a:solidFill>
              </a:rPr>
              <a:t>(3)</a:t>
            </a:r>
          </a:p>
          <a:p>
            <a:pPr marL="738900" lvl="1" indent="-34290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vyhledáme umístění verze – Vláda &gt; Pracovní komise, OKOM a LRV </a:t>
            </a:r>
            <a:r>
              <a:rPr lang="cs-CZ" sz="1800">
                <a:solidFill>
                  <a:schemeClr val="accent5"/>
                </a:solidFill>
              </a:rPr>
              <a:t>(4)</a:t>
            </a:r>
          </a:p>
          <a:p>
            <a:pPr marL="738900" lvl="1" indent="-34290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vybereme sadu pro porovnání strukturovaných připomínek </a:t>
            </a:r>
            <a:r>
              <a:rPr lang="cs-CZ" sz="1800">
                <a:solidFill>
                  <a:schemeClr val="accent5"/>
                </a:solidFill>
              </a:rPr>
              <a:t>(5)</a:t>
            </a:r>
          </a:p>
          <a:p>
            <a:pPr marL="738900" lvl="1" indent="-34290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následně klikneme na Potvrdit </a:t>
            </a:r>
            <a:r>
              <a:rPr lang="cs-CZ" sz="1800">
                <a:solidFill>
                  <a:schemeClr val="accent5"/>
                </a:solidFill>
              </a:rPr>
              <a:t>(6)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067086-23B3-21BE-747B-E77BEACBF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/>
              <a:t>Zapracovat změny z jiné verze nebo sady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768024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0D9B-8F8B-8DF4-A349-7147A99DF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C75AC5-2C1A-182D-B799-77285FE25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649BB1-B226-9354-7FE3-A6F914A22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142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663997-E605-86E7-6C35-A54C9C7F2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0FE8D9-43F5-54DE-A407-452D9BC4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/>
              <a:t>Zapracovat změny z jiné verze nebo sady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FD7E971-B445-BB18-ED24-729E5981F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839075"/>
            <a:ext cx="10059008" cy="467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32926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3B75-8DE0-A141-7D23-F7D11B04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724CE7-FB8A-2134-0333-76FEE8D8B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7876B-CC2C-2B90-98DC-130476EE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EBF6C-182C-7969-3C90-8580D023A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728216"/>
            <a:ext cx="8062566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600" dirty="0">
                <a:cs typeface="Arial"/>
              </a:rPr>
              <a:t>Vedle verze návrhu autora se otevře vybraná sady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cs typeface="Arial"/>
              </a:rPr>
              <a:t>vlevo verze autora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cs typeface="Arial"/>
              </a:rPr>
              <a:t>vpravo vybraná sada se stanovisky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600" dirty="0">
                <a:cs typeface="Arial"/>
              </a:rPr>
              <a:t>Pokud byly připomínky tvořeny strukturovaně, vidíme je v panelu Připomínky </a:t>
            </a:r>
            <a:r>
              <a:rPr lang="cs-CZ" sz="1600" dirty="0">
                <a:solidFill>
                  <a:schemeClr val="accent5"/>
                </a:solidFill>
                <a:cs typeface="Arial"/>
              </a:rPr>
              <a:t>(3)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600" dirty="0">
                <a:cs typeface="Arial"/>
              </a:rPr>
              <a:t>V horním menu Zapracování verze návrhu </a:t>
            </a:r>
            <a:r>
              <a:rPr lang="cs-CZ" sz="1600" dirty="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600" dirty="0">
                <a:cs typeface="Arial"/>
              </a:rPr>
              <a:t> jsou k dispozici nástroje pro práci s návrhem </a:t>
            </a:r>
            <a:r>
              <a:rPr lang="cs-CZ" sz="1600" dirty="0">
                <a:solidFill>
                  <a:schemeClr val="accent5"/>
                </a:solidFill>
                <a:cs typeface="Arial"/>
              </a:rPr>
              <a:t>(2)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600" b="1" dirty="0"/>
              <a:t>Zapracovat</a:t>
            </a:r>
            <a:r>
              <a:rPr lang="cs-CZ" sz="1600" dirty="0">
                <a:solidFill>
                  <a:schemeClr val="accent5"/>
                </a:solidFill>
              </a:rPr>
              <a:t> </a:t>
            </a:r>
            <a:r>
              <a:rPr lang="cs-CZ" sz="1600" dirty="0"/>
              <a:t>= změna se promítne 1:1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600" b="1" dirty="0"/>
              <a:t>Označit změnu jako zapracovanou </a:t>
            </a:r>
            <a:r>
              <a:rPr lang="cs-CZ" sz="1600" dirty="0"/>
              <a:t>= úprava textu vlastní formulací </a:t>
            </a:r>
            <a:r>
              <a:rPr lang="cs-CZ" sz="1600" i="1" dirty="0"/>
              <a:t>(jen evidenční)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600" b="1" dirty="0"/>
              <a:t>Označit změnu jako nezapracovanou </a:t>
            </a:r>
            <a:r>
              <a:rPr lang="cs-CZ" sz="1600" dirty="0"/>
              <a:t>= nepromítnutí připomínky </a:t>
            </a:r>
            <a:r>
              <a:rPr lang="cs-CZ" sz="1600" i="1" dirty="0"/>
              <a:t>(jen evidenční)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600" b="1" dirty="0"/>
              <a:t>Ukončit zapracování </a:t>
            </a:r>
            <a:r>
              <a:rPr lang="cs-CZ" sz="1600" dirty="0"/>
              <a:t>= zavře se vybraná sada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cs-CZ" sz="1600" i="1" dirty="0">
                <a:solidFill>
                  <a:schemeClr val="accent5"/>
                </a:solidFill>
              </a:rPr>
              <a:t>Upozornění: Stav zapracování se neukládá!!! Ukončením zapracování a následné otevření příznaky o stavu zapracování zmizí a označí se pouze jako „K“ = konflikt v textu.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600" dirty="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600" dirty="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DE22A9-5CF9-89E0-C39C-FBE05ADA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/>
              <a:t>Zapracovat změny z jiné verze nebo sady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92D1F6A-0BC6-061C-5EDE-D47C2CD74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162" y="1579917"/>
            <a:ext cx="3038095" cy="227619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330FF53-8439-F00E-6322-C0F9A809F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162" y="4051589"/>
            <a:ext cx="3076190" cy="230476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EACD55C-14F9-ABCC-8065-AB509B7F5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1" y="3703726"/>
            <a:ext cx="161905" cy="15238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8413A08-3F62-F429-F5C4-D4C247001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520" y="4106025"/>
            <a:ext cx="161905" cy="15238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49D1DE1-10AE-0E77-5CB8-820C3C2E5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520" y="4470355"/>
            <a:ext cx="200000" cy="18095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6B689345-6B52-D25A-1A75-386D71D38F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7760" y="5644697"/>
            <a:ext cx="175507" cy="19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42925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74BC6-4069-1220-DB0C-D1634F2E1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9F7F24-3252-A477-330A-9172280E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AA3B8A-A5AE-8DA2-EF62-D349296F5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B3A8BE-9CCC-2640-8325-E21905A8B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1C169E-F78C-5CB0-2A49-2651B4273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/>
              <a:t>Zapracovat změny z jiné verze nebo sady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E3CBA6C-EB28-B3F9-9783-525A61A94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832692"/>
            <a:ext cx="10015132" cy="470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93278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C309C-A525-8DC3-5464-CB5F16FB7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510B10-B241-4CA3-2D35-5B6CFC34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013B84-1CB8-0212-B3B1-F8BE7F55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5EC0C-43E7-790A-EFC8-83F86321C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Po dokončení prací na návrhu: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klikneme na záložce Verze návrhu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na tlačítko Uzavřít verzi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proběhne validační kontrola a otevře se dialogové okno Uzavřít verzi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(3)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chyby je nutné odstranit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poté klikne na Uzavřít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(4)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A7632-DE94-B17A-0AE5-3D516051F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Uzavření verze návrhu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929884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1C6A7-5994-CD8F-3618-6D654C1C9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CE8502-A7E0-0D0C-E788-4286039FA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8DB0E6-123D-8068-9F59-FB18A6087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49BB-32F9-5298-785F-8298F720A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9A1315-C080-8DCB-9554-E80D85644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Uzavření verze návrhu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23C2FCA-972E-99C5-40C4-4C88053C1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728216"/>
            <a:ext cx="10301575" cy="479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09190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E24A1-A120-30A9-4EB2-F76FC8214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0C2717-DD6A-D20C-74A0-42B1EEA0A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CF3AA0-7A1C-2733-FB4A-ED2781ED7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2C4EC-D461-9265-F58D-ED91682DC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Verze se uzavře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, do legislativního procesu se vrátíme klikem na Zpět na portál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E664BB-5631-20FF-FD4A-1CC803873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Uzavření verze návrhu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6972FF-3043-A50E-32CE-FC574E354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84676"/>
            <a:ext cx="9583141" cy="44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768121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EBF79-6585-496E-64CA-CFFE560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4D1454-36D1-EEDC-BE63-D3F797D3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0E6020-972E-77F2-1D5A-130B9FC03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A40D4D-D1F2-64AA-55D9-7B477A6E0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Vrátíme se prostoru fáze Vláda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a na záložce Verze návrhu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r>
              <a:rPr lang="cs-CZ" sz="1800">
                <a:cs typeface="Arial"/>
              </a:rPr>
              <a:t> označíme verzi se zapracovanými závěry vlády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(3)</a:t>
            </a:r>
            <a:r>
              <a:rPr lang="cs-CZ" sz="1800">
                <a:cs typeface="Arial"/>
              </a:rPr>
              <a:t> a klikneme na Nastavit verzi jako aktuální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(4)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65697D-05EE-DF2E-643F-CFCF6A93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Označit verzi jako aktuální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FAA596A-900C-C35F-A835-2001A6E9A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404154"/>
            <a:ext cx="10919861" cy="413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93322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31BC-AAF3-41A2-1468-2CB47E9ED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C3A4D3-54BD-B2E2-DE98-F740E857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E0FEE6-248C-C7D2-CE17-5BFAC206C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149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2FD976-AE65-E571-F56E-8578B8592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Zobrazí se dialogové okno Nastavit vybranou verzi návrhu jako aktuální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, kde klikneme na Potvrdit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D5F594-F6C1-3135-3C21-C345D5219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Označit verzi jako aktuální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F9A98D5-EFD6-9EE1-12D2-06CB0F796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241470"/>
            <a:ext cx="6323809" cy="3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9212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BDBDC-FA25-7E31-CC0B-54B5A99A7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9EDFCF-34DD-FB90-7097-EA454059C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D9EF3D-79CF-4FF3-A3F2-DDDA40064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</a:t>
            </a:r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návrhu – kopírování a vkládání textu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76C93-A27B-A52A-961D-F1A0BA72D3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476072"/>
            <a:ext cx="4986984" cy="1359327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endParaRPr lang="cs-CZ" sz="1800">
              <a:solidFill>
                <a:schemeClr val="accent1"/>
              </a:solidFill>
            </a:endParaRPr>
          </a:p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>
                <a:solidFill>
                  <a:schemeClr val="accent1"/>
                </a:solidFill>
              </a:rPr>
              <a:t>Nutné předpoklady pro úspěšný import textu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chemeClr val="accent1"/>
                </a:solidFill>
              </a:rPr>
              <a:t>založený návrh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chemeClr val="accent1"/>
                </a:solidFill>
              </a:rPr>
              <a:t>vyhledání a otevření návrhu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chemeClr val="accent1"/>
                </a:solidFill>
              </a:rPr>
              <a:t>připravený vzorový text</a:t>
            </a:r>
          </a:p>
          <a:p>
            <a:pPr marL="360000" lvl="1" indent="0">
              <a:buNone/>
            </a:pPr>
            <a:endParaRPr lang="cs-CZ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5B660E1-11B9-929D-F2F4-D6A8227BAB7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99B94E5-F397-44CB-77DF-8037647E916E}"/>
              </a:ext>
            </a:extLst>
          </p:cNvPr>
          <p:cNvSpPr txBox="1"/>
          <p:nvPr/>
        </p:nvSpPr>
        <p:spPr>
          <a:xfrm>
            <a:off x="6758552" y="3922982"/>
            <a:ext cx="51594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80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/>
              <a:t>Návrh 1b: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/>
              <a:t>2025-1405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/>
              <a:t>1000_MF_pracovnik</a:t>
            </a:r>
          </a:p>
        </p:txBody>
      </p:sp>
    </p:spTree>
    <p:extLst>
      <p:ext uri="{BB962C8B-B14F-4D97-AF65-F5344CB8AC3E}">
        <p14:creationId xmlns:p14="http://schemas.microsoft.com/office/powerpoint/2010/main" val="162140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722BA-1006-0276-E11B-9945130F8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CD199C-3B81-EA5A-A094-B78019C8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B7030C-1A86-2564-C501-FE680940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38A1F-2263-B2E6-4BB0-E98948C81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Verze návrhu se zapracovanými dispozicemi se označí jako aktuální (viz žlutý rámeček)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05272D-4C1F-3ECC-014E-37B93CEE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Označit verzi jako aktuální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FF45BD3-3283-73F4-0C19-DD541585B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088613"/>
            <a:ext cx="11253445" cy="426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78954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50E04-2070-E9FF-1167-17C6B706C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553567-392E-49F2-DB24-35E199E48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947DF0-2616-54C9-CD58-C901A7CCD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127B3-56C6-0625-65E1-F0724AE29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V prostoru fáze Vláda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Uživatel na záložce Shrnutí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r>
              <a:rPr lang="cs-CZ" sz="1800">
                <a:cs typeface="Arial"/>
              </a:rPr>
              <a:t> klikne na Připravit předání projednané verze do </a:t>
            </a:r>
            <a:r>
              <a:rPr lang="cs-CZ" sz="1800" err="1">
                <a:cs typeface="Arial"/>
              </a:rPr>
              <a:t>ODok</a:t>
            </a:r>
            <a:r>
              <a:rPr lang="cs-CZ" sz="1800">
                <a:cs typeface="Arial"/>
              </a:rPr>
              <a:t>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(3)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5CAC77-2BBF-5868-0387-8F3AF9851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Připravit předání projednané verze do </a:t>
            </a:r>
            <a:r>
              <a:rPr lang="cs-CZ" sz="4000" err="1">
                <a:cs typeface="Arial"/>
              </a:rPr>
              <a:t>ODok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323BE1C-7853-6995-8935-CE7C55ACB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15970"/>
            <a:ext cx="10425622" cy="44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62972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CCA80-5240-AEEF-AC7C-171F18558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C049E1-3A77-A794-B905-942FF221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8C1F46-FA9A-47BF-696E-EF796B8A6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152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715296-3DE8-80AD-8720-CA5D76350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Založí se podprostor výměny dokumentů (PVD) Předání projednané verze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, kde Uživatel na záložce Vlastnosti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r>
              <a:rPr lang="cs-CZ" sz="1800">
                <a:cs typeface="Arial"/>
              </a:rPr>
              <a:t> vyplní povinně Číslo jednací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(3)</a:t>
            </a:r>
            <a:r>
              <a:rPr lang="cs-CZ" sz="1800">
                <a:cs typeface="Arial"/>
              </a:rPr>
              <a:t>, po vyplnění klikne na Uložit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(4)</a:t>
            </a:r>
            <a:r>
              <a:rPr lang="cs-CZ" sz="1800">
                <a:cs typeface="Arial"/>
              </a:rPr>
              <a:t> 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BC0115-8D07-BC23-1610-2C3989292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Vyplnění jednacího čísla ve Vlastnostech PVD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F0F8EAB-CC27-67B9-3996-269395617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518867"/>
            <a:ext cx="10464502" cy="295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5630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BA786-7253-0A47-B2D4-A9FD9D264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D3B744-F375-34B5-A40A-F6DC80230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E21195-A9BA-0C57-2826-B61C9410E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9A177-A398-6B82-367A-2617446C6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Spustit schvalování není možné, pokud nejsou splněny povinné podmínky – vygenerovat / vložit průvodní dopis a nastavit schvalovatele</a:t>
            </a: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FABD32-AE19-7D1D-308B-9F99A716B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>
                <a:cs typeface="Arial"/>
              </a:rPr>
              <a:t>Splnění povinných podmínek pro spuštění schvalování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2887D1D-3C1F-CC75-BC2E-608362EFF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324019"/>
            <a:ext cx="9976923" cy="425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69806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74995-D0DC-8D56-4E09-6C6E05B9E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7A62BC-3863-32D7-8415-4D323ED1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C46D77-4671-A25C-7E49-088E4D393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FA1820-D053-60E3-0A47-88461E369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V podprostoru výměny dokumentů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Uživatel klikne na Vytvořit průvodní dopis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E6D6F0-9A17-D3A2-908F-DCE237AA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097FD9A5-3C17-62BC-19A5-0A31BBD0D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013228"/>
            <a:ext cx="9742053" cy="452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73675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D6725-9A58-1E16-84D2-4DE12E604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0FC525-2D87-F5B7-728A-B85F57D7D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744576-24D0-0A5B-BE3F-E442F46F0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19150-0655-6683-EB62-609E4C80D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 dirty="0">
                <a:cs typeface="Arial"/>
              </a:rPr>
              <a:t>Jakmile se načte šablona průvodního dopisu v editoru, místo a datum usnesení lze doplnit v zápatí pod tlačítkem „M“ = metadata</a:t>
            </a:r>
            <a:endParaRPr lang="en-US" sz="1800" dirty="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1772B3-6786-1751-5DE2-3EA356F88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48A8D8C-51F0-48A6-9B7C-07EDD4025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378754"/>
            <a:ext cx="8894772" cy="41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313776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C2F65-7590-3404-4298-CAB4CC639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FD4EE6-8FB0-0BE6-99DD-C2061B508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A99349-BB40-39A6-3050-2D6F06FAE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47A9A-198C-2B5C-1A2D-80796B68D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 dirty="0">
                <a:cs typeface="Arial"/>
              </a:rPr>
              <a:t>Po </a:t>
            </a:r>
            <a:r>
              <a:rPr lang="cs-CZ" sz="1800" dirty="0" err="1">
                <a:cs typeface="Arial"/>
              </a:rPr>
              <a:t>scrollování</a:t>
            </a:r>
            <a:r>
              <a:rPr lang="cs-CZ" sz="1800" dirty="0">
                <a:cs typeface="Arial"/>
              </a:rPr>
              <a:t> obrazovky je v dolní části formuláře dostupné pole Datum usnesení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 dirty="0">
                <a:cs typeface="Arial"/>
              </a:rPr>
              <a:t>, následně Uživatel klikne na Uložit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(2)</a:t>
            </a:r>
            <a:r>
              <a:rPr lang="cs-CZ" sz="1800" dirty="0">
                <a:cs typeface="Arial"/>
              </a:rPr>
              <a:t> a klikem na „M“ = metadata </a:t>
            </a:r>
            <a:r>
              <a:rPr lang="cs-CZ" sz="1800" dirty="0">
                <a:solidFill>
                  <a:schemeClr val="accent5"/>
                </a:solidFill>
                <a:cs typeface="Arial"/>
              </a:rPr>
              <a:t>(3)</a:t>
            </a:r>
            <a:r>
              <a:rPr lang="cs-CZ" sz="1800" dirty="0">
                <a:cs typeface="Arial"/>
              </a:rPr>
              <a:t> se vrátí zpět do šablony průvodního dopisu</a:t>
            </a:r>
            <a:endParaRPr lang="en-US" sz="1800" dirty="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DE66A3-B97F-1E46-0854-C4CA962A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D55E05A-50C1-C9F7-96B3-3AA14D9D6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410647"/>
            <a:ext cx="8683069" cy="405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86942"/>
      </p:ext>
    </p:extLst>
  </p:cSld>
  <p:clrMapOvr>
    <a:masterClrMapping/>
  </p:clrMapOvr>
  <p:transition spd="slow">
    <p:push dir="u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1D40F-2445-B0D6-D079-93BCD75EE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0C30FA-69F8-13B7-0445-6C5BE9E0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E7E2CC-0C81-A0C5-C803-1C5AC30DC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D84BC-0983-DCE0-F1C8-11970C5C7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 dirty="0">
                <a:cs typeface="Arial"/>
              </a:rPr>
              <a:t>Pro podpisové doložky lze využít prázdný fragment pod jménem odesílatele</a:t>
            </a:r>
            <a:endParaRPr lang="en-US" sz="1800" dirty="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EFE5DC-EB8F-862F-39CA-F6F46A96F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E9EEF5B-493A-C692-6A18-06E7BAB91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41329"/>
            <a:ext cx="9616215" cy="449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30139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042B1-550A-FF9F-CBC8-082671B6D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0ED33A-E1B4-ECCB-E2B8-EFF9BF7B4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17DAFD-3BD5-F406-5BCC-C0EB194B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EA40CD-3D69-0C05-F276-147A82BC1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 dirty="0">
                <a:cs typeface="Arial"/>
              </a:rPr>
              <a:t>Doplní případná metadata dokumentu (zápatí „M“) a klikne na Dokončit dokument </a:t>
            </a:r>
            <a:endParaRPr lang="en-US" sz="1800" dirty="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0C4C58-7B4D-11BA-83D0-F0B24D57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7D12C5E-5F1B-E6AB-AC9A-4045236D3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24074"/>
            <a:ext cx="9353358" cy="439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18202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4C6B9-B860-440C-6B5D-888955CF5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BDDA74-F89A-3EA6-769D-B3547D35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65672E-B0E4-E07B-631D-7C35628C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159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2BCC5-5CE3-B259-F9F9-60F79EE8F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Následně Uživatel Vybere schvalovatele </a:t>
            </a: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77FDD7-A247-DA9A-EA7D-F7BB136C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Nastavení schvalovatele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085F937-5CEE-3094-8099-0E3D3AD7F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13229"/>
            <a:ext cx="11439496" cy="444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4300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0A515-0ABE-0A85-5247-280D56545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3AA77B6-4F66-99C5-25A2-EF7D8BD9E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995311F-1840-37EC-E4C6-F8C1B093B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>
                <a:ea typeface="+mn-lt"/>
                <a:cs typeface="+mn-lt"/>
              </a:rPr>
              <a:t>Odkud čerpat text</a:t>
            </a:r>
            <a:endParaRPr lang="en-US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stažený dokument z </a:t>
            </a:r>
            <a:r>
              <a:rPr lang="cs-CZ" sz="1800" err="1">
                <a:ea typeface="+mn-lt"/>
                <a:cs typeface="+mn-lt"/>
              </a:rPr>
              <a:t>eLeg</a:t>
            </a:r>
            <a:r>
              <a:rPr lang="cs-CZ" sz="1800">
                <a:ea typeface="+mn-lt"/>
                <a:cs typeface="+mn-lt"/>
              </a:rPr>
              <a:t>, e-Sbírky</a:t>
            </a: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text ze stránek e-sbirka.cz (funguje i z konkurenčního webu)</a:t>
            </a:r>
          </a:p>
          <a:p>
            <a:pPr marL="719455" lvl="1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vlastní soubor dodržující základní formátování</a:t>
            </a:r>
          </a:p>
          <a:p>
            <a:pPr marL="1007110" lvl="2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paragraf – symbol paragrafu + mezera + číslo + enter</a:t>
            </a: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1007110" lvl="2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nadpis – enter na konci</a:t>
            </a: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1007110" lvl="2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odstavec – aktivní číslování ve formátu (1)</a:t>
            </a: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1007110" lvl="2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písmeno – aktivní číslování ve formátu a)</a:t>
            </a: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1007110" lvl="2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bod – aktivní číslování ve formátu 1.</a:t>
            </a: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1007110" lvl="2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endParaRPr lang="cs-CZ" sz="1800">
              <a:ea typeface="+mn-lt"/>
              <a:cs typeface="+mn-lt"/>
            </a:endParaRPr>
          </a:p>
          <a:p>
            <a:pPr marL="1007110" lvl="2" indent="-359410">
              <a:buClr>
                <a:srgbClr val="7E8585"/>
              </a:buClr>
              <a:buFont typeface="Courier New" panose="020F0502020204030204" pitchFamily="34" charset="0"/>
              <a:buChar char="o"/>
            </a:pPr>
            <a:endParaRPr lang="cs-CZ" sz="1800">
              <a:ea typeface="+mn-lt"/>
              <a:cs typeface="+mn-lt"/>
            </a:endParaRPr>
          </a:p>
          <a:p>
            <a:pPr marL="323850" indent="-323850">
              <a:buClr>
                <a:srgbClr val="AAAFAF"/>
              </a:buClr>
            </a:pPr>
            <a:endParaRPr lang="cs-CZ" sz="1800">
              <a:ea typeface="Calibri"/>
              <a:cs typeface="Calibri"/>
            </a:endParaRPr>
          </a:p>
          <a:p>
            <a:pPr marL="0" indent="0">
              <a:buNone/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012D88A-F59F-70CB-367A-CE03667EC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připravit 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199A20B-CAF9-C045-D1D8-40EB1C77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21E4EA-2C65-A5D6-25A9-438622690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028" y="1027113"/>
            <a:ext cx="4048449" cy="55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4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CB90C-3906-BBCA-73E0-79191C13B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A2FE30-0535-8929-BF0D-537BFC50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029362-CA30-3CC4-D3B3-0022BC231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320499-9A25-6448-1736-E86E4A49E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Když jsou splněny povinné podmínky (průvodní dopis a schvalovatel), Uživatel klikne na Spustit schvalování, odchází notifikace o podpisu</a:t>
            </a: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4FB7A3F-80B5-CD37-B73F-047CD1218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Spuštění schvalování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113441-B57C-B94D-6593-7560436FC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370138"/>
            <a:ext cx="9678414" cy="416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83708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B4A80-2F86-D8FF-35A0-1CD7B71AB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7896AAB-EA80-CE75-ACF3-D6A343465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7A11C7F-36EB-41B3-F116-5564C2B3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161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E76C4E5-7FBD-9F95-FF7E-2B951D5269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6279D3F-F86F-8443-4530-6E77333E8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9E15D2C-8463-B9B4-BA09-1CD3278509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ministra </a:t>
            </a:r>
            <a:r>
              <a:rPr lang="cs-CZ" sz="1800" b="0" i="0">
                <a:effectLst/>
              </a:rPr>
              <a:t>(</a:t>
            </a:r>
            <a:r>
              <a:rPr lang="cs-CZ" sz="1800" b="1" err="1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MF_ministr</a:t>
            </a:r>
            <a:r>
              <a:rPr lang="cs-CZ" sz="1800" b="1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/>
              <a:t>)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891531E-8327-24CA-DA57-4AD303341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289068B-0105-BBB9-AD71-A7D618DF2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230" y="1667249"/>
            <a:ext cx="6443982" cy="219583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D211BA6-BD28-A98C-8DF4-0FD4C88F2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71" y="3902935"/>
            <a:ext cx="11138740" cy="252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3ED0A-C01F-008F-232C-F1109169B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9EE9633-2AC7-25B9-4C9C-3DAAFF600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MF_ministr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DA1B4-5972-94F4-2E0E-44EDDE33E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162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C2373-6974-42DF-C45D-36C34D68C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r>
              <a:rPr lang="cs-CZ" sz="1600">
                <a:latin typeface="+mj-lt"/>
                <a:cs typeface="Arial"/>
              </a:rPr>
              <a:t>Uživatel v podprostoru Předání projednané verze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(1)</a:t>
            </a:r>
            <a:r>
              <a:rPr lang="cs-CZ" sz="1600">
                <a:latin typeface="+mj-lt"/>
                <a:cs typeface="Arial"/>
              </a:rPr>
              <a:t> na záložce Shrnutí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(2)</a:t>
            </a:r>
            <a:r>
              <a:rPr lang="cs-CZ" sz="1600">
                <a:latin typeface="+mj-lt"/>
                <a:cs typeface="Arial"/>
              </a:rPr>
              <a:t> klikne na Zaznamenat schválení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(3)</a:t>
            </a:r>
            <a:r>
              <a:rPr lang="cs-CZ" sz="1600">
                <a:latin typeface="+mj-lt"/>
                <a:cs typeface="Arial"/>
              </a:rPr>
              <a:t>, označí dokument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(4)</a:t>
            </a:r>
            <a:r>
              <a:rPr lang="cs-CZ" sz="1600">
                <a:latin typeface="+mj-lt"/>
                <a:cs typeface="Arial"/>
              </a:rPr>
              <a:t>, Stáhne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(5)</a:t>
            </a:r>
            <a:r>
              <a:rPr lang="cs-CZ" sz="1600">
                <a:latin typeface="+mj-lt"/>
                <a:cs typeface="Arial"/>
              </a:rPr>
              <a:t>, mimo e-Legislativu elektronicky podepíše a nahraje podepsaný dokument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(6)</a:t>
            </a: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r>
              <a:rPr lang="cs-CZ" sz="1600">
                <a:latin typeface="+mj-lt"/>
                <a:cs typeface="Arial"/>
              </a:rPr>
              <a:t>Následně klikne na Podepsat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(7)</a:t>
            </a:r>
            <a:r>
              <a:rPr lang="cs-CZ" sz="1600">
                <a:latin typeface="+mj-lt"/>
                <a:cs typeface="Arial"/>
              </a:rPr>
              <a:t> a Potvrdit </a:t>
            </a:r>
            <a:r>
              <a:rPr lang="cs-CZ" sz="1600">
                <a:solidFill>
                  <a:schemeClr val="accent5"/>
                </a:solidFill>
                <a:latin typeface="+mj-lt"/>
                <a:cs typeface="Arial"/>
              </a:rPr>
              <a:t>(8)</a:t>
            </a:r>
            <a:endParaRPr lang="cs-CZ" sz="1600">
              <a:solidFill>
                <a:schemeClr val="accent5"/>
              </a:solidFill>
              <a:latin typeface="+mj-lt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20D66AE-5FD8-046E-78A5-D8B90A8CB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Schválení projednané verze ministrem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B848222-4B98-8351-0008-9C1FA5996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566549"/>
            <a:ext cx="8577321" cy="395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9370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2B16D-F12B-5122-9E88-9E798779A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629757-0F82-8ED3-8871-5A3B193B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B9B14B-624F-5E1A-BA03-66B3FE86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7A5F5-9D60-59C5-E309-9C85A2F03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Po dokončení podpisu je vyžadována autorizace v </a:t>
            </a:r>
            <a:r>
              <a:rPr lang="cs-CZ" sz="1800" err="1">
                <a:cs typeface="Arial"/>
              </a:rPr>
              <a:t>oDoku</a:t>
            </a: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D87C7B-0527-5BBA-F171-13C0A974B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Schválení projednané verze ministrem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9CED182-7D3C-F850-AF59-0E9FBF115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77" y="2105704"/>
            <a:ext cx="9540198" cy="433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24378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Přihlásíme se do </a:t>
            </a:r>
            <a:r>
              <a:rPr lang="cs-CZ" sz="1800" kern="100" err="1">
                <a:ea typeface="Calibri"/>
                <a:cs typeface="Arial"/>
              </a:rPr>
              <a:t>oDok</a:t>
            </a:r>
            <a:r>
              <a:rPr lang="cs-CZ" sz="1800" kern="100">
                <a:ea typeface="Calibri"/>
                <a:cs typeface="Arial"/>
              </a:rPr>
              <a:t> </a:t>
            </a:r>
            <a:r>
              <a:rPr lang="cs-CZ" sz="1800" kern="100">
                <a:ea typeface="+mn-lt"/>
                <a:cs typeface="+mn-lt"/>
                <a:hlinkClick r:id="rId3"/>
              </a:rPr>
              <a:t>https://sova.odok.cz/ODOKTEST/eklep3-test.nsf</a:t>
            </a:r>
            <a:r>
              <a:rPr lang="cs-CZ" sz="1800" kern="100">
                <a:ea typeface="+mn-lt"/>
                <a:cs typeface="+mn-lt"/>
              </a:rPr>
              <a:t> </a:t>
            </a:r>
            <a:r>
              <a:rPr lang="cs-CZ" sz="1800">
                <a:ea typeface="+mn-lt"/>
                <a:cs typeface="+mn-lt"/>
              </a:rPr>
              <a:t>pod účtem </a:t>
            </a:r>
            <a:r>
              <a:rPr lang="cs-CZ" sz="1800">
                <a:ea typeface="+mn-lt"/>
                <a:cs typeface="+mn-lt"/>
                <a:hlinkClick r:id="rId2"/>
              </a:rPr>
              <a:t>mf1@eseltest.cz</a:t>
            </a:r>
            <a:r>
              <a:rPr lang="cs-CZ" sz="1800">
                <a:ea typeface="+mn-lt"/>
                <a:cs typeface="+mn-lt"/>
              </a:rPr>
              <a:t> </a:t>
            </a:r>
            <a:endParaRPr lang="cs-CZ" sz="1800"/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Autorizace </a:t>
            </a:r>
            <a:r>
              <a:rPr lang="cs-CZ" err="1"/>
              <a:t>oDok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D0A04F0-4D38-566C-7785-68BEEEF83B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26" y="2276942"/>
            <a:ext cx="10016963" cy="41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4286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přejde</a:t>
            </a:r>
            <a:r>
              <a:rPr lang="cs-CZ" sz="1800" kern="100">
                <a:ea typeface="+mn-lt"/>
                <a:cs typeface="Arial"/>
              </a:rPr>
              <a:t> na záložku Moje organizace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(1)</a:t>
            </a:r>
            <a:r>
              <a:rPr lang="cs-CZ" sz="1800" kern="100">
                <a:ea typeface="+mn-lt"/>
                <a:cs typeface="Arial"/>
              </a:rPr>
              <a:t> , kde zvolí K autorizaci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</a:t>
            </a:r>
            <a:r>
              <a:rPr lang="cs-CZ" sz="1800" kern="100">
                <a:ea typeface="+mn-lt"/>
                <a:cs typeface="Arial"/>
              </a:rPr>
              <a:t> a otevře návrh </a:t>
            </a:r>
            <a:r>
              <a:rPr lang="cs-CZ" sz="1800" kern="100">
                <a:solidFill>
                  <a:schemeClr val="accent5"/>
                </a:solidFill>
                <a:ea typeface="+mn-lt"/>
                <a:cs typeface="Arial"/>
              </a:rPr>
              <a:t>(3)</a:t>
            </a:r>
            <a:endParaRPr lang="cs-CZ">
              <a:solidFill>
                <a:schemeClr val="accent5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Autorizace </a:t>
            </a:r>
            <a:r>
              <a:rPr lang="cs-CZ" err="1"/>
              <a:t>oDok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260943C-0645-2776-36CD-2754E7C99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13229"/>
            <a:ext cx="9382566" cy="446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19403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96E40-BE7C-632A-375D-1F5A52D93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61F25B-71DC-733F-E66E-81DEA5605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36F246-66FE-3DD6-6849-8F43BE2D5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4B4A56-1216-A8C0-7C22-F218411BC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Po otevření návrhu se zobrazí informace, že dokument není autorizován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, </a:t>
            </a:r>
            <a:r>
              <a:rPr lang="cs-CZ" sz="1800" kern="100">
                <a:ea typeface="+mn-lt"/>
                <a:cs typeface="Arial"/>
              </a:rPr>
              <a:t>„</a:t>
            </a:r>
            <a:r>
              <a:rPr lang="cs-CZ" sz="1800" kern="100" err="1">
                <a:ea typeface="+mn-lt"/>
                <a:cs typeface="Arial"/>
              </a:rPr>
              <a:t>scrollujeme</a:t>
            </a:r>
            <a:r>
              <a:rPr lang="cs-CZ" sz="1800" kern="100">
                <a:ea typeface="+mn-lt"/>
                <a:cs typeface="Arial"/>
              </a:rPr>
              <a:t>" stránku dolů, kde zvolíme Autorizovat </a:t>
            </a:r>
            <a:r>
              <a:rPr lang="cs-CZ" sz="1800" kern="100">
                <a:solidFill>
                  <a:schemeClr val="accent5"/>
                </a:solidFill>
                <a:ea typeface="+mn-lt"/>
                <a:cs typeface="Arial"/>
              </a:rPr>
              <a:t>(2)</a:t>
            </a:r>
            <a:r>
              <a:rPr lang="cs-CZ" sz="1800" kern="100">
                <a:ea typeface="+mn-lt"/>
                <a:cs typeface="Arial"/>
              </a:rPr>
              <a:t>, následně se zobrazí hláška: </a:t>
            </a:r>
            <a:r>
              <a:rPr lang="cs-CZ" sz="1800" i="1" kern="100">
                <a:ea typeface="+mn-lt"/>
                <a:cs typeface="Arial"/>
              </a:rPr>
              <a:t>Autorizace projednané verze ke schválení OVA byla úspěšná!</a:t>
            </a: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FFA2FC-90D8-767B-BB5D-1C0073CAD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Autorizace </a:t>
            </a:r>
            <a:r>
              <a:rPr lang="cs-CZ" err="1"/>
              <a:t>oDok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457B980-D812-8311-A33F-84C2F5EF0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324951"/>
            <a:ext cx="8940020" cy="415804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47FE781-29F6-CCF2-5F17-5719137C5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9828" y="4318256"/>
            <a:ext cx="4571429" cy="2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805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C1BB4-5103-3EEA-4F2C-E6314BF8A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2EA53F-4884-96A1-9C9E-26109F1EE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106A9C-9B79-3702-BA2E-BF87E54D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A5D81-0F3A-9176-4C02-27DE24316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Schválení projednané verze provede Uživatel v Dokumenty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 v menu Všechny materiály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(2)</a:t>
            </a:r>
            <a:r>
              <a:rPr lang="cs-CZ" sz="1800" kern="100">
                <a:ea typeface="Calibri"/>
                <a:cs typeface="Arial"/>
              </a:rPr>
              <a:t> a otevře návrh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(3)</a:t>
            </a:r>
            <a:endParaRPr lang="en-US" sz="1800">
              <a:solidFill>
                <a:schemeClr val="accent5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E5513-80C1-8DB8-F344-3A0C4076A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Schválení projednané verze – stav „A“</a:t>
            </a:r>
            <a:endParaRPr lang="cs-CZ">
              <a:ea typeface="Calibri"/>
              <a:cs typeface="Calibri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B843E36-958B-566F-4EBC-1128BFCC0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58458"/>
            <a:ext cx="10947150" cy="448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81810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25FD3-08B7-62E0-6E1A-9210F2C35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3B744C-D13B-0376-549F-0F3EB4EC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61DFA8-7405-C420-5086-8FD17E23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7F0D8-5989-FC0D-116C-9B3108226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Následně Uživatel vybere stav </a:t>
            </a:r>
            <a:r>
              <a:rPr lang="cs-CZ" sz="1800" b="1" kern="100">
                <a:ea typeface="Calibri"/>
                <a:cs typeface="Arial"/>
              </a:rPr>
              <a:t>AS – zapracované změny schváleny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 a klikne na Změnit stav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(2)</a:t>
            </a:r>
            <a:r>
              <a:rPr lang="cs-CZ" sz="1800" kern="100">
                <a:ea typeface="Calibri"/>
                <a:cs typeface="Arial"/>
              </a:rPr>
              <a:t> </a:t>
            </a:r>
            <a:endParaRPr lang="en-US" sz="1800">
              <a:solidFill>
                <a:schemeClr val="accent5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ED8DCB-9A15-CFF3-10FF-AF5E13F8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Schválení projednané verze – stav „AS“</a:t>
            </a:r>
            <a:endParaRPr lang="cs-CZ">
              <a:ea typeface="Calibri"/>
              <a:cs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6423EC3-9B6B-D875-8CB0-26B02E5E8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1" y="2027419"/>
            <a:ext cx="9521496" cy="451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36689"/>
      </p:ext>
    </p:extLst>
  </p:cSld>
  <p:clrMapOvr>
    <a:masterClrMapping/>
  </p:clrMapOvr>
  <p:transition spd="slow">
    <p:push dir="u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28886-147D-CF09-2666-A1E46AA25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52CA25-8606-FDA6-F04F-4C4E7508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39D23D-5F39-6A6C-4009-6347FC5D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169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4DDF9-663C-F565-B0EC-6FCD8D2B7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Návrh se přepne do stavu </a:t>
            </a:r>
            <a:r>
              <a:rPr lang="cs-CZ" sz="1800" b="1" kern="100">
                <a:ea typeface="Calibri"/>
                <a:cs typeface="Arial"/>
              </a:rPr>
              <a:t>AS – zapracované změny schváleny</a:t>
            </a:r>
            <a:endParaRPr lang="en-US" sz="1800">
              <a:solidFill>
                <a:schemeClr val="accent5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7A495E-5152-6121-9AED-CCF4245B0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Schválení projednané verze – stav „AS“</a:t>
            </a:r>
            <a:endParaRPr lang="cs-CZ">
              <a:ea typeface="Calibri"/>
              <a:cs typeface="Calibri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B93D849-C923-896E-A5CE-E58622B50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39241"/>
            <a:ext cx="9253808" cy="442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4309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D4831-E2FC-69AE-0A90-4536C69CF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D1A6A5A-717E-45E0-4FB7-35A3DFC5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 sz="900">
              <a:ea typeface="Calibri"/>
              <a:cs typeface="Calibri"/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5944609-B21B-5563-EE4B-D3F12AA7A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/>
              <a:t>Další</a:t>
            </a:r>
            <a:r>
              <a:rPr lang="cs-CZ" sz="1800">
                <a:ea typeface="+mn-lt"/>
                <a:cs typeface="+mn-lt"/>
              </a:rPr>
              <a:t> omezení - </a:t>
            </a:r>
            <a:r>
              <a:rPr lang="cs-CZ" sz="1800" b="1">
                <a:ea typeface="+mn-lt"/>
                <a:cs typeface="+mn-lt"/>
              </a:rPr>
              <a:t>nejsou podporovány</a:t>
            </a:r>
            <a:r>
              <a:rPr lang="cs-CZ" sz="1800">
                <a:ea typeface="+mn-lt"/>
                <a:cs typeface="+mn-lt"/>
              </a:rPr>
              <a:t>: </a:t>
            </a:r>
            <a:endParaRPr lang="en-US" sz="1800">
              <a:ea typeface="+mn-lt"/>
              <a:cs typeface="+mn-lt"/>
            </a:endParaRP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přílohy, obrázky, vzorce, soubory</a:t>
            </a: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novelizační body (vč. § 5a)</a:t>
            </a: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odkazy</a:t>
            </a: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legislativní zkratky</a:t>
            </a: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poznámky pod čarou</a:t>
            </a: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účinností bloky</a:t>
            </a:r>
            <a:endParaRPr lang="cs-CZ" sz="1800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účinností, přechodná a zrušovací ustanovení</a:t>
            </a:r>
            <a:endParaRPr lang="cs-CZ" sz="1800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varianty</a:t>
            </a:r>
            <a:endParaRPr lang="cs-CZ" sz="1800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metadata</a:t>
            </a:r>
            <a:endParaRPr lang="cs-CZ" sz="1800">
              <a:ea typeface="Calibri"/>
              <a:cs typeface="Calibri"/>
            </a:endParaRPr>
          </a:p>
          <a:p>
            <a:pPr marL="719455" lvl="1" indent="-359410">
              <a:buClr>
                <a:srgbClr val="7E8585"/>
              </a:buClr>
              <a:buFont typeface="Courier New,monospace" panose="020F0502020204030204" pitchFamily="34" charset="0"/>
              <a:buChar char="o"/>
            </a:pPr>
            <a:r>
              <a:rPr lang="cs-CZ" sz="1800">
                <a:ea typeface="+mn-lt"/>
                <a:cs typeface="+mn-lt"/>
              </a:rPr>
              <a:t>formátovací oddíly, bloky z Wordu</a:t>
            </a:r>
            <a:endParaRPr lang="cs-CZ"/>
          </a:p>
          <a:p>
            <a:pPr marL="323850" indent="-323850">
              <a:buClr>
                <a:srgbClr val="AAAFAF"/>
              </a:buClr>
            </a:pPr>
            <a:endParaRPr lang="cs-CZ" sz="1800">
              <a:ea typeface="Calibri"/>
              <a:cs typeface="Calibri"/>
            </a:endParaRPr>
          </a:p>
          <a:p>
            <a:pPr marL="0" indent="0">
              <a:buNone/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D16DCFC8-46C6-21F9-C193-2F82FDA9D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Omezení pro kopírování a vkládání textu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5AF7818-6CBC-DDC4-76E7-39E33E462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549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20F95-55BD-4600-4A0D-C3065FAD7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65C541-62CA-8688-ED05-8DE07017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mf1@eseltest.cz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150108-048D-BC2C-28B0-59735646A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772DCD-0955-09AA-06DE-672F3D635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Nastavením stavu </a:t>
            </a:r>
            <a:r>
              <a:rPr lang="cs-CZ" sz="1800" b="1" kern="100">
                <a:ea typeface="Calibri"/>
                <a:cs typeface="Arial"/>
              </a:rPr>
              <a:t>AS – zapracované změny schváleny</a:t>
            </a:r>
            <a:r>
              <a:rPr lang="cs-CZ" sz="1800" kern="100">
                <a:ea typeface="Calibri"/>
                <a:cs typeface="Arial"/>
              </a:rPr>
              <a:t> se návrh přepne do stavu Příprava pro vyhlášení</a:t>
            </a:r>
            <a:endParaRPr lang="en-US" sz="1800">
              <a:solidFill>
                <a:schemeClr val="accent5"/>
              </a:solidFill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D38B66-9281-2D23-38FA-35A71265C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Změna stavu v e-Legislativě</a:t>
            </a:r>
            <a:endParaRPr lang="cs-CZ">
              <a:ea typeface="Calibri"/>
              <a:cs typeface="Calibri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12582B6-9D17-5180-34A1-132AE99EE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13228"/>
            <a:ext cx="10048253" cy="44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17879"/>
      </p:ext>
    </p:extLst>
  </p:cSld>
  <p:clrMapOvr>
    <a:masterClrMapping/>
  </p:clrMapOvr>
  <p:transition spd="slow">
    <p:push dir="u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9DDDC-F40B-91D5-91A7-0927A38AC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DDCB8C-E6D2-5F02-FE95-A3859BF2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171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77A8DC-3F1F-B3F8-4558-D94072E9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Postoupení návrhu do další fáze – příprava pro vyhlášení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D4BDEE-0471-2C11-DF4D-1121409B56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dirty="0"/>
              <a:t>Návrh 5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 dirty="0"/>
              <a:t>2025-1369 </a:t>
            </a:r>
            <a:r>
              <a:rPr lang="cs-CZ" sz="2000" b="0" i="1" dirty="0">
                <a:solidFill>
                  <a:srgbClr val="3D3D3D"/>
                </a:solidFill>
                <a:effectLst/>
              </a:rPr>
              <a:t>(skoleni.1000_MF_pracovnik)</a:t>
            </a:r>
            <a:endParaRPr lang="cs-CZ" sz="20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 dirty="0"/>
              <a:t>2025-1371 </a:t>
            </a:r>
            <a:r>
              <a:rPr lang="cs-CZ" sz="2000" b="0" i="1" dirty="0">
                <a:solidFill>
                  <a:srgbClr val="3D3D3D"/>
                </a:solidFill>
                <a:effectLst/>
              </a:rPr>
              <a:t>(skoleni.1000_MF_pracovnik)</a:t>
            </a:r>
            <a:endParaRPr lang="cs-CZ" sz="20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20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 dirty="0"/>
              <a:t>Náhradní: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 dirty="0"/>
              <a:t>2025-1837 </a:t>
            </a:r>
            <a:r>
              <a:rPr lang="cs-CZ" sz="2000" b="0" i="1" dirty="0">
                <a:solidFill>
                  <a:srgbClr val="3D3D3D"/>
                </a:solidFill>
                <a:effectLst/>
              </a:rPr>
              <a:t>(skoleni.999_MF_pracovnik)</a:t>
            </a:r>
            <a:endParaRPr lang="cs-CZ" sz="20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2000" i="1" dirty="0"/>
              <a:t>2025-1838 </a:t>
            </a:r>
            <a:r>
              <a:rPr lang="cs-CZ" sz="2000" b="0" i="1" dirty="0">
                <a:solidFill>
                  <a:srgbClr val="3D3D3D"/>
                </a:solidFill>
                <a:effectLst/>
              </a:rPr>
              <a:t>(skoleni.999_MF_pracovnik)</a:t>
            </a:r>
            <a:endParaRPr lang="cs-CZ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50FC27F-7384-8E6E-E894-101EACA249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C44DCF5C-522E-04FF-B539-9279897FF299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4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4FAB2-C08B-EB10-52B3-72E4C7CA7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8809E41-8115-2393-795C-6DE969821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E6C7E14-7C87-95EE-E3CB-C6386073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172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FE364B-0C1C-D481-E724-A0E9956C8F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2A54BFA-70A2-4061-391A-3417A6666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Přihlášení do e-Legislativa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4A1E406-5369-9FE6-7D27-5B0EFE1104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pracovníka z útvaru </a:t>
            </a:r>
            <a:r>
              <a:rPr lang="cs-CZ" sz="1800" b="0" i="0">
                <a:effectLst/>
              </a:rPr>
              <a:t>Úřad vlády ČR – Odbor vládní agendy (</a:t>
            </a:r>
            <a:r>
              <a:rPr lang="cs-CZ" sz="1800" b="1" err="1"/>
              <a:t>UVOVA_pracovnik</a:t>
            </a:r>
            <a:r>
              <a:rPr lang="cs-CZ" sz="1800"/>
              <a:t>)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30DFFCD-EB48-FF53-5B20-266D749B6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6298CFF-8377-2F8C-1BA7-020A37DF5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BFD9309-1350-7BFC-6A91-CFDFA61D0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431" y="1808252"/>
            <a:ext cx="6133781" cy="210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F7D77-1C02-A3F2-1B89-B7EF0AC06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E202E6-D6EC-8685-12DB-FFE13F5D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06EF39-DF0F-962D-FD54-8EBC276C7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C03A67-7BEA-5528-001E-4C3EA3922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Uživatel v prostoru fáze Vláda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 klikne na Připravit žádost o vyhlášení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FDB106-EFB6-A275-53C7-712C8E95F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Příprava pro vyhlášení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0EA34F8-775E-AE89-2970-B77C7DA89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36607"/>
            <a:ext cx="10066806" cy="445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70323"/>
      </p:ext>
    </p:extLst>
  </p:cSld>
  <p:clrMapOvr>
    <a:masterClrMapping/>
  </p:clrMapOvr>
  <p:transition spd="slow">
    <p:push dir="u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EC13E-C450-E3D3-3373-CD61E786F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C382A4-0ABB-C539-2A05-1091D15D5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85EBBB-830B-0024-5289-D93129980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386FE7-063C-5BD3-D7B2-B4EDB7F7C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r>
              <a:rPr lang="cs-CZ" sz="1800">
                <a:cs typeface="Arial"/>
              </a:rPr>
              <a:t>Po spuštění akce se založil podprostor Žádost o vyhlášení </a:t>
            </a:r>
            <a:r>
              <a:rPr lang="cs-CZ" sz="1800">
                <a:solidFill>
                  <a:srgbClr val="FF0000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, kde na záložce Vlastnosti </a:t>
            </a:r>
            <a:r>
              <a:rPr lang="cs-CZ" sz="1800">
                <a:solidFill>
                  <a:srgbClr val="FF0000"/>
                </a:solidFill>
                <a:cs typeface="Arial"/>
              </a:rPr>
              <a:t>(2)</a:t>
            </a:r>
            <a:r>
              <a:rPr lang="cs-CZ" sz="1800">
                <a:cs typeface="Arial"/>
              </a:rPr>
              <a:t> Uživatel vyplní: </a:t>
            </a:r>
          </a:p>
          <a:p>
            <a:pPr marL="719850" lvl="1" indent="-3238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Jednací číslo (3)</a:t>
            </a:r>
          </a:p>
          <a:p>
            <a:pPr marL="719850" lvl="1" indent="-3238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Kontaktní osoba pro korekturu </a:t>
            </a:r>
            <a:r>
              <a:rPr lang="cs-CZ" sz="1800">
                <a:solidFill>
                  <a:srgbClr val="FF0000"/>
                </a:solidFill>
                <a:cs typeface="Arial"/>
              </a:rPr>
              <a:t>(4)</a:t>
            </a:r>
          </a:p>
          <a:p>
            <a:pPr marL="719850" lvl="1" indent="-3238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Telefonní číslo kontaktní osoby </a:t>
            </a:r>
            <a:r>
              <a:rPr lang="cs-CZ" sz="1800">
                <a:solidFill>
                  <a:srgbClr val="FF0000"/>
                </a:solidFill>
                <a:cs typeface="Arial"/>
              </a:rPr>
              <a:t>(5)</a:t>
            </a:r>
            <a:endParaRPr lang="cs-CZ" sz="1800">
              <a:cs typeface="Arial"/>
            </a:endParaRPr>
          </a:p>
          <a:p>
            <a:pPr marL="719850" lvl="1" indent="-3238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>
                <a:cs typeface="Arial"/>
              </a:rPr>
              <a:t>a klikne na Uložit </a:t>
            </a:r>
            <a:r>
              <a:rPr lang="cs-CZ" sz="1800">
                <a:solidFill>
                  <a:srgbClr val="FF0000"/>
                </a:solidFill>
                <a:cs typeface="Arial"/>
              </a:rPr>
              <a:t>(6)</a:t>
            </a:r>
            <a:endParaRPr lang="en-US" sz="1800">
              <a:solidFill>
                <a:srgbClr val="FF0000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F680E5-86ED-2FB7-E211-6E5364CF9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Příprava pro vyhlášení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6DA7A8D-DFCC-F89E-B3E9-DA5A785EF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3257454"/>
            <a:ext cx="8702211" cy="328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32911"/>
      </p:ext>
    </p:extLst>
  </p:cSld>
  <p:clrMapOvr>
    <a:masterClrMapping/>
  </p:clrMapOvr>
  <p:transition spd="slow">
    <p:push dir="u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D9C3-3D96-99A6-D530-B186586FE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9C602E-B16C-399B-9DEC-7A4A9C2BA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57DDA6-E7A5-1865-F7BE-5A5C65494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CC4BF-892A-72EF-6072-1FA5F46C1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V podprostoru výměny dokumentů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Uživatel klikne na Vytvořit průvodní dopis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255CA18-12B8-DE20-8DC8-77330CD20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33DCE3C-442F-CA87-A0C3-1EA130929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13229"/>
            <a:ext cx="9954467" cy="425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31673"/>
      </p:ext>
    </p:extLst>
  </p:cSld>
  <p:clrMapOvr>
    <a:masterClrMapping/>
  </p:clrMapOvr>
  <p:transition spd="slow">
    <p:push dir="u"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44EDF-4DE9-CF6C-9D26-FEBE84862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5424AF-DDEA-1DB4-C2DB-ADE70815A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9B7B34-99BA-6270-CB3B-E820A6D7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0373C4-5849-7971-1ED0-08C674143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Doplní případná </a:t>
            </a:r>
            <a:r>
              <a:rPr lang="cs-CZ" sz="1800" err="1">
                <a:cs typeface="Arial"/>
              </a:rPr>
              <a:t>metada</a:t>
            </a:r>
            <a:r>
              <a:rPr lang="cs-CZ" sz="1800">
                <a:cs typeface="Arial"/>
              </a:rPr>
              <a:t> dokumentu (zápatí „M“) a klikne na Dokončit dokument (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1,2,3</a:t>
            </a:r>
            <a:r>
              <a:rPr lang="cs-CZ" sz="1800">
                <a:cs typeface="Arial"/>
              </a:rPr>
              <a:t>) </a:t>
            </a: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447C91-E077-EC4E-A541-74908B5C3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Vygenerování průvodního dopisu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69FA4A5-06CA-4C3B-90BB-CB72C2C9D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13229"/>
            <a:ext cx="9327106" cy="444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38753"/>
      </p:ext>
    </p:extLst>
  </p:cSld>
  <p:clrMapOvr>
    <a:masterClrMapping/>
  </p:clrMapOvr>
  <p:transition spd="slow">
    <p:push dir="u"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0EF53-15FC-126D-12F1-1174C2CE6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F18CE2-EEE9-E9F0-7E2D-FFC52BE8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AEB8B3-F077-3159-48EA-19EF3E6AF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C2ED70-2578-DF23-84A3-3EF16612D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Následně Uživatel zkontroluje povinného schvalovatele (skoleni.001_UVOVA_TvorbaSchvalovatelAmp)</a:t>
            </a: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82563B-FABE-094A-4FC6-0EBCCC264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Nastavení schvalovatele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A484E0-A1F9-344F-6329-64BF3DFD2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263434"/>
            <a:ext cx="11138740" cy="33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03289"/>
      </p:ext>
    </p:extLst>
  </p:cSld>
  <p:clrMapOvr>
    <a:masterClrMapping/>
  </p:clrMapOvr>
  <p:transition spd="slow">
    <p:push dir="u"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2DBD6-B869-D9B8-BF60-DA04F4286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AAA914-BDB7-81A1-44D9-0BDD4091D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263989-4AD0-68D7-CC93-E9D8794F0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178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5BD8AB-4845-5187-9E56-40C7BD49E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Uživatel v podprostoru Žádost o vyhlášení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klikne na Spustit schvalování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56F119-9974-FD4B-0AEF-089B5E47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cs typeface="Arial"/>
              </a:rPr>
              <a:t>Spustit schvalování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18F75A2-102B-A77D-FFE2-71A59CE20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218849"/>
            <a:ext cx="8854774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56955"/>
      </p:ext>
    </p:extLst>
  </p:cSld>
  <p:clrMapOvr>
    <a:masterClrMapping/>
  </p:clrMapOvr>
  <p:transition spd="slow">
    <p:push dir="u"/>
  </p:transition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AF142-5622-DD1A-44B9-B524DB2F5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1AE7B51-0FA5-D333-B22B-F224F54E4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b="1" err="1">
                <a:solidFill>
                  <a:schemeClr val="accent1"/>
                </a:solidFill>
                <a:cs typeface="Arial"/>
              </a:rPr>
              <a:t>UVOVA_TvorbaSchvalovatelAmp</a:t>
            </a:r>
            <a:r>
              <a:rPr lang="cs-CZ" sz="1000" b="1">
                <a:solidFill>
                  <a:schemeClr val="accent1"/>
                </a:solidFill>
                <a:cs typeface="Arial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727C687-2C6D-B8CA-A54D-C7C9B28F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179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1531109-830A-DEF0-443C-A02FB4D0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Přihlášení do e-Legislativa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A2D2A2D-70CD-111C-4353-54EB23B018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ředitele Odboru vládní agendy z útvaru </a:t>
            </a:r>
            <a:r>
              <a:rPr lang="cs-CZ" sz="1800" b="0" i="0">
                <a:effectLst/>
              </a:rPr>
              <a:t>Úřad vlády (</a:t>
            </a:r>
            <a:r>
              <a:rPr lang="cs-CZ" sz="1800" b="1">
                <a:cs typeface="Arial"/>
              </a:rPr>
              <a:t>skoleni.001_UVOVA_TvorbaSchvalovatelAmp</a:t>
            </a:r>
            <a:r>
              <a:rPr lang="cs-CZ" sz="1800"/>
              <a:t>)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3F92C09-9718-1897-9108-73220DBF3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E73333B-0C9B-7FB8-423A-C879298EA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854" y="1667249"/>
            <a:ext cx="6332357" cy="2162613"/>
          </a:xfrm>
          <a:prstGeom prst="rect">
            <a:avLst/>
          </a:prstGeom>
        </p:spPr>
      </p:pic>
      <p:sp>
        <p:nvSpPr>
          <p:cNvPr id="13" name="Zástupný text 12">
            <a:extLst>
              <a:ext uri="{FF2B5EF4-FFF2-40B4-BE49-F238E27FC236}">
                <a16:creationId xmlns:a16="http://schemas.microsoft.com/office/drawing/2014/main" id="{6DF7C9DE-480B-9A2E-DB41-B337508C1D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389346C-A9DF-7785-22E8-842F9592B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921" y="3936612"/>
            <a:ext cx="11416290" cy="231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5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6FD8F-5E83-DF4E-4410-3BE3C909E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793D45C6-A096-0EDE-D424-F9240B89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MF_pracovnik</a:t>
            </a:r>
            <a:r>
              <a:rPr lang="cs-CZ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>
                <a:latin typeface="Calibri"/>
                <a:ea typeface="Calibri"/>
                <a:cs typeface="Calibri"/>
              </a:rPr>
              <a:t>/ </a:t>
            </a:r>
            <a:r>
              <a:rPr lang="cs-CZ"/>
              <a:t>Informační systém e-Sbírka a e-Legislativa</a:t>
            </a:r>
            <a:endParaRPr lang="cs-CZ">
              <a:ea typeface="Calibri"/>
              <a:cs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1BC1D184-6FA5-AA9B-4D74-99D7059C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F9551A-8B45-1A4F-5090-BA27A0C1F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Kopírovat/ Vložit text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AD5D26B-3573-0B4A-BFF3-A546CF9235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640875"/>
            <a:ext cx="7148170" cy="4368923"/>
          </a:xfrm>
        </p:spPr>
        <p:txBody>
          <a:bodyPr/>
          <a:lstStyle/>
          <a:p>
            <a:r>
              <a:rPr lang="cs-CZ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jiných zdrojů (např. Wordu) vyberte části textu a stisknete CTRL+C </a:t>
            </a:r>
            <a:r>
              <a:rPr lang="cs-CZ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cs-CZ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zkontrolujte si, jakou část kopírujete </a:t>
            </a:r>
            <a:br>
              <a:rPr lang="cs-CZ" sz="18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(například vyberu celé paragrafy)</a:t>
            </a:r>
            <a:endParaRPr lang="cs-CZ" sz="18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6000">
              <a:buNone/>
            </a:pPr>
            <a:endParaRPr lang="cs-CZ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lvl="1" indent="0">
              <a:buNone/>
            </a:pPr>
            <a:br>
              <a:rPr lang="cs-CZ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 dirty="0"/>
          </a:p>
          <a:p>
            <a:pPr marL="360000" lvl="1" indent="0">
              <a:buNone/>
            </a:pPr>
            <a:endParaRPr lang="cs-CZ" sz="1800" dirty="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 descr="Obsah obrázku text, snímek obrazovky, software, počítač&#10;&#10;Obsah vygenerovaný umělou inteligencí může být nesprávný.">
            <a:extLst>
              <a:ext uri="{FF2B5EF4-FFF2-40B4-BE49-F238E27FC236}">
                <a16:creationId xmlns:a16="http://schemas.microsoft.com/office/drawing/2014/main" id="{68835A4D-8816-CB74-AF63-758BB87F3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8" y="2661007"/>
            <a:ext cx="6893652" cy="3695343"/>
          </a:xfrm>
          <a:prstGeom prst="rect">
            <a:avLst/>
          </a:prstGeom>
        </p:spPr>
      </p:pic>
      <p:pic>
        <p:nvPicPr>
          <p:cNvPr id="12" name="Obrázek 11" descr="Obsah obrázku text, elektronika, snímek obrazovky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AE899CA1-6E12-A095-7C5F-54B1BB921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5957" y="1152554"/>
            <a:ext cx="4305300" cy="520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0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A36F5-11F9-C7ED-7020-C36975C54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A1BF81-7487-77BC-48DC-4D6AD5D2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UVOVA_TvorbaSchvalovatelAmp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C172F4-1638-0AE1-7817-040F8799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D10FD-9BAD-D8A7-1151-4E3DBDEB6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Uživatel v podprostoru Žádost o vyhlášení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klikne na Zaznamenat schválení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FA87D6-B73C-00DE-B26C-30452D8D6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Schválení žádosti o vyhlášení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B432E00-CCA6-A7A0-3794-48E060658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05510"/>
            <a:ext cx="9587881" cy="44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41770"/>
      </p:ext>
    </p:extLst>
  </p:cSld>
  <p:clrMapOvr>
    <a:masterClrMapping/>
  </p:clrMapOvr>
  <p:transition spd="slow">
    <p:push dir="u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2B0EE-5B1C-B1D7-BCE5-9D21D111B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DF610B-8B6B-3678-214A-59D6F23D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UVOVA_TvorbaSchvalovatelAmp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82BCEC-DFC5-6890-C0E4-EC97E030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769E3-4AFE-AD94-3089-306442B3F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Uživatel Stáhne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(1)</a:t>
            </a:r>
            <a:r>
              <a:rPr lang="cs-CZ" sz="1800">
                <a:cs typeface="Arial"/>
              </a:rPr>
              <a:t> dokumenty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(2)</a:t>
            </a:r>
            <a:r>
              <a:rPr lang="cs-CZ" sz="1800">
                <a:cs typeface="Arial"/>
              </a:rPr>
              <a:t>, elektronicky podepíše a Nahraje podepsané (3) a klikne na Podepsat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(4) </a:t>
            </a:r>
            <a:r>
              <a:rPr lang="cs-CZ" sz="1800">
                <a:cs typeface="Arial"/>
              </a:rPr>
              <a:t>a následně Potvrdit </a:t>
            </a:r>
            <a:r>
              <a:rPr lang="cs-CZ" sz="1800">
                <a:solidFill>
                  <a:schemeClr val="accent5"/>
                </a:solidFill>
                <a:cs typeface="Arial"/>
              </a:rPr>
              <a:t>(5)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23DC12-C8E0-7821-6F25-9A4F36CF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Příprava pro vyhlášení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6679E6E-8F5C-C46C-9F90-EA0E0A373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475477"/>
            <a:ext cx="8598320" cy="406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39235"/>
      </p:ext>
    </p:extLst>
  </p:cSld>
  <p:clrMapOvr>
    <a:masterClrMapping/>
  </p:clrMapOvr>
  <p:transition spd="slow">
    <p:push dir="u"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CB199-D1C6-7147-8CC5-EDF781417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7B724AE-E65A-ECDD-88B4-8D0C0F977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ADA3736-D79E-058D-5D94-66C2D9ECD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182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BD5AB94-3BFC-63FB-EA58-2EC13231CC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0FAF7E9-FCCF-283E-3BA6-016E4AFC0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Přihlášení do e-Legislativa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B01242D-F516-9F06-ADD2-2B961170CB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pracovníka z útvaru </a:t>
            </a:r>
            <a:r>
              <a:rPr lang="cs-CZ" sz="1800" b="0" i="0">
                <a:effectLst/>
              </a:rPr>
              <a:t>Úřad vlády ČR – Odbor vládní agendy (</a:t>
            </a:r>
            <a:r>
              <a:rPr lang="cs-CZ" sz="1800" b="1" err="1"/>
              <a:t>UVOVA_pracovnik</a:t>
            </a:r>
            <a:r>
              <a:rPr lang="cs-CZ" sz="1800"/>
              <a:t>)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BC60F13-905B-669D-6C47-8BBCED9A8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A5CD5D2-DC1F-7B21-7004-5D7D5EF9E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386428D-8D15-ADE1-4AB2-57957096C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431" y="1808252"/>
            <a:ext cx="6133781" cy="210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3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57E52-B872-19A9-023D-A0464F35D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CB622B-D7CC-59B0-0469-735B6FA97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763CDB-7B0F-A3AD-82EA-667DFAFD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D2A95-BDF4-B171-A8CD-EBDAE2F99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Uživatel v podprostoru Žádost o vyhlášení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 klikne na Postoupit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566872-107D-1CA3-6396-627EF1723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Postoupení návrhu do Redakce sbírky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BADBB5D-0720-8F78-5130-7EDF909A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026621"/>
            <a:ext cx="9535360" cy="432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7834"/>
      </p:ext>
    </p:extLst>
  </p:cSld>
  <p:clrMapOvr>
    <a:masterClrMapping/>
  </p:clrMapOvr>
  <p:transition spd="slow">
    <p:push dir="u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742FF-DEB8-87C1-5675-FCC9D60B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E8BADB-7023-F717-7A76-7257DD606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137286-A3E1-63A5-33E2-0BA93D62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E3742-2C5E-4078-21BD-EB9669B2D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Podprostor Žádost o vyhlášení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 změní stav na Úspěšně předáno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29A988-F34B-F7F7-A115-97CFC0065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Postoupení návrhu do Redakce sbírky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2A29649-38E3-2B03-C955-AE42E1D07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05024"/>
            <a:ext cx="10208356" cy="434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0540"/>
      </p:ext>
    </p:extLst>
  </p:cSld>
  <p:clrMapOvr>
    <a:masterClrMapping/>
  </p:clrMapOvr>
  <p:transition spd="slow">
    <p:push dir="u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2DCB4-1817-DC7A-32EF-B8E05F1D2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0D3A46-DC61-33AC-AA20-0CE42023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UVOVA_TvorbaSchvalovatelAmp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C8AEAD-D033-0A0B-A5EA-B542E151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185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AACA5-4931-71BC-97F5-8D24B3EA5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728216"/>
            <a:ext cx="11234626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cs typeface="Arial"/>
              </a:rPr>
              <a:t>Po úspěšném dokončení postoupení se založí předávací prostor Žádost o vyhlášení</a:t>
            </a:r>
            <a:endParaRPr lang="en-US" sz="1800">
              <a:solidFill>
                <a:schemeClr val="accent5"/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8E93A8-3467-8AC9-0679-47772C287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Příprava pro vyhlášení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976960B-FBD4-A192-2C52-40419018A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02515"/>
            <a:ext cx="10101590" cy="434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26977"/>
      </p:ext>
    </p:extLst>
  </p:cSld>
  <p:clrMapOvr>
    <a:masterClrMapping/>
  </p:clrMapOvr>
  <p:transition spd="slow">
    <p:push dir="u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C75A9-1031-23AD-61FD-79702EB3F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A051294-AA00-CC0E-615E-45FA7C085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186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F4052585-9F3A-D293-880A-3C43B3518A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51DEF638-3D63-D89B-0E71-84F9B2F22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 Navrhovatele u návrhu v Parlamentu </a:t>
            </a:r>
            <a:b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(spolupráce na PN)</a:t>
            </a:r>
            <a:br>
              <a:rPr lang="cs-CZ" sz="4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20857"/>
      </p:ext>
    </p:extLst>
  </p:cSld>
  <p:clrMapOvr>
    <a:masterClrMapping/>
  </p:clrMapOvr>
  <p:transition spd="slow">
    <p:push dir="u"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F9B8B-2A9D-7F22-E931-1BE021129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90B93D-0EA6-83C0-F680-1BC4885CE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187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779FC7-5B81-C416-FE03-9B89B00F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Viditelnost v PSP / SEN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0B685-9A41-C51F-A0F1-00F1E4AA86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E9C6260-69C5-47AD-72C6-30825AD331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626E8494-BF40-8B60-348A-F27C95BB6A54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DB84747-1B79-81EE-AD90-846FDD57B39F}"/>
              </a:ext>
            </a:extLst>
          </p:cNvPr>
          <p:cNvSpPr txBox="1">
            <a:spLocks/>
          </p:cNvSpPr>
          <p:nvPr/>
        </p:nvSpPr>
        <p:spPr>
          <a:xfrm>
            <a:off x="6910952" y="2524874"/>
            <a:ext cx="4986984" cy="14629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accent1"/>
                </a:solidFill>
              </a:rPr>
              <a:t>Návrh založený poslancem</a:t>
            </a:r>
          </a:p>
          <a:p>
            <a:r>
              <a:rPr lang="cs-CZ" dirty="0">
                <a:solidFill>
                  <a:schemeClr val="accent1"/>
                </a:solidFill>
              </a:rPr>
              <a:t>Přihlášení pod </a:t>
            </a:r>
            <a:r>
              <a:rPr lang="cs-CZ" dirty="0" err="1">
                <a:solidFill>
                  <a:schemeClr val="accent1"/>
                </a:solidFill>
              </a:rPr>
              <a:t>MF_pracovnik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800" dirty="0"/>
              <a:t>Návrh 7: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600" b="0" i="1" dirty="0">
                <a:solidFill>
                  <a:srgbClr val="3D3D3D"/>
                </a:solidFill>
                <a:effectLst/>
                <a:latin typeface="Roboto" panose="02000000000000000000" pitchFamily="2" charset="0"/>
              </a:rPr>
              <a:t>2025-1409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600" i="1" dirty="0" err="1">
                <a:solidFill>
                  <a:srgbClr val="3D3D3D"/>
                </a:solidFill>
                <a:latin typeface="Roboto" panose="02000000000000000000" pitchFamily="2" charset="0"/>
              </a:rPr>
              <a:t>MF_pracovnik</a:t>
            </a:r>
            <a:endParaRPr lang="cs-CZ" sz="1600" i="1" dirty="0">
              <a:solidFill>
                <a:srgbClr val="3D3D3D"/>
              </a:solidFill>
              <a:latin typeface="Roboto" panose="02000000000000000000" pitchFamily="2" charset="0"/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3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F4EA6-84D9-1739-53B2-71FC576CD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89F66B-985F-FC4F-8705-282057780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E163F-36F9-FE69-6DDF-2FAE59AA5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188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BD7471A-71FC-834E-590C-63E252645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Obecné principy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1197B43-07AD-9B80-AD1B-A7D0241D03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r>
              <a:rPr lang="cs-CZ" sz="1800"/>
              <a:t>Předávací prostory mezi fázemi jsou veřejné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/>
              <a:t>jsou viditelné v Historii návrhu anebo v panelu Legislativní proces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/>
              <a:t>viditelná je postupovaná verze návrhu vč. doprovodných dokumentů</a:t>
            </a:r>
          </a:p>
          <a:p>
            <a:r>
              <a:rPr lang="cs-CZ" sz="1800"/>
              <a:t>Převzetím do PSP / SEN se automaticky zakládá podprostor pozměňovacích návrhů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/>
              <a:t>viditelné jsou: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/>
              <a:t>souhrny pozměňovacích návrhů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800"/>
              <a:t>sady PN předložené Plénu</a:t>
            </a:r>
          </a:p>
          <a:p>
            <a:pPr marL="1890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1923191673"/>
      </p:ext>
    </p:extLst>
  </p:cSld>
  <p:clrMapOvr>
    <a:masterClrMapping/>
  </p:clrMapOvr>
  <p:transition spd="slow">
    <p:push dir="u"/>
  </p:transition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B1E73-4137-928C-448E-68DE4E0E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98649B-0E7C-8485-7864-B3EE6785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49DE91-EDAE-20CA-CCF1-6E2899A1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189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5D4A1D3-69BC-C5A2-33CE-A9078DE2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Předávací prostory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4B3D2F3-15BA-15F6-1DBB-289E676635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pPr marL="1890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6554812-CA2A-3901-1717-241C13553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1915153"/>
            <a:ext cx="9778319" cy="453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6132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550F-457C-E193-EF62-331411DDF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961930E-969E-45DB-9A2F-9143056B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MF_pracovnik</a:t>
            </a:r>
            <a:r>
              <a:rPr lang="cs-CZ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>
                <a:latin typeface="Calibri"/>
                <a:ea typeface="Calibri"/>
                <a:cs typeface="Calibri"/>
              </a:rPr>
              <a:t>/ </a:t>
            </a:r>
            <a:r>
              <a:rPr lang="cs-CZ"/>
              <a:t>Informační systém e-Sbírka a e-Legislativa</a:t>
            </a:r>
            <a:endParaRPr lang="cs-CZ">
              <a:ea typeface="Calibri"/>
              <a:cs typeface="Calibri"/>
            </a:endParaRP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FE89D3B5-EB4A-CEB9-0A77-C5828E83E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331C741-DF9E-40B6-1E48-D377C280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Kopírovat/ Vložit text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D3B05BE-6F52-AF5B-4493-6302FFAC0F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6" y="1640875"/>
            <a:ext cx="11234631" cy="4368923"/>
          </a:xfrm>
        </p:spPr>
        <p:txBody>
          <a:bodyPr/>
          <a:lstStyle/>
          <a:p>
            <a:r>
              <a:rPr lang="cs-CZ" sz="1800">
                <a:ea typeface="Times New Roman" panose="02020603050405020304" pitchFamily="18" charset="0"/>
                <a:cs typeface="Times New Roman" panose="02020603050405020304" pitchFamily="18" charset="0"/>
              </a:rPr>
              <a:t>Označíme si fragment stejné úrovně jako ve zdrojovém textu (pokud není, vytvoříme) stiskneme CTRL+V </a:t>
            </a:r>
            <a:r>
              <a:rPr lang="cs-CZ" sz="180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cs-CZ" sz="1800">
                <a:ea typeface="Times New Roman" panose="02020603050405020304" pitchFamily="18" charset="0"/>
                <a:cs typeface="Times New Roman" panose="02020603050405020304" pitchFamily="18" charset="0"/>
              </a:rPr>
              <a:t>, zobrazí se potvrzovací dialog, po potvrzení se zdrojový text včetně struktury zkopíruje do místa označeného fragmentu </a:t>
            </a:r>
            <a:r>
              <a:rPr lang="cs-CZ" sz="180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cs-CZ" sz="18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sz="180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6000">
              <a:buNone/>
            </a:pPr>
            <a:endParaRPr lang="cs-CZ" sz="18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sz="18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sz="18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lvl="1" indent="0">
              <a:buNone/>
            </a:pPr>
            <a:br>
              <a:rPr lang="cs-CZ" sz="180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/>
          </a:p>
          <a:p>
            <a:pPr marL="360000" lvl="1" indent="0">
              <a:buNone/>
            </a:pPr>
            <a:endParaRPr lang="cs-CZ" sz="1800">
              <a:solidFill>
                <a:srgbClr val="FF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 descr="Obsah obrázku text, software, Počítačová ikona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D0A505AD-B37F-D160-7C2A-F8AC0321E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2" y="2192669"/>
            <a:ext cx="8103670" cy="434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8EF7A-14C7-FC6F-D393-AA7656DF1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C25288-7817-06AC-D643-054FA5598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F87F84-2ABE-5721-EB9F-9589F482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190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DCD476E0-ABE2-9EED-9522-76B93823F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Postupované verze návrhu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0EE35EF-2370-6C30-C433-CAFDCB2512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pPr marL="1890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027D87C-31EF-D05B-AA15-E1DD894A7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1950092"/>
            <a:ext cx="11235856" cy="346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2129"/>
      </p:ext>
    </p:extLst>
  </p:cSld>
  <p:clrMapOvr>
    <a:masterClrMapping/>
  </p:clrMapOvr>
  <p:transition spd="slow">
    <p:push dir="u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3C457-7AAB-70F9-4C78-1EE38FBCB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CB9706-4138-AE36-78BC-7D9A3E05B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690165-5D9D-042E-723D-D77EC1130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191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D04D05A-9E24-FF50-D6FE-E6ED4F8A0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Předložené PN pro Plénum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328CBBB-6CF9-62A3-7473-7353902451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pPr marL="1890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17E2FEA-E153-32DE-42CB-43C5D41D8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16" y="1730217"/>
            <a:ext cx="11233584" cy="454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15546"/>
      </p:ext>
    </p:extLst>
  </p:cSld>
  <p:clrMapOvr>
    <a:masterClrMapping/>
  </p:clrMapOvr>
  <p:transition spd="slow">
    <p:push dir="u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4D02-07F9-D1C7-AB6C-2165082A7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B4BBF7-EE5E-5C89-24B7-48B8B60B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7A7B09-BB39-83C4-7589-DDD491AD3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192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603FFB4-8D88-798E-7535-C9E88CE7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Souhrn pozměňovacích návrhů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7B00BE8-5A31-4554-62B5-56EFAE2E13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pPr marL="1890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2C62CCA-7000-AE5D-009A-0B2AF420B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1592966"/>
            <a:ext cx="11036661" cy="48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47966"/>
      </p:ext>
    </p:extLst>
  </p:cSld>
  <p:clrMapOvr>
    <a:masterClrMapping/>
  </p:clrMapOvr>
  <p:transition spd="slow">
    <p:push dir="u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545B6-4549-A0AE-778D-6A0A13F04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275C84A-2997-1138-6FD2-A5C96A4D6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MF_pracovnik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EEA1B-090F-11EE-2108-6C1AFBB81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193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897333A-363A-7E84-23B9-0F58C291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/>
              <a:t>Ostatní informace – </a:t>
            </a:r>
            <a:r>
              <a:rPr lang="cs-CZ" i="1">
                <a:solidFill>
                  <a:schemeClr val="accent1"/>
                </a:solidFill>
              </a:rPr>
              <a:t>detailně bude viz blok 7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42AF6E6-9ED5-1E0C-C151-A6A671328E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r>
              <a:rPr lang="cs-CZ" sz="1800" dirty="0"/>
              <a:t>Ve </a:t>
            </a:r>
            <a:r>
              <a:rPr lang="cs-CZ" sz="1800" b="1" dirty="0"/>
              <a:t>Shrnutí návrhu </a:t>
            </a:r>
            <a:r>
              <a:rPr lang="cs-CZ" sz="1800" dirty="0"/>
              <a:t>jsou viditelné: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základní informa</a:t>
            </a: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ce o návrhu s </a:t>
            </a:r>
            <a:r>
              <a:rPr lang="cs-CZ" sz="1800" dirty="0" err="1">
                <a:ea typeface="Calibri" panose="020F0502020204030204" pitchFamily="34" charset="0"/>
                <a:cs typeface="Arial" panose="020B0604020202020204" pitchFamily="34" charset="0"/>
              </a:rPr>
              <a:t>prolinky</a:t>
            </a: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 na aktuální verzi návrhu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před</a:t>
            </a: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ávací prostory mezi fázemi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stavy, které jsou veřejné, vč. dokumentů, které v rámci stavu vznikly</a:t>
            </a:r>
            <a:r>
              <a:rPr lang="cs-CZ" sz="1800" i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cs-CZ" sz="1800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cs-CZ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Další informace </a:t>
            </a:r>
            <a:r>
              <a:rPr lang="cs-CZ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jsou </a:t>
            </a: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zobrazeny sekce: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Obecné informace,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Informace o předložení,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Informace o navrhovateli,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Informace o navrhovateli do Senátu (</a:t>
            </a:r>
            <a:r>
              <a:rPr lang="cs-CZ" sz="1800" i="1" dirty="0">
                <a:ea typeface="Calibri" panose="020F0502020204030204" pitchFamily="34" charset="0"/>
                <a:cs typeface="Arial" panose="020B0604020202020204" pitchFamily="34" charset="0"/>
              </a:rPr>
              <a:t>pouze u senátních návrhů)</a:t>
            </a: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 panose="020F0502020204030204" pitchFamily="34" charset="0"/>
                <a:cs typeface="Arial" panose="020B0604020202020204" pitchFamily="34" charset="0"/>
              </a:rPr>
              <a:t>Aktuální stav legislativního procesu </a:t>
            </a:r>
            <a:endParaRPr lang="cs-CZ" sz="1800" i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870242599"/>
      </p:ext>
    </p:extLst>
  </p:cSld>
  <p:clrMapOvr>
    <a:masterClrMapping/>
  </p:clrMapOvr>
  <p:transition spd="slow">
    <p:push dir="u"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C2DB6-4B38-E6CC-4441-6CA03125E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AFF852-1FC9-EE13-52EA-2BC8D354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194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8F7D1D-31CE-C9FE-A0AB-CCA60E73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Sdílení sady PN s uživateli z jiných resortů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F25F86-300E-3122-1DC1-B1185EB0D7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1800" dirty="0"/>
              <a:t>Návrh 6:</a:t>
            </a:r>
          </a:p>
          <a:p>
            <a:pPr marL="0" indent="0">
              <a:buNone/>
            </a:pP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2025-0520</a:t>
            </a:r>
          </a:p>
          <a:p>
            <a:pPr marL="0" indent="0">
              <a:buNone/>
            </a:pPr>
            <a:r>
              <a:rPr lang="cs-CZ" sz="1800" i="1" dirty="0" err="1"/>
              <a:t>jandikova.eva_poslanec</a:t>
            </a:r>
            <a:endParaRPr lang="cs-CZ" sz="1800" i="1" dirty="0"/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 dirty="0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46D347D-224D-7C9E-E774-880BEF39F8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E83902BB-ECB4-E915-57CB-2C04ABE653BF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59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39D65-B9EA-18B1-5888-B1F8D6212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9AFBF-A4DC-19B2-0751-C757CFC34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PSP_poslanec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A2BA59-F9DD-6CEA-B739-CCDDF467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195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F822871-5687-90BE-EA4E-23242ACE2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Sdílení sady PN s uživateli z jiných resortů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3727D2-95F6-A8BF-81EE-26F742067F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626133"/>
          </a:xfrm>
        </p:spPr>
        <p:txBody>
          <a:bodyPr/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ptos" panose="020B0004020202020204" pitchFamily="34" charset="0"/>
              </a:rPr>
              <a:t>O</a:t>
            </a:r>
            <a:r>
              <a:rPr lang="cs-CZ" sz="1800">
                <a:effectLst/>
                <a:ea typeface="Aptos" panose="020B0004020202020204" pitchFamily="34" charset="0"/>
                <a:cs typeface="Aptos" panose="020B0004020202020204" pitchFamily="34" charset="0"/>
              </a:rPr>
              <a:t>bdobně jako je tomu u sad připomínek, tak i v případě pozměňovacích návrhů je dostupná možnost sdílet pro editaci / čtení 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>
                <a:effectLst/>
                <a:ea typeface="Aptos" panose="020B0004020202020204" pitchFamily="34" charset="0"/>
                <a:cs typeface="Aptos" panose="020B0004020202020204" pitchFamily="34" charset="0"/>
              </a:rPr>
              <a:t>vybrat lze jakéhokoliv uživatele v e-Legislativě napříč organizacemi</a:t>
            </a:r>
          </a:p>
          <a:p>
            <a:pPr marL="323850" lvl="1" indent="-323850" algn="just">
              <a:lnSpc>
                <a:spcPct val="115000"/>
              </a:lnSpc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Po otevření sady PN v editoru klikneme v horním menu na Sada PN </a:t>
            </a:r>
            <a:r>
              <a:rPr lang="cs-CZ" sz="1800">
                <a:solidFill>
                  <a:srgbClr val="FF0000"/>
                </a:solidFill>
              </a:rPr>
              <a:t>(1)</a:t>
            </a:r>
          </a:p>
          <a:p>
            <a:pPr marL="323850" lvl="1" indent="-323850" algn="just">
              <a:lnSpc>
                <a:spcPct val="115000"/>
              </a:lnSpc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Následně klikneme na Editovat sadu PN </a:t>
            </a:r>
            <a:r>
              <a:rPr lang="cs-CZ" sz="1800">
                <a:solidFill>
                  <a:srgbClr val="FF0000"/>
                </a:solidFill>
              </a:rPr>
              <a:t>(2)</a:t>
            </a:r>
          </a:p>
          <a:p>
            <a:pPr marL="323850" lvl="1" indent="-323850" algn="just">
              <a:lnSpc>
                <a:spcPct val="115000"/>
              </a:lnSpc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/>
              <a:t>Otevře se dialogové okno Editace sady pozměňovacích návrhů, kde lze zadat </a:t>
            </a:r>
            <a:r>
              <a:rPr lang="cs-CZ" sz="1800">
                <a:solidFill>
                  <a:srgbClr val="FF0000"/>
                </a:solidFill>
              </a:rPr>
              <a:t>(3)</a:t>
            </a:r>
            <a:r>
              <a:rPr lang="cs-CZ" sz="1800"/>
              <a:t>: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Sdílení pro editaci</a:t>
            </a:r>
          </a:p>
          <a:p>
            <a:pPr marL="719850" lvl="1" indent="-323850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1800"/>
              <a:t>Sdílení pro čtení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cs-CZ" sz="1800"/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000"/>
              <a:t>Návrh: 2025-0520 (</a:t>
            </a:r>
            <a:r>
              <a:rPr lang="cs-CZ" sz="1000" err="1"/>
              <a:t>jandikova.eva_poslanec</a:t>
            </a:r>
            <a:r>
              <a:rPr lang="cs-CZ" sz="1000"/>
              <a:t>)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282839374"/>
      </p:ext>
    </p:extLst>
  </p:cSld>
  <p:clrMapOvr>
    <a:masterClrMapping/>
  </p:clrMapOvr>
  <p:transition spd="slow">
    <p:push dir="u"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E932D-EA12-8C71-5C56-6FB987C36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FACC4B-4450-EAA1-8D19-F268EE6DD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PSP_poslanec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744C0A-CDE8-26E2-519E-BEA4CF3AE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196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8F003-4550-61F6-8C8C-C03127F64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27468C31-A3A1-5AD5-C2DC-1EE0F119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Sdílení sady PN s uživateli z jiných resortů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7DF1DC-B71A-C1DB-708B-64A5B7B9A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1728216"/>
            <a:ext cx="10305789" cy="477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31511"/>
      </p:ext>
    </p:extLst>
  </p:cSld>
  <p:clrMapOvr>
    <a:masterClrMapping/>
  </p:clrMapOvr>
  <p:transition spd="slow">
    <p:push dir="u"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E6D2-8D2E-209B-1E3B-0C79A5434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0A499B-C413-8257-C952-A652BC989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197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0F7856-CD09-460B-F239-1C2261D5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Export sad PN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B99401-2F04-835E-2446-C78EB2EF13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u="sng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84A2BA9-8DCB-7231-D240-09FA538994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2" name="Vývojový diagram: spojnice 1">
            <a:extLst>
              <a:ext uri="{FF2B5EF4-FFF2-40B4-BE49-F238E27FC236}">
                <a16:creationId xmlns:a16="http://schemas.microsoft.com/office/drawing/2014/main" id="{C7041C56-77F4-CE77-90A3-425D979E6761}"/>
              </a:ext>
            </a:extLst>
          </p:cNvPr>
          <p:cNvSpPr/>
          <p:nvPr/>
        </p:nvSpPr>
        <p:spPr bwMode="auto">
          <a:xfrm>
            <a:off x="257175" y="161925"/>
            <a:ext cx="152400" cy="161925"/>
          </a:xfrm>
          <a:prstGeom prst="flowChartConnector">
            <a:avLst/>
          </a:prstGeom>
          <a:solidFill>
            <a:schemeClr val="accent1"/>
          </a:solidFill>
          <a:ln w="12700">
            <a:solidFill>
              <a:schemeClr val="accent1"/>
            </a:solidFill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0DC1BC8-95B6-FA26-8B88-9BACE20EB008}"/>
              </a:ext>
            </a:extLst>
          </p:cNvPr>
          <p:cNvSpPr txBox="1">
            <a:spLocks/>
          </p:cNvSpPr>
          <p:nvPr/>
        </p:nvSpPr>
        <p:spPr>
          <a:xfrm>
            <a:off x="6910952" y="2524874"/>
            <a:ext cx="4986984" cy="14629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800"/>
              <a:t>Návrh 7: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800" i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2025-0199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2000" b="0" i="1" err="1">
                <a:solidFill>
                  <a:srgbClr val="3D3D3D"/>
                </a:solidFill>
                <a:effectLst/>
              </a:rPr>
              <a:t>jandikova.eva_poslanec</a:t>
            </a:r>
            <a:endParaRPr lang="cs-CZ" i="1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0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4E82B-8D0A-557F-B9C3-774927825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0AF606-696E-B3C4-CC53-B9737E46C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PSP_poslanec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616952-6B66-2E55-B886-F4FCC6CFB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198</a:t>
            </a:fld>
            <a:endParaRPr lang="pl-PL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07C3C62-A66F-38A8-69CB-0646D33C6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Export sad PN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25C3487-1CD6-0B34-8228-C1B0B720CF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21953"/>
          </a:xfrm>
        </p:spPr>
        <p:txBody>
          <a:bodyPr/>
          <a:lstStyle/>
          <a:p>
            <a:r>
              <a:rPr lang="cs-CZ" sz="1800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Každá sada PN obsahuje dokument </a:t>
            </a:r>
            <a:r>
              <a:rPr lang="cs-CZ" sz="1800" i="1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Pozměňovací a jiné návrhy</a:t>
            </a:r>
            <a:r>
              <a:rPr lang="cs-CZ" sz="1800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který lze exportovat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dokument lze exportovat ve formátu DOCX či PDF pro následnou práci či sdílení přes e-mail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dokument lze exportovat vždy jednotlivě za každou sadu PN</a:t>
            </a:r>
          </a:p>
          <a:p>
            <a:r>
              <a:rPr lang="cs-CZ" sz="1800"/>
              <a:t>Po otevření sady PN v editoru vybereme záložku s dokumentem </a:t>
            </a:r>
            <a:r>
              <a:rPr lang="cs-CZ" sz="1800" i="1"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Pozměňovací a jiné návrhy </a:t>
            </a:r>
            <a:r>
              <a:rPr lang="cs-CZ" sz="1800">
                <a:solidFill>
                  <a:srgbClr val="FF0000"/>
                </a:solidFill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(1)</a:t>
            </a:r>
            <a:endParaRPr lang="cs-CZ" sz="1800">
              <a:solidFill>
                <a:srgbClr val="FF0000"/>
              </a:solidFill>
            </a:endParaRPr>
          </a:p>
          <a:p>
            <a:r>
              <a:rPr lang="cs-CZ" sz="1800"/>
              <a:t>V horním menu klikneme na Dokument </a:t>
            </a:r>
            <a:r>
              <a:rPr lang="cs-CZ" sz="1800">
                <a:solidFill>
                  <a:srgbClr val="FF0000"/>
                </a:solidFill>
              </a:rPr>
              <a:t>(2)</a:t>
            </a:r>
            <a:endParaRPr lang="cs-CZ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cs-CZ" sz="1800"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Následně klikneme na Export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(3)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800"/>
              <a:t>Otevře se dialogové okno Export </a:t>
            </a:r>
            <a:r>
              <a:rPr lang="cs-CZ" sz="1800">
                <a:solidFill>
                  <a:srgbClr val="FF0000"/>
                </a:solidFill>
              </a:rPr>
              <a:t>(4)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800"/>
              <a:t>Vybereme formát export PDF nebo </a:t>
            </a:r>
            <a:r>
              <a:rPr lang="cs-CZ" sz="1800" err="1"/>
              <a:t>Docx</a:t>
            </a:r>
            <a:r>
              <a:rPr lang="cs-CZ" sz="1800"/>
              <a:t> </a:t>
            </a:r>
            <a:r>
              <a:rPr lang="cs-CZ" sz="1800">
                <a:solidFill>
                  <a:srgbClr val="FF0000"/>
                </a:solidFill>
              </a:rPr>
              <a:t>(5)</a:t>
            </a:r>
          </a:p>
          <a:p>
            <a:pPr marL="323850" indent="-323850" algn="just">
              <a:lnSpc>
                <a:spcPct val="115000"/>
              </a:lnSpc>
            </a:pPr>
            <a:r>
              <a:rPr lang="cs-CZ" sz="1800"/>
              <a:t>Klineme na Potvrdit </a:t>
            </a:r>
            <a:r>
              <a:rPr lang="cs-CZ" sz="1800">
                <a:solidFill>
                  <a:srgbClr val="FF0000"/>
                </a:solidFill>
              </a:rPr>
              <a:t>(6)</a:t>
            </a:r>
            <a:r>
              <a:rPr lang="cs-CZ" sz="1800"/>
              <a:t>  </a:t>
            </a:r>
          </a:p>
          <a:p>
            <a:pPr marL="323850" indent="-323850" algn="just">
              <a:lnSpc>
                <a:spcPct val="115000"/>
              </a:lnSpc>
            </a:pPr>
            <a:endParaRPr lang="cs-CZ" sz="1800"/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000"/>
              <a:t>Návrh: </a:t>
            </a:r>
            <a:r>
              <a:rPr lang="cs-CZ" sz="1000" b="0" i="0">
                <a:solidFill>
                  <a:srgbClr val="3D3D3D"/>
                </a:solidFill>
                <a:effectLst/>
              </a:rPr>
              <a:t>2025-0199 (</a:t>
            </a:r>
            <a:r>
              <a:rPr lang="cs-CZ" sz="1000" b="0" i="0" err="1">
                <a:solidFill>
                  <a:srgbClr val="3D3D3D"/>
                </a:solidFill>
                <a:effectLst/>
              </a:rPr>
              <a:t>jandikova.eva_poslanec</a:t>
            </a:r>
            <a:r>
              <a:rPr lang="cs-CZ" sz="1000" b="0" i="0">
                <a:solidFill>
                  <a:srgbClr val="3D3D3D"/>
                </a:solidFill>
                <a:effectLst/>
              </a:rPr>
              <a:t>)</a:t>
            </a:r>
            <a:endParaRPr lang="en-US" sz="10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3771805918"/>
      </p:ext>
    </p:extLst>
  </p:cSld>
  <p:clrMapOvr>
    <a:masterClrMapping/>
  </p:clrMapOvr>
  <p:transition spd="slow">
    <p:push dir="u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B13D-260E-957C-86D2-82D1D4135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33B78B-4D89-1CF0-884D-4B650D7E9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PSP_poslanec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457E68-EE21-F906-9359-02F58114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199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9A873F-BE8D-977C-9A9D-98C4C298B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54AC80-AFFA-90C3-CF2D-DA7F7E5E5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Export sad PN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F08DAC3-1A69-239C-41C5-A0A28AB0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686741"/>
            <a:ext cx="10376558" cy="479625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C604837-1EBF-7A83-FA80-772B824EA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051" y="3901902"/>
            <a:ext cx="2588206" cy="208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82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DD468FC-5A1F-4D93-9266-BF44BB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44A9715-BFBD-4CD0-B460-B81896994A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AD50B7D-FE5C-4529-8057-8AD9C6AA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Úvod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15168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B0A51-1A83-32E0-DF7D-70B313D71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689C4D44-7FE3-748D-81A0-61B27E4AD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MF_pracovnik</a:t>
            </a:r>
            <a:r>
              <a:rPr lang="cs-CZ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>
                <a:latin typeface="Calibri"/>
                <a:ea typeface="Calibri"/>
                <a:cs typeface="Calibri"/>
              </a:rPr>
              <a:t>/ </a:t>
            </a:r>
            <a:r>
              <a:rPr lang="cs-CZ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EA432BA9-69A6-0028-E362-D724A5553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C70D475-B69D-920E-FD8E-05A01610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Kopírovat/ Vložit text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82057E0-3475-9C8E-4DBB-305DFB182B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3258" y="1640875"/>
            <a:ext cx="11392112" cy="4368923"/>
          </a:xfrm>
        </p:spPr>
        <p:txBody>
          <a:bodyPr/>
          <a:lstStyle/>
          <a:p>
            <a:pPr lvl="1"/>
            <a:endParaRPr lang="cs-CZ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6000">
              <a:buNone/>
            </a:pPr>
            <a:endParaRPr lang="cs-CZ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lvl="1" indent="0">
              <a:buNone/>
            </a:pPr>
            <a:br>
              <a:rPr lang="cs-CZ" sz="360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/>
          </a:p>
          <a:p>
            <a:pPr marL="360000" lvl="1" indent="0">
              <a:buNone/>
            </a:pPr>
            <a:endParaRPr lang="cs-CZ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26AACCFB-A0FA-714B-234E-ED5E57098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531799"/>
            <a:ext cx="9177034" cy="491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2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52177D-B636-4CB0-8BD3-6520D1066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200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EBE802-6556-4407-B41E-41835B16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Font typeface="Calibri" panose="020F0502020204030204" pitchFamily="34" charset="0"/>
              <a:buNone/>
            </a:pPr>
            <a:r>
              <a:rPr lang="cs-CZ">
                <a:latin typeface="+mn-lt"/>
              </a:rPr>
              <a:t>Tvorba pozměňovacích návrhů v osobní </a:t>
            </a:r>
            <a:br>
              <a:rPr lang="cs-CZ">
                <a:latin typeface="+mn-lt"/>
              </a:rPr>
            </a:br>
            <a:r>
              <a:rPr lang="cs-CZ">
                <a:latin typeface="+mn-lt"/>
              </a:rPr>
              <a:t>e-Legislativě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EADB279-6B65-47C1-8089-6CF7F060016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CB4C9BB-4436-2776-C7EE-4F9E2710CC5B}"/>
              </a:ext>
            </a:extLst>
          </p:cNvPr>
          <p:cNvSpPr txBox="1"/>
          <p:nvPr/>
        </p:nvSpPr>
        <p:spPr>
          <a:xfrm>
            <a:off x="6758552" y="2273367"/>
            <a:ext cx="4645763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>
                <a:solidFill>
                  <a:schemeClr val="accent1"/>
                </a:solidFill>
              </a:rPr>
              <a:t>Návrh založený poslancem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>
                <a:solidFill>
                  <a:schemeClr val="accent1"/>
                </a:solidFill>
              </a:rPr>
              <a:t>Přihlášení pod </a:t>
            </a:r>
            <a:r>
              <a:rPr lang="cs-CZ" sz="2000" err="1">
                <a:solidFill>
                  <a:schemeClr val="accent1"/>
                </a:solidFill>
              </a:rPr>
              <a:t>MF_pracovnik</a:t>
            </a:r>
            <a:endParaRPr lang="cs-CZ" sz="2000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800"/>
              <a:t>Návrh 7: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600" b="0" i="1">
                <a:solidFill>
                  <a:srgbClr val="3D3D3D"/>
                </a:solidFill>
                <a:effectLst/>
              </a:rPr>
              <a:t>2025-1409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cs-CZ" sz="1600" i="1" err="1">
                <a:solidFill>
                  <a:srgbClr val="3D3D3D"/>
                </a:solidFill>
              </a:rPr>
              <a:t>MF_pracovnik</a:t>
            </a:r>
            <a:endParaRPr lang="cs-CZ" sz="1600" i="1">
              <a:solidFill>
                <a:srgbClr val="3D3D3D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cs-CZ" u="sng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2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20EA61D-8831-01E4-7ED4-776EBA0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BD845BF-B1F9-B5A8-085C-4869225F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201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9957087-E9B0-2C94-1C09-E394BF96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Stažení návrhu z centrální e-Legislativy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6B2AA3ED-D29E-F86C-E6AB-05315F5232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814420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Osobní e-Legislativě se přihlásíme pod svým účtem z daného resortu, např. </a:t>
            </a:r>
            <a:r>
              <a:rPr lang="cs-CZ" sz="1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MF_pracovnik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endParaRPr lang="cs-CZ" sz="1800" b="1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domovské stránce zvolíme 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Právní akty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 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Načíst právní akt z e-Legislativy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6831641-D1F8-46AA-1B2E-ACC70DD90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2432916"/>
            <a:ext cx="8772282" cy="411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7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20EA61D-8831-01E4-7ED4-776EBA0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BD845BF-B1F9-B5A8-085C-4869225F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9957087-E9B0-2C94-1C09-E394BF96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Stažení návrhu z centrální e-Legislativy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0B52C5DE-7E23-72DE-1217-D122A5BF6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93872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Zobrazí se dialogové okno Vyhledat verzi návrhu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kde vyhledáme návrh (podle čísla nebo názvu)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označíme vyhledaný návrh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klikneme na Vybrat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129D03AA-E7AB-9C3F-EC29-27DCFB6DF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0" y="2588497"/>
            <a:ext cx="11233584" cy="344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3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20EA61D-8831-01E4-7ED4-776EBA0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BD845BF-B1F9-B5A8-085C-4869225F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203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9957087-E9B0-2C94-1C09-E394BF96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Stažení návrhu z centrální e-Legislativy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E9181E66-6B46-0FB5-6500-55F9A3F0BE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52775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Vyhledáme verzi návrhu pro Pozměňovací návrhy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označíme verzi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klikneme 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Stáhnout verzi návrhu off-line</a:t>
            </a:r>
            <a:r>
              <a:rPr lang="cs-CZ" sz="1800" b="1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EB401E-23B2-ABCC-3942-B15CA0CD7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2373298"/>
            <a:ext cx="10804257" cy="410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91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C1DAF-149E-FAC3-BC76-F7FFAAC3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96CF976B-B8F0-AD6A-27E7-EB356610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BB28241A-685C-C840-DA31-CA18F9FA1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86249E8-2477-3E50-1F2C-7A728D2C7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Stažení návrhu z centrální e-Legislativy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501E3607-D37E-42BA-644A-0ECDC40A32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52775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Vyhledáme verzi návrhu pro Pozměňovací návrhy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označíme verzi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klikneme 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Stáhnout verzi návrhu off-line</a:t>
            </a:r>
            <a:r>
              <a:rPr lang="cs-CZ" sz="1800" b="1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7D78DD7-BC1C-8540-14D7-F01C9DAB9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2373298"/>
            <a:ext cx="10804257" cy="410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20EA61D-8831-01E4-7ED4-776EBA0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BD845BF-B1F9-B5A8-085C-4869225F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205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9957087-E9B0-2C94-1C09-E394BF96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Vytvoření nového pozměňovacího návrhu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F33D4B2-960E-DE39-291B-C02B31B2EF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500445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Vrátíme se na domovskou stránku Osobní e-Legislativy, klikneme na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Pozměňovací návrhy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následně  </a:t>
            </a:r>
            <a:r>
              <a:rPr lang="cs-CZ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Nový pozměňovací návrh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D6D92F7-E01B-CA63-3524-744427309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65670"/>
            <a:ext cx="8822856" cy="409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8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0AD73-44A1-CCB2-9F30-B65F3D2D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16D05AB7-D42A-5A00-D896-BD4A357E1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A722636A-0DC4-27F0-2DAC-C33E7D01E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206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1F72A0E-90C7-FE81-ED89-C3708FAE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Vytvoření nového pozměňovacího návrhu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680576A-D23A-5603-02CC-3637065E3B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500445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Otevře se dialogové okno Výběr verze návrhu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kdy označíme verzi návrhu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klikneme na Pokračovat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endParaRPr lang="cs-CZ" sz="1800" b="1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5843948-392D-43F5-6ECD-75665D1FD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3418"/>
            <a:ext cx="6861842" cy="44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2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20EA61D-8831-01E4-7ED4-776EBA0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BD845BF-B1F9-B5A8-085C-4869225F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9957087-E9B0-2C94-1C09-E394BF96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Atributy pro založení nové sady PN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9619C0A9-0A63-4AB1-1E21-B382A9B6B4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82583"/>
          </a:xfrm>
        </p:spPr>
        <p:txBody>
          <a:bodyPr/>
          <a:lstStyle/>
          <a:p>
            <a:r>
              <a:rPr lang="cs-CZ" sz="1800"/>
              <a:t>Otevře se dialogové okno Atributy sady pozměňovacích návrhů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r>
              <a:rPr lang="cs-CZ" sz="1800"/>
              <a:t>, zvolíme Pozměňovací návrhy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 a Pokračovat </a:t>
            </a:r>
            <a:r>
              <a:rPr lang="cs-CZ" sz="1800">
                <a:solidFill>
                  <a:schemeClr val="accent5"/>
                </a:solidFill>
              </a:rPr>
              <a:t>(3), </a:t>
            </a:r>
            <a:r>
              <a:rPr lang="cs-CZ" sz="1800"/>
              <a:t>vyplníme povinná pole </a:t>
            </a:r>
            <a:r>
              <a:rPr lang="cs-CZ" sz="1800">
                <a:solidFill>
                  <a:schemeClr val="accent5"/>
                </a:solidFill>
              </a:rPr>
              <a:t>(4) </a:t>
            </a:r>
            <a:r>
              <a:rPr lang="cs-CZ" sz="1800"/>
              <a:t>a klikneme na Vytvořit sadu </a:t>
            </a:r>
            <a:r>
              <a:rPr lang="cs-CZ" sz="1800">
                <a:solidFill>
                  <a:schemeClr val="accent5"/>
                </a:solidFill>
              </a:rPr>
              <a:t>(5)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AE9F38B-727D-CB9E-9571-3FBABC866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7" y="2321834"/>
            <a:ext cx="5022463" cy="419096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EDE7D00-FE3D-DC9C-E5E2-F7B1E1A96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81" y="2345130"/>
            <a:ext cx="5022463" cy="419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4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66E85-F3F1-5774-52C5-D713491D0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532D0338-2F63-76F9-D47D-33DE5BD4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5028DB24-FA36-AC0D-62A1-13C7D92A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208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6D859EA-523A-D893-9218-87B9328E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Otevření sady PN v editoru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93F1381-5C46-8589-B04F-D7F0A6F914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500445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záložce Mé pozměňovací návrhy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označíme vytvořenou sadu PN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klikneme na Otevřít v editoru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kde vkládáme jednotlivé PN</a:t>
            </a:r>
          </a:p>
          <a:p>
            <a:endParaRPr lang="cs-CZ" sz="180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14EE863-E21A-1B38-0DF4-215F6AF93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585737"/>
            <a:ext cx="11229674" cy="26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9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F5298-D683-0249-814A-B6D39CDC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BDFCED31-2F1B-3052-D699-212902E68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3498955F-84A8-EA78-FF4E-7E89DF18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209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E45A129-8B31-D467-4CD1-42E680C18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Tvorba PN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C465DCF-8BC5-FB29-8959-70F6545417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500445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otevření editoru standardně upravujeme text návrhu, tzn. tvoříme pozměňovací návrhy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po dokončení práce klikneme na Ukončit editaci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  <a:p>
            <a:endParaRPr lang="cs-CZ" sz="180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9A1879A-9D95-7D82-642D-A71007C24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351711"/>
            <a:ext cx="7959827" cy="418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4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8F04B-067F-3093-F830-02C55E086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633209-65D4-DAE6-DA96-6FBD58B32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C15546-F8C3-6B2F-B35C-6137520DD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</a:t>
            </a:r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návrhu - i</a:t>
            </a:r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mport </a:t>
            </a: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Důvodové</a:t>
            </a:r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zprávy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A1A882-7B71-28F8-1B1B-85D6BD4776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754253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úspěšný import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vyhledání a otevření návrhu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připravený text Důvodové zprávy – Obecná část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1b: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2025-1405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skoleni.1000_MF_pracovnik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27489FF-3075-3BCB-794A-4950334447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74718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pätu 1">
            <a:extLst>
              <a:ext uri="{FF2B5EF4-FFF2-40B4-BE49-F238E27FC236}">
                <a16:creationId xmlns:a16="http://schemas.microsoft.com/office/drawing/2014/main" id="{420EA61D-8831-01E4-7ED4-776EBA01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z="1000"/>
              <a:t>Informační systém e-Sbírka a e-Legislativa</a:t>
            </a:r>
          </a:p>
        </p:txBody>
      </p:sp>
      <p:sp>
        <p:nvSpPr>
          <p:cNvPr id="3" name="Zástupný objekt pre číslo snímky 2">
            <a:extLst>
              <a:ext uri="{FF2B5EF4-FFF2-40B4-BE49-F238E27FC236}">
                <a16:creationId xmlns:a16="http://schemas.microsoft.com/office/drawing/2014/main" id="{7BD845BF-B1F9-B5A8-085C-4869225F6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210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9957087-E9B0-2C94-1C09-E394BF96E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Export sady PN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8E47ADFC-7CD3-A429-BAF1-3C81C71116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730218"/>
            <a:ext cx="11233584" cy="4732227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menu Mé pozměňovací návrhy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vybereme sadu pro export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 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klikneme na Uložit do souboru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Vybereme umístění typ souboru *.</a:t>
            </a:r>
            <a:r>
              <a:rPr lang="cs-CZ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epn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potvrdíme Uložit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</a:t>
            </a:r>
          </a:p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Následně soubor odešleme e-mailem nebo nasdílíme</a:t>
            </a:r>
            <a:endParaRPr lang="cs-CZ" sz="180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07BDF9B-02A8-F02B-FBB9-6AD8B7A79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81" y="2782773"/>
            <a:ext cx="11122019" cy="331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2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B0706-BDCB-E96F-1D78-9111C7921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6701580-48E1-65AF-1963-3706F651D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211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C5FA8B66-7713-0940-0A02-2C4B03543A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BFF12502-C37F-BDF6-0B3C-FB0146129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Zamčení a odemčení fragmentu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03694"/>
      </p:ext>
    </p:extLst>
  </p:cSld>
  <p:clrMapOvr>
    <a:masterClrMapping/>
  </p:clrMapOvr>
  <p:transition spd="slow">
    <p:push dir="u"/>
  </p:transition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17912-D21C-F4A6-E1C4-22C7578F5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BF7372-75D5-92F2-22DC-DC8C50CFA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212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1D7906-6335-DE75-A471-9481CFCF5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/>
          </a:bodyPr>
          <a:lstStyle/>
          <a:p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Zamčení fragmentu</a:t>
            </a:r>
            <a:endParaRPr lang="cs-CZ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408259-674D-16CF-89A8-531B455CB3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práce s fragmentem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vyhledání a otevření návrhu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vložený text v návrhu</a:t>
            </a: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1a: 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2025-1404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1000_MF_pracovnik</a:t>
            </a:r>
            <a:br>
              <a:rPr lang="cs-CZ" sz="1800" i="1" dirty="0"/>
            </a:br>
            <a:r>
              <a:rPr lang="cs-CZ" sz="1800" i="1" dirty="0"/>
              <a:t>999_MF_pracovnik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323410F-C1E2-E228-F24E-8AB816972C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69564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3E010-EA30-C64A-8D0A-B7FBE7462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0B07FFA-0D89-9781-86DB-17465188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B0F0"/>
                </a:solidFill>
              </a:rPr>
              <a:t>MF_pracovnik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/>
              <a:t>/ </a:t>
            </a:r>
            <a:r>
              <a:rPr lang="cs-CZ" sz="900" dirty="0"/>
              <a:t>Informační systém e-Sbírka a e-Legislativa</a:t>
            </a:r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1CEC5279-3C0D-8432-E2CA-8ED9B0C64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6059"/>
            <a:ext cx="11309199" cy="425794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sz="1800" dirty="0"/>
              <a:t>Uživatel A (1000_MF_pracovnik) označí jeden nebo více fragmentů, které si přeje zamknout </a:t>
            </a:r>
            <a:r>
              <a:rPr lang="cs-CZ" sz="1800" dirty="0">
                <a:solidFill>
                  <a:srgbClr val="FF0000"/>
                </a:solidFill>
              </a:rPr>
              <a:t>(1) </a:t>
            </a:r>
            <a:r>
              <a:rPr lang="cs-CZ" sz="1800" dirty="0"/>
              <a:t>a v horním menu zvolí Fragment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klikne na Zamknout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dirty="0"/>
              <a:t>lze zamknout jeden fragment, např. celý §, nebo více fragmentů různých úrovní </a:t>
            </a:r>
            <a:r>
              <a:rPr lang="cs-CZ" sz="1800" i="1" dirty="0"/>
              <a:t>(CTRL + klik na fragment)</a:t>
            </a:r>
            <a:br>
              <a:rPr lang="cs-CZ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 dirty="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8E4C5BD-D42F-669F-5969-09B8F84C5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Zamčení fragmentu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D5A0241-54FD-E3C9-CF9D-8DD292C40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213</a:t>
            </a:fld>
            <a:endParaRPr lang="pl-PL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EA66273-30D0-42C8-EA64-3DC0269EA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577510"/>
            <a:ext cx="8048867" cy="396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6D9BB-979F-0E9E-6303-A580155FD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F1199CB-9962-1744-37A1-868039D39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B0F0"/>
                </a:solidFill>
              </a:rPr>
              <a:t>MF_pracovnik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/>
              <a:t>/ </a:t>
            </a:r>
            <a:r>
              <a:rPr lang="cs-CZ" sz="900" dirty="0"/>
              <a:t>Informační systém e-Sbírka a e-Legislativa</a:t>
            </a:r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D66A057-3B48-944F-0233-D05BFA02E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5670089" cy="4103827"/>
          </a:xfrm>
        </p:spPr>
        <p:txBody>
          <a:bodyPr/>
          <a:lstStyle/>
          <a:p>
            <a:r>
              <a:rPr lang="cs-CZ" sz="1800" dirty="0"/>
              <a:t>Pohled autora zámku – Uživatel A (1000_MF_pracovnik)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zamčený fragment je označen svislou zelenou čárou</a:t>
            </a:r>
            <a:endParaRPr lang="cs-CZ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cs-CZ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 dirty="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D5FD4177-A931-4DE2-C7CF-D33B19751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Zamčení fragmentu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A47F4AD-E4C5-2215-10AB-B0A2F99FF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214</a:t>
            </a:fld>
            <a:endParaRPr lang="pl-PL"/>
          </a:p>
        </p:txBody>
      </p:sp>
      <p:pic>
        <p:nvPicPr>
          <p:cNvPr id="7" name="Obrázek 6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74A03EEA-1D54-E4DB-883D-B5C97C4D4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5" y="3449217"/>
            <a:ext cx="6285086" cy="3089696"/>
          </a:xfrm>
          <a:prstGeom prst="rect">
            <a:avLst/>
          </a:prstGeom>
        </p:spPr>
      </p:pic>
      <p:sp>
        <p:nvSpPr>
          <p:cNvPr id="9" name="Zástupný text 7">
            <a:extLst>
              <a:ext uri="{FF2B5EF4-FFF2-40B4-BE49-F238E27FC236}">
                <a16:creationId xmlns:a16="http://schemas.microsoft.com/office/drawing/2014/main" id="{3A62FD3F-BBFD-418F-B6B3-A49525F5DA73}"/>
              </a:ext>
            </a:extLst>
          </p:cNvPr>
          <p:cNvSpPr txBox="1">
            <a:spLocks/>
          </p:cNvSpPr>
          <p:nvPr/>
        </p:nvSpPr>
        <p:spPr>
          <a:xfrm>
            <a:off x="6355375" y="1880170"/>
            <a:ext cx="5468653" cy="4103827"/>
          </a:xfrm>
          <a:prstGeom prst="rect">
            <a:avLst/>
          </a:prstGeom>
          <a:effectLst/>
        </p:spPr>
        <p:txBody>
          <a:bodyPr vert="horz" lIns="0" tIns="0" rIns="0" bIns="0" rtlCol="0">
            <a:normAutofit/>
          </a:bodyPr>
          <a:lstStyle>
            <a:lvl1pPr marL="324000" indent="-324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21917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→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8000" indent="-252000" algn="l" defTabSz="1077357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90000"/>
              <a:buFont typeface="Calibri" panose="020F0502020204030204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943" indent="-245527" algn="l" defTabSz="1219170" rtl="0" eaLnBrk="1" latinLnBrk="0" hangingPunct="1">
              <a:spcBef>
                <a:spcPct val="20000"/>
              </a:spcBef>
              <a:buFont typeface="Symbol" pitchFamily="18" charset="2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95887" indent="-234945" algn="l" defTabSz="121917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/>
              <a:t>Pohled Uživatele B (999_MF_pracovnik)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zamčený fragment je označen </a:t>
            </a:r>
            <a:r>
              <a:rPr lang="cs-CZ" sz="1800" dirty="0" err="1"/>
              <a:t>svisloučervenou</a:t>
            </a:r>
            <a:r>
              <a:rPr lang="cs-CZ" sz="1800" dirty="0"/>
              <a:t> čárou</a:t>
            </a:r>
            <a:endParaRPr lang="cs-CZ" sz="1800" dirty="0">
              <a:solidFill>
                <a:srgbClr val="FF0000"/>
              </a:solidFill>
            </a:endParaRPr>
          </a:p>
          <a:p>
            <a:pPr marL="360000" lvl="1" indent="0">
              <a:buNone/>
            </a:pPr>
            <a:r>
              <a:rPr lang="cs-CZ" sz="1800" i="1" dirty="0"/>
              <a:t>Pozn.: pokud se nezobrazuje hned, využijte Dokument – Načíst změny</a:t>
            </a:r>
          </a:p>
          <a:p>
            <a:pPr marL="0" indent="0">
              <a:buFont typeface="Calibri" panose="020F0502020204030204" pitchFamily="34" charset="0"/>
              <a:buNone/>
            </a:pPr>
            <a:br>
              <a:rPr lang="cs-CZ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 dirty="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rázek 10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B381C79F-23AA-8887-043A-121821980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742" y="3449217"/>
            <a:ext cx="5662473" cy="308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6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B7E82-F517-3872-67BD-45C6C71DD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BB6E578-4A95-232C-775C-1B21A0FE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9B83B91-FD45-DBAF-CD2E-005E8E3F8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 dirty="0">
                <a:ea typeface="Calibri"/>
                <a:cs typeface="Calibri"/>
              </a:rPr>
              <a:t>Pokud je fragment zamčený jiným uživatelem, </a:t>
            </a:r>
            <a:r>
              <a:rPr lang="cs-CZ" sz="1800" b="1" dirty="0">
                <a:ea typeface="Calibri"/>
                <a:cs typeface="Calibri"/>
              </a:rPr>
              <a:t>nemůže</a:t>
            </a:r>
            <a:r>
              <a:rPr lang="cs-CZ" sz="1800" dirty="0">
                <a:ea typeface="Calibri"/>
                <a:cs typeface="Calibri"/>
              </a:rPr>
              <a:t>: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editovat fragment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vkládat podřízený fragment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vkládat fragment stejné nebo vyšší úrovně před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uzavřít návrh</a:t>
            </a:r>
          </a:p>
          <a:p>
            <a:pPr marL="35941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 dirty="0">
              <a:ea typeface="Calibri"/>
              <a:cs typeface="Calibri"/>
            </a:endParaRPr>
          </a:p>
          <a:p>
            <a:pPr marL="323850" indent="-323850"/>
            <a:r>
              <a:rPr lang="cs-CZ" sz="1800" dirty="0">
                <a:ea typeface="Calibri"/>
                <a:cs typeface="Calibri"/>
              </a:rPr>
              <a:t>Pokud je fragment zamčený jiným uživatelem, </a:t>
            </a:r>
            <a:r>
              <a:rPr lang="cs-CZ" sz="1800" b="1" dirty="0">
                <a:ea typeface="Calibri"/>
                <a:cs typeface="Calibri"/>
              </a:rPr>
              <a:t>může</a:t>
            </a:r>
            <a:r>
              <a:rPr lang="cs-CZ" sz="1800" dirty="0">
                <a:ea typeface="Calibri"/>
                <a:cs typeface="Calibri"/>
              </a:rPr>
              <a:t>: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editovat předcházející fragmenty, pokud se nemění jejich struktura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editovat následující fragmenty</a:t>
            </a:r>
          </a:p>
          <a:p>
            <a:pPr marL="719850" lvl="1" indent="-323850">
              <a:buFont typeface="Courier New" panose="02070309020205020404" pitchFamily="49" charset="0"/>
              <a:buChar char="o"/>
            </a:pPr>
            <a:r>
              <a:rPr lang="cs-CZ" sz="1800" dirty="0">
                <a:ea typeface="Calibri"/>
                <a:cs typeface="Calibri"/>
              </a:rPr>
              <a:t>vkládat fragmenty stejné nebo nižší úrovně za</a:t>
            </a:r>
          </a:p>
          <a:p>
            <a:pPr marL="35941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9C6F83F-AF27-483A-E05E-3C8916A1A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se zamčeným fragmentem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6C9D429-3D1B-5DBD-9EB6-59856DA4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871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D7C12-8505-E224-3892-B38AA8F2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BC211C-3B64-53AF-6DDE-7A1CA3623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216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DADF85-0DC4-E53A-0BCD-022A33B9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/>
          </a:bodyPr>
          <a:lstStyle/>
          <a:p>
            <a:r>
              <a:rPr lang="cs-CZ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Odemčení fragmentu</a:t>
            </a:r>
            <a:endParaRPr lang="cs-CZ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C7DB29-AA0D-3416-4999-A0A248A9B0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práce s fragmentem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vyhledání a otevření návrhu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vložený text v návrhu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zamčený fragment</a:t>
            </a: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1a: 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2025-1404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1000_MF_pracovnik</a:t>
            </a:r>
            <a:br>
              <a:rPr lang="cs-CZ" sz="1800" i="1" dirty="0"/>
            </a:br>
            <a:r>
              <a:rPr lang="cs-CZ" sz="1800" i="1" dirty="0"/>
              <a:t>999_MF_pracovnik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5D5D5D3-CAC0-2AEF-EA79-147DA8BC87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93375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D8A26-3079-94A6-A3CD-FBBE1F695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78E9F23-673A-9F75-257D-664F95F1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B0F0"/>
                </a:solidFill>
              </a:rPr>
              <a:t>MF_pracovnik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/>
              <a:t>/ </a:t>
            </a:r>
            <a:r>
              <a:rPr lang="cs-CZ" sz="900" dirty="0"/>
              <a:t>Informační systém e-Sbírka a e-Legislativa</a:t>
            </a:r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EC7E7DB-2CE8-ECAE-5518-21570268A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r>
              <a:rPr lang="cs-CZ" sz="1800" dirty="0"/>
              <a:t>Odemknout fragment může pouze autor zámku, uživatel A (1000_MF_pracovnik)</a:t>
            </a:r>
            <a:endParaRPr lang="cs-CZ" sz="1800" dirty="0">
              <a:solidFill>
                <a:srgbClr val="FF0000"/>
              </a:solidFill>
            </a:endParaRPr>
          </a:p>
          <a:p>
            <a:r>
              <a:rPr lang="cs-CZ" sz="1800" dirty="0"/>
              <a:t>Aktivujeme libovolný fragment v daném bloku zámku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endParaRPr lang="cs-CZ" sz="1800" dirty="0"/>
          </a:p>
          <a:p>
            <a:r>
              <a:rPr lang="cs-CZ" sz="1800" dirty="0"/>
              <a:t>Uživatel v menu zvolí Fragment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klikne na Odemknout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potvrdí</a:t>
            </a:r>
            <a:r>
              <a:rPr lang="cs-CZ" sz="1800" dirty="0">
                <a:solidFill>
                  <a:srgbClr val="FF0000"/>
                </a:solidFill>
              </a:rPr>
              <a:t> (4)</a:t>
            </a:r>
          </a:p>
          <a:p>
            <a:r>
              <a:rPr lang="cs-CZ" sz="1800" dirty="0"/>
              <a:t>Zámek je odstraněn</a:t>
            </a:r>
          </a:p>
          <a:p>
            <a:pPr marL="0" indent="0">
              <a:buNone/>
            </a:pPr>
            <a:br>
              <a:rPr lang="cs-CZ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1800" dirty="0"/>
          </a:p>
          <a:p>
            <a:pPr marL="360000" lvl="1" indent="0">
              <a:buFont typeface="Calibri" panose="020F0502020204030204" pitchFamily="34" charset="0"/>
              <a:buNone/>
            </a:pPr>
            <a:endParaRPr lang="cs-CZ" sz="18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FD9F4D2-F6D3-8958-1320-7A1738DDD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Odemčení fragmentu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4205160-2DFE-F999-0F19-44332C754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217</a:t>
            </a:fld>
            <a:endParaRPr lang="pl-PL"/>
          </a:p>
        </p:txBody>
      </p:sp>
      <p:pic>
        <p:nvPicPr>
          <p:cNvPr id="7" name="Obrázek 6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A9E9127E-47D9-A8EE-0AC7-C50B367FE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347" y="2560539"/>
            <a:ext cx="7443910" cy="3978374"/>
          </a:xfrm>
          <a:prstGeom prst="rect">
            <a:avLst/>
          </a:prstGeom>
        </p:spPr>
      </p:pic>
      <p:pic>
        <p:nvPicPr>
          <p:cNvPr id="11" name="Obrázek 10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2953559A-7B54-4788-9FAF-E1B6E05E23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5" t="1581" r="1112" b="1178"/>
          <a:stretch/>
        </p:blipFill>
        <p:spPr>
          <a:xfrm>
            <a:off x="1407381" y="4461685"/>
            <a:ext cx="2495704" cy="99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9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DD6F6-50C9-0DE9-C253-A4EA0212F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84786D0-BF84-C4B2-AB0A-B7D2064D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218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583B1706-37A0-35B4-2C21-BC84C21E9C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EDBCB455-DE53-9491-1BBE-D07FF865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Děkuji za pozornost…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4558"/>
      </p:ext>
    </p:extLst>
  </p:cSld>
  <p:clrMapOvr>
    <a:masterClrMapping/>
  </p:clrMapOvr>
  <p:transition spd="slow">
    <p:push dir="u"/>
  </p:transition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9618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89601-EDF4-B4AE-B012-70C72BFBB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2869F20-76F3-CC12-3CC2-0B6EE25FF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DDA6E20-4ABA-785A-ABED-34308489E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/>
              <a:t>Text musí začínat „Obecná část“ </a:t>
            </a:r>
            <a:r>
              <a:rPr lang="cs-CZ" sz="1800">
                <a:solidFill>
                  <a:srgbClr val="FF0000"/>
                </a:solidFill>
              </a:rPr>
              <a:t>(1)</a:t>
            </a:r>
            <a:endParaRPr lang="cs-CZ" sz="1800">
              <a:ea typeface="Calibri"/>
              <a:cs typeface="Calibri"/>
            </a:endParaRPr>
          </a:p>
          <a:p>
            <a:pPr marL="323850" indent="-323850"/>
            <a:r>
              <a:rPr lang="cs-CZ" sz="1800"/>
              <a:t>Celý text si označíme do paměti (stiskneme CTRL + C) </a:t>
            </a:r>
            <a:r>
              <a:rPr lang="cs-CZ" sz="1800">
                <a:solidFill>
                  <a:srgbClr val="FF0000"/>
                </a:solidFill>
              </a:rPr>
              <a:t>(2)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/>
            <a:r>
              <a:rPr lang="cs-CZ" sz="1800"/>
              <a:t>Máme aktivní dokument Důvodová zpráva </a:t>
            </a:r>
            <a:r>
              <a:rPr lang="cs-CZ" sz="1800">
                <a:solidFill>
                  <a:srgbClr val="FF0000"/>
                </a:solidFill>
              </a:rPr>
              <a:t>(3)</a:t>
            </a:r>
          </a:p>
          <a:p>
            <a:pPr marL="323850" indent="-323850"/>
            <a:r>
              <a:rPr lang="cs-CZ" sz="1800"/>
              <a:t>Stiskneme v menu Vložení tlačítko Import Důvodové zprávy </a:t>
            </a:r>
            <a:r>
              <a:rPr lang="cs-CZ" sz="1800">
                <a:solidFill>
                  <a:srgbClr val="FF0000"/>
                </a:solidFill>
              </a:rPr>
              <a:t>(4) (5)</a:t>
            </a:r>
            <a:endParaRPr lang="cs-CZ" sz="1800">
              <a:ea typeface="Calibri"/>
              <a:cs typeface="Calibri"/>
            </a:endParaRPr>
          </a:p>
          <a:p>
            <a:pPr marL="323850" indent="-323850"/>
            <a:r>
              <a:rPr lang="cs-CZ" sz="1800"/>
              <a:t>Text se nahraje do obecné části Důvodové zprávy</a:t>
            </a:r>
          </a:p>
          <a:p>
            <a:pPr marL="323850" indent="-323850"/>
            <a:r>
              <a:rPr lang="cs-CZ" sz="1800"/>
              <a:t>Omezení</a:t>
            </a:r>
            <a:endParaRPr lang="cs-CZ" sz="180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lze vkládat pouze do obecné části, zvláštní část se generuje</a:t>
            </a: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  <a:ea typeface="Calibri"/>
                <a:cs typeface="Calibri"/>
              </a:rPr>
              <a:t>ignorují se zvýraznění text (kurzívou, tučně, podtržením)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/>
            <a:endParaRPr lang="cs-CZ" sz="1800">
              <a:ea typeface="Calibri"/>
              <a:cs typeface="Calibri"/>
            </a:endParaRPr>
          </a:p>
          <a:p>
            <a:pPr marL="35941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3032654-DE62-88CD-7EA2-B2E1F0887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připravit import Důvodové zprávy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522D377-AC6C-C8E5-D6CB-834161FD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5" name="Obrázek 4" descr="Obsah obrázku text, snímek obrazovky, Písmo, dokument&#10;&#10;Obsah vygenerovaný umělou inteligencí může být nesprávný.">
            <a:extLst>
              <a:ext uri="{FF2B5EF4-FFF2-40B4-BE49-F238E27FC236}">
                <a16:creationId xmlns:a16="http://schemas.microsoft.com/office/drawing/2014/main" id="{EB480179-2424-AD79-266F-A79C7ABD8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356" y="1512259"/>
            <a:ext cx="3569901" cy="483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3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D1049-D88A-0B6C-6770-990046A1B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83916EB-1B2C-CAC9-EB16-36A7B703A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9B55186-A8E8-DCFD-3F73-7F5040DAA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endParaRPr lang="cs-CZ" sz="1800"/>
          </a:p>
          <a:p>
            <a:pPr marL="36000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EB1AB537-F378-F94A-4895-D4893975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Import Důvodové zprávy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C88AC9EC-A7EE-5638-8E1B-6745A227F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5" name="Obrázek 4" descr="Obsah obrázku text, elektronika, snímek obrazovky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780EED10-56E6-5F60-3266-6E57893EF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1732451"/>
            <a:ext cx="9696449" cy="480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1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F8D4D-203A-4269-24BD-8FBAF188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324A8DA-1DB0-68F5-032B-D00348146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B0F0"/>
                </a:solidFill>
              </a:rPr>
              <a:t>MF_pracovnik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/>
              <a:t>/ </a:t>
            </a:r>
            <a:r>
              <a:rPr lang="cs-CZ" sz="900" dirty="0"/>
              <a:t>Informační systém e-Sbírka a e-Legislativa</a:t>
            </a:r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1696007D-2EAB-8A68-2CC2-83EF8C00B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r>
              <a:rPr lang="cs-CZ" sz="1800"/>
              <a:t>Výsledek importované Důvodové zprávy</a:t>
            </a:r>
          </a:p>
          <a:p>
            <a:pPr marL="36000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313593D-9033-ACAD-52E4-5BDDA217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Import Důvodové zprávy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5145668D-0092-8CFC-CDD4-7E5BA9F0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10" name="Obrázek 9" descr="Obsah obrázku text, snímek obrazovky, software, Webová stránka&#10;&#10;Obsah vygenerovaný umělou inteligencí může být nesprávný.">
            <a:extLst>
              <a:ext uri="{FF2B5EF4-FFF2-40B4-BE49-F238E27FC236}">
                <a16:creationId xmlns:a16="http://schemas.microsoft.com/office/drawing/2014/main" id="{E4C871E0-34A5-AA08-7A1F-8E7D2920D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250040"/>
            <a:ext cx="11118117" cy="342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8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3B473-C0C3-6C27-C0A5-FA5E2F395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6440F4-A23F-9927-9331-FF43B2CD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9EF51F-480A-88F7-14FD-E2596717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E1D529-B125-577A-9C61-13E27EBFF0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úspěšný import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 s novelou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zadaná </a:t>
            </a:r>
            <a:r>
              <a:rPr lang="cs-CZ" sz="1800" dirty="0" err="1">
                <a:solidFill>
                  <a:schemeClr val="accent1"/>
                </a:solidFill>
              </a:rPr>
              <a:t>mezitimní</a:t>
            </a:r>
            <a:r>
              <a:rPr lang="cs-CZ" sz="1800" dirty="0">
                <a:solidFill>
                  <a:schemeClr val="accent1"/>
                </a:solidFill>
              </a:rPr>
              <a:t> novela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vyhledání a otevření návrhu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6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endParaRPr lang="cs-CZ" sz="1600" i="1" dirty="0"/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2: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>
                <a:solidFill>
                  <a:srgbClr val="3D3D3D"/>
                </a:solidFill>
              </a:rPr>
              <a:t>2025-1358 </a:t>
            </a:r>
            <a:r>
              <a:rPr lang="cs-CZ" sz="1800" i="1" dirty="0" err="1">
                <a:solidFill>
                  <a:srgbClr val="3D3D3D"/>
                </a:solidFill>
              </a:rPr>
              <a:t>bernovsky.jiri_MV_pracovnik</a:t>
            </a:r>
            <a:endParaRPr lang="cs-CZ" sz="1800" i="1" dirty="0">
              <a:solidFill>
                <a:srgbClr val="3D3D3D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>
                <a:solidFill>
                  <a:srgbClr val="3D3D3D"/>
                </a:solidFill>
              </a:rPr>
              <a:t>2025-1219 </a:t>
            </a:r>
            <a:r>
              <a:rPr lang="cs-CZ" sz="1800" i="1" dirty="0" err="1">
                <a:solidFill>
                  <a:srgbClr val="3D3D3D"/>
                </a:solidFill>
              </a:rPr>
              <a:t>polanska.ludmila_PSP_poslanec</a:t>
            </a:r>
            <a:endParaRPr lang="cs-CZ" sz="1800" i="1" dirty="0">
              <a:solidFill>
                <a:srgbClr val="3D3D3D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b="0" i="1" dirty="0">
                <a:solidFill>
                  <a:srgbClr val="3D3D3D"/>
                </a:solidFill>
                <a:effectLst/>
              </a:rPr>
              <a:t>2025-0523 </a:t>
            </a:r>
            <a:r>
              <a:rPr lang="cs-CZ" sz="1800" i="1" dirty="0">
                <a:solidFill>
                  <a:srgbClr val="3D3D3D"/>
                </a:solidFill>
              </a:rPr>
              <a:t>MV_TA, </a:t>
            </a:r>
            <a:r>
              <a:rPr lang="cs-CZ" sz="1800" i="1" dirty="0"/>
              <a:t>skoleni.1000_MF_pracovnik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b="0" i="1" dirty="0">
                <a:solidFill>
                  <a:srgbClr val="3D3D3D"/>
                </a:solidFill>
                <a:effectLst/>
              </a:rPr>
              <a:t>2025-0437 </a:t>
            </a:r>
            <a:r>
              <a:rPr lang="cs-CZ" sz="1600" i="1" dirty="0">
                <a:solidFill>
                  <a:srgbClr val="3D3D3D"/>
                </a:solidFill>
              </a:rPr>
              <a:t>MV_TA, </a:t>
            </a:r>
            <a:r>
              <a:rPr lang="cs-CZ" sz="1600" i="1" dirty="0"/>
              <a:t>skoleni.1000_MF_pracovnik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4FC40D2-B517-822C-A5D0-5C40DBC9A2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403878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B566D-1C70-BEE0-CEF6-B0E2D7750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2C8388F-D128-07F9-48A8-AF551C312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A5C2928-9345-CBCB-C59E-C664AE957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4761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Původně dotčená ustanovení novel zobrazovala pouze příslušný fragment, kde došlo ke změně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tzn. pokud byl v §5, odst. 1, písm. a) upraven text, zobrazilo se pouze písmeno a) </a:t>
            </a:r>
            <a:r>
              <a:rPr lang="cs-CZ" sz="1800" i="1">
                <a:solidFill>
                  <a:srgbClr val="1D1C1D"/>
                </a:solidFill>
              </a:rPr>
              <a:t>(vytrženo z kontextu)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6ECC35E-8DE0-981B-3176-E82AC6FC3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E29B0B-C5AE-CD21-8E36-F788A225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57F626-0ED7-19D5-FEEC-3E2A23263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4" r="22101" b="37199"/>
          <a:stretch/>
        </p:blipFill>
        <p:spPr bwMode="auto">
          <a:xfrm>
            <a:off x="526630" y="2676714"/>
            <a:ext cx="10509266" cy="219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3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69572-1105-8AEF-FA2D-F4462EB30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250F1F4-A1CC-BBBE-F6EE-8AD6B555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AB7F3903-0AB3-A675-A053-6A96E6AA1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4761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Nově zobrazuje konkrétní p</a:t>
            </a:r>
            <a:r>
              <a:rPr lang="cs-CZ" sz="1800" b="0" i="0">
                <a:solidFill>
                  <a:srgbClr val="1D1C1D"/>
                </a:solidFill>
                <a:effectLst/>
              </a:rPr>
              <a:t>aragrafy </a:t>
            </a:r>
            <a:r>
              <a:rPr lang="cs-CZ" sz="1800" b="0" i="1">
                <a:solidFill>
                  <a:srgbClr val="1D1C1D"/>
                </a:solidFill>
                <a:effectLst/>
              </a:rPr>
              <a:t>(bez ohledu na úroveň hierarchie - odstavec, písmeno, …)</a:t>
            </a:r>
            <a:r>
              <a:rPr lang="cs-CZ" sz="1800" b="0" i="0">
                <a:solidFill>
                  <a:srgbClr val="1D1C1D"/>
                </a:solidFill>
                <a:effectLst/>
              </a:rPr>
              <a:t>, které jsou prostřednictvím </a:t>
            </a:r>
            <a:r>
              <a:rPr lang="cs-CZ" sz="1800" b="1" i="0">
                <a:solidFill>
                  <a:srgbClr val="1D1C1D"/>
                </a:solidFill>
                <a:effectLst/>
              </a:rPr>
              <a:t>novely</a:t>
            </a:r>
            <a:r>
              <a:rPr lang="cs-CZ" sz="1800" b="0" i="0">
                <a:solidFill>
                  <a:srgbClr val="1D1C1D"/>
                </a:solidFill>
                <a:effectLst/>
              </a:rPr>
              <a:t>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 b="0" i="0">
                <a:solidFill>
                  <a:srgbClr val="1D1C1D"/>
                </a:solidFill>
                <a:effectLst/>
              </a:rPr>
              <a:t>změněny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 b="0" i="0">
                <a:solidFill>
                  <a:srgbClr val="1D1C1D"/>
                </a:solidFill>
                <a:effectLst/>
              </a:rPr>
              <a:t>doplněny,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 b="0" i="0">
                <a:solidFill>
                  <a:srgbClr val="1D1C1D"/>
                </a:solidFill>
                <a:effectLst/>
              </a:rPr>
              <a:t>zrušeny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 b="0" i="0">
                <a:solidFill>
                  <a:srgbClr val="1D1C1D"/>
                </a:solidFill>
                <a:effectLst/>
              </a:rPr>
              <a:t>Bez ohledu na počet změn, vždy se zobrazí </a:t>
            </a:r>
            <a:r>
              <a:rPr lang="cs-CZ" sz="1800" b="1" i="0">
                <a:solidFill>
                  <a:srgbClr val="1D1C1D"/>
                </a:solidFill>
                <a:effectLst/>
              </a:rPr>
              <a:t>celý paragraf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 b="0" i="0">
                <a:solidFill>
                  <a:srgbClr val="1D1C1D"/>
                </a:solidFill>
                <a:effectLst/>
              </a:rPr>
              <a:t>pokud v daném paragrafu k žádné změně nedojde, pak v tomto zobrazení zcela chybí</a:t>
            </a: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0D45736-BC7E-ECF5-04D6-101F5EABF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C99178-E526-7F1F-F792-2CB04DB1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371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CF6C0-6225-A25C-1AA4-29E053961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7626722-D6C6-D50B-CD8A-8C0E8FD13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87E0C79-AC4D-4A59-9EC1-FCF14EB7D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 dirty="0">
                <a:solidFill>
                  <a:srgbClr val="1D1C1D"/>
                </a:solidFill>
              </a:rPr>
              <a:t>Dotčená ustanovení novel lze zobrazit v editoru těmito způsoby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solidFill>
                  <a:srgbClr val="1D1C1D"/>
                </a:solidFill>
              </a:rPr>
              <a:t>horní menu záložka </a:t>
            </a:r>
            <a:r>
              <a:rPr lang="cs-CZ" sz="1800" b="1" dirty="0">
                <a:solidFill>
                  <a:srgbClr val="1D1C1D"/>
                </a:solidFill>
              </a:rPr>
              <a:t>Zobrazení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solidFill>
                  <a:srgbClr val="1D1C1D"/>
                </a:solidFill>
              </a:rPr>
              <a:t>v zápatí přes ikonu </a:t>
            </a:r>
            <a:r>
              <a:rPr lang="cs-CZ" sz="1800" b="1" dirty="0">
                <a:solidFill>
                  <a:srgbClr val="1D1C1D"/>
                </a:solidFill>
              </a:rPr>
              <a:t>Nastavit zobrazení textu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solidFill>
                  <a:srgbClr val="1D1C1D"/>
                </a:solidFill>
              </a:rPr>
              <a:t>přes pravé tlačítko myši zobrazit menu a záložka </a:t>
            </a:r>
            <a:r>
              <a:rPr lang="cs-CZ" sz="1800" b="1" dirty="0">
                <a:solidFill>
                  <a:srgbClr val="1D1C1D"/>
                </a:solidFill>
              </a:rPr>
              <a:t>Zobrazení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 dirty="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 dirty="0">
                <a:solidFill>
                  <a:srgbClr val="1D1C1D"/>
                </a:solidFill>
              </a:rPr>
              <a:t>Ve všech výše uvedených postupech </a:t>
            </a:r>
            <a:r>
              <a:rPr lang="cs-CZ" sz="1800" b="1" dirty="0">
                <a:solidFill>
                  <a:srgbClr val="1D1C1D"/>
                </a:solidFill>
              </a:rPr>
              <a:t>lze měnit zobrazení</a:t>
            </a:r>
            <a:r>
              <a:rPr lang="cs-CZ" sz="1800" dirty="0">
                <a:solidFill>
                  <a:srgbClr val="1D1C1D"/>
                </a:solidFill>
              </a:rPr>
              <a:t>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 dirty="0"/>
              <a:t>Zobrazit změny přes sebe </a:t>
            </a:r>
            <a:r>
              <a:rPr lang="cs-CZ" sz="1800" i="1" dirty="0"/>
              <a:t>(tzn. formou revize) </a:t>
            </a:r>
            <a:r>
              <a:rPr lang="cs-CZ" sz="1800" dirty="0">
                <a:solidFill>
                  <a:schemeClr val="accent1"/>
                </a:solidFill>
              </a:rPr>
              <a:t>(1)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 dirty="0"/>
              <a:t>Zobrazit změny pod sebou </a:t>
            </a:r>
            <a:r>
              <a:rPr lang="cs-CZ" sz="1800" dirty="0">
                <a:solidFill>
                  <a:schemeClr val="accent1"/>
                </a:solidFill>
              </a:rPr>
              <a:t>(2)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cs-CZ" sz="1800" dirty="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dirty="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 dirty="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 dirty="0">
              <a:solidFill>
                <a:srgbClr val="1D1C1D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 dirty="0">
              <a:solidFill>
                <a:srgbClr val="1D1C1D"/>
              </a:solidFill>
            </a:endParaRPr>
          </a:p>
          <a:p>
            <a:pPr marL="1346200" lvl="4" indent="-233363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−"/>
            </a:pPr>
            <a:endParaRPr lang="cs-CZ" sz="1800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6A4335B-3C11-A071-42D6-3ACC68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9E9622-2CC9-0FC4-58C2-38256E76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708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D95C-DC4F-14F2-751D-3E5BAFD4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215C7A1-7D12-5EA6-C8DC-17C8E5685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22797-A320-6844-BA5D-42161C3B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D6972A6-0F83-7D4E-4F07-0FB8B5CF2E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-83050">
              <a:spcAft>
                <a:spcPts val="600"/>
              </a:spcAft>
            </a:pPr>
            <a:r>
              <a:rPr lang="cs-CZ" sz="1800"/>
              <a:t>Editor: horní menu záložka </a:t>
            </a:r>
            <a:r>
              <a:rPr lang="cs-CZ" sz="1800" b="1"/>
              <a:t>Zobrazení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A940F2D-6AFB-1A83-9AB3-A76BA9C21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0D88E7D-EE46-11CB-3629-75011002A6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Uživatel otevře návrh v editoru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Klikne na záložku s úplným zněním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V horním menu zvolí </a:t>
            </a:r>
            <a:r>
              <a:rPr lang="cs-CZ" sz="1800" b="1">
                <a:solidFill>
                  <a:srgbClr val="1D1C1D"/>
                </a:solidFill>
              </a:rPr>
              <a:t>Zobrazení</a:t>
            </a:r>
            <a:r>
              <a:rPr lang="cs-CZ" sz="1800">
                <a:solidFill>
                  <a:srgbClr val="1D1C1D"/>
                </a:solidFill>
              </a:rPr>
              <a:t>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Následně klikne na Zobrazit jen dotčená ustanovení </a:t>
            </a:r>
            <a:r>
              <a:rPr lang="cs-CZ" sz="1800">
                <a:solidFill>
                  <a:schemeClr val="accent5"/>
                </a:solidFill>
              </a:rPr>
              <a:t>(3)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 menu </a:t>
            </a:r>
            <a:r>
              <a:rPr lang="cs-CZ" sz="1800" b="1"/>
              <a:t>Zobrazení</a:t>
            </a:r>
            <a:r>
              <a:rPr lang="cs-CZ" sz="1800"/>
              <a:t> lze měnit i režim zobrazení: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/>
              <a:t>Zobrazit změny přes sebe </a:t>
            </a:r>
            <a:r>
              <a:rPr lang="cs-CZ" sz="1800" i="1"/>
              <a:t>(tzn. formou revize) </a:t>
            </a:r>
            <a:r>
              <a:rPr lang="cs-CZ" sz="1800">
                <a:solidFill>
                  <a:schemeClr val="accent1"/>
                </a:solidFill>
              </a:rPr>
              <a:t>(1)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/>
              <a:t>Zobrazit změny pod sebou </a:t>
            </a:r>
            <a:r>
              <a:rPr lang="cs-CZ" sz="1800">
                <a:solidFill>
                  <a:schemeClr val="accent1"/>
                </a:solidFill>
              </a:rPr>
              <a:t>(2)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>
              <a:solidFill>
                <a:srgbClr val="1D1C1D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cs-CZ" sz="1400" i="1">
                <a:solidFill>
                  <a:srgbClr val="1D1C1D"/>
                </a:solidFill>
              </a:rPr>
              <a:t>Návrh č. </a:t>
            </a:r>
            <a:r>
              <a:rPr lang="cs-CZ" sz="1400" b="0" i="1">
                <a:solidFill>
                  <a:srgbClr val="3D3D3D"/>
                </a:solidFill>
                <a:effectLst/>
              </a:rPr>
              <a:t>2025-0437</a:t>
            </a:r>
            <a:endParaRPr lang="cs-CZ" sz="1400" i="1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/>
          </a:p>
          <a:p>
            <a:pPr marL="1346200" lvl="4" indent="-233363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−"/>
            </a:pPr>
            <a:endParaRPr lang="cs-CZ" sz="1800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22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3039C4C-D265-118F-4B2A-52CB043C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0906177-42B7-1192-8824-9D1B3A18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BACF6D-9DE5-C2BF-E232-EE1208B9A1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0" i="0">
                <a:effectLst/>
                <a:latin typeface="Calibri"/>
                <a:ea typeface="Calibri"/>
                <a:cs typeface="Calibri"/>
              </a:rPr>
              <a:t>Ukázka následujících funkcionalit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EFFE5E-D0AD-77AC-A2C4-618454383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je předmětem školení?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1C2787F-D6C7-C909-51DE-814F25574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Novinky v portálu e-Legislativa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</a:t>
            </a: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návrhu - i</a:t>
            </a:r>
            <a:r>
              <a:rPr lang="cs-CZ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mport z </a:t>
            </a: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cs-CZ"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ordu </a:t>
            </a:r>
            <a:r>
              <a:rPr lang="cs-CZ" sz="14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(jak si připravit data pro úspěšný import)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souhrnu bez připomínek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cs-CZ" sz="1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Průchod návrhu fází Vlády </a:t>
            </a:r>
            <a:endParaRPr lang="cs-CZ" sz="1400" b="1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Převzetí návrhu do fáze Vlády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stanovisek PK LRV, OKOM a LRV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Zapracování závěrů vlády 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Postoupení návrhu do další fáze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BB5F4D-7317-E0C4-2985-5CCAE06E044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buFont typeface="+mj-lt"/>
              <a:buAutoNum type="arabicPeriod" startAt="3"/>
            </a:pP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 Navrhovatele u návrhu v Parlamentu (spolupráce na PN)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Viditelnost v PSP / SEN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Sdílení sady PN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Export sad PN</a:t>
            </a:r>
          </a:p>
          <a:p>
            <a:pPr marL="738900" lvl="1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pozměňovacích návrhů v osobní e-Legislativě</a:t>
            </a:r>
          </a:p>
          <a:p>
            <a:pPr marL="342900" lvl="1" indent="-342900">
              <a:lnSpc>
                <a:spcPct val="107000"/>
              </a:lnSpc>
              <a:buClr>
                <a:schemeClr val="accent4"/>
              </a:buClr>
              <a:buSzPct val="100000"/>
              <a:buFont typeface="+mj-lt"/>
              <a:buAutoNum type="arabicPeriod" startAt="3"/>
            </a:pP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Zamčení a odemčení fragmentu</a:t>
            </a:r>
          </a:p>
        </p:txBody>
      </p:sp>
    </p:spTree>
    <p:extLst>
      <p:ext uri="{BB962C8B-B14F-4D97-AF65-F5344CB8AC3E}">
        <p14:creationId xmlns:p14="http://schemas.microsoft.com/office/powerpoint/2010/main" val="5975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CAED8-6573-98D0-284C-0F7BBC472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D91D814-6D61-550B-1513-41E4437C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2BF0BE0B-C867-A1F8-F36A-F81E62FD2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1800">
                <a:solidFill>
                  <a:schemeClr val="tx1"/>
                </a:solidFill>
              </a:rPr>
              <a:t>Editor: horní menu záložka </a:t>
            </a:r>
            <a:r>
              <a:rPr lang="cs-CZ" sz="1800" b="1">
                <a:solidFill>
                  <a:schemeClr val="tx1"/>
                </a:solidFill>
              </a:rPr>
              <a:t>Zobrazení </a:t>
            </a:r>
            <a:r>
              <a:rPr lang="cs-CZ" sz="1800">
                <a:solidFill>
                  <a:schemeClr val="tx1"/>
                </a:solidFill>
              </a:rPr>
              <a:t>v režimu „Zobrazit změny přes sebe“ </a:t>
            </a:r>
            <a:r>
              <a:rPr lang="cs-CZ" sz="1800"/>
              <a:t>(1) </a:t>
            </a:r>
          </a:p>
          <a:p>
            <a:pPr lvl="4"/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355B680-6530-ECD0-D71A-2D8092FAC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Dotčená ustanovení novel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D59B27-45E0-BF38-6153-C5A29748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451BEC5-C34A-7050-1E00-A904F014F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6462"/>
            <a:ext cx="9534418" cy="443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B056-BFCD-B3E6-0E6B-0C4E6268E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6A05AAD-5A7B-3798-E1D0-2206D15BB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A6CDA191-B411-04C3-667C-F98C3FA51E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1800">
                <a:solidFill>
                  <a:schemeClr val="tx1"/>
                </a:solidFill>
              </a:rPr>
              <a:t>Editor: horní menu záložka </a:t>
            </a:r>
            <a:r>
              <a:rPr lang="cs-CZ" sz="1800" b="1">
                <a:solidFill>
                  <a:schemeClr val="tx1"/>
                </a:solidFill>
              </a:rPr>
              <a:t>Zobrazení </a:t>
            </a:r>
            <a:r>
              <a:rPr lang="cs-CZ" sz="1800">
                <a:solidFill>
                  <a:schemeClr val="tx1"/>
                </a:solidFill>
              </a:rPr>
              <a:t>v režimu „Zobrazit změny pod sebou“ </a:t>
            </a:r>
            <a:r>
              <a:rPr lang="cs-CZ" sz="1800"/>
              <a:t>(2)</a:t>
            </a:r>
          </a:p>
          <a:p>
            <a:pPr lvl="4"/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E12B6CA-7683-BAA8-5134-1003206B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Dotčená ustanovení novel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877CF1-793B-C09D-847D-15571110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BD00CCA-98F6-3D30-B756-E458604E4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53648"/>
            <a:ext cx="9750175" cy="452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7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48413-EB69-532E-A633-358CEA768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4E673EE-350F-085B-5BF8-8F4241BA9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043D3B-43E1-FB5C-2606-23177703A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32</a:t>
            </a:fld>
            <a:endParaRPr lang="pl-PL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BD60D20-29F3-2DA5-4C06-8B17AD3B33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-83050">
              <a:spcAft>
                <a:spcPts val="600"/>
              </a:spcAft>
            </a:pPr>
            <a:r>
              <a:rPr lang="cs-CZ" sz="1800"/>
              <a:t>Editor: v zápatí přes ikonu </a:t>
            </a:r>
            <a:r>
              <a:rPr lang="cs-CZ" sz="1800" b="1"/>
              <a:t>Nastavit zobrazení textu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38437A5-2C86-5AC7-4CA9-26E50E757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90BDB0A-8F78-B35F-B9AA-67FE40E8C7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23850" indent="-323850"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Uživatel otevře návrh v editoru</a:t>
            </a:r>
            <a:endParaRPr lang="en-US"/>
          </a:p>
          <a:p>
            <a:pPr marL="323850" indent="-323850"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Klikne na záložku s úplným zněním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endParaRPr lang="cs-CZ" sz="1800">
              <a:solidFill>
                <a:schemeClr val="accent5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V </a:t>
            </a:r>
            <a:r>
              <a:rPr lang="cs-CZ" sz="1800" b="1">
                <a:solidFill>
                  <a:srgbClr val="1D1C1D"/>
                </a:solidFill>
              </a:rPr>
              <a:t>Zápatí</a:t>
            </a:r>
            <a:r>
              <a:rPr lang="cs-CZ" sz="1800">
                <a:solidFill>
                  <a:srgbClr val="1D1C1D"/>
                </a:solidFill>
              </a:rPr>
              <a:t>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>
                <a:solidFill>
                  <a:srgbClr val="1D1C1D"/>
                </a:solidFill>
              </a:rPr>
              <a:t> klikne na ikonu pro režim zobrazení:</a:t>
            </a: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719455" lvl="1" indent="-35941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/>
              <a:t>Zobrazit změny přes sebe </a:t>
            </a:r>
            <a:r>
              <a:rPr lang="cs-CZ" sz="1800" i="1"/>
              <a:t>(tzn. formou revize) </a:t>
            </a:r>
            <a:r>
              <a:rPr lang="cs-CZ" sz="1800">
                <a:solidFill>
                  <a:schemeClr val="accent1"/>
                </a:solidFill>
              </a:rPr>
              <a:t>(1)</a:t>
            </a:r>
            <a:endParaRPr lang="cs-CZ" sz="1800">
              <a:solidFill>
                <a:schemeClr val="accent1"/>
              </a:solidFill>
              <a:ea typeface="Calibri"/>
              <a:cs typeface="Calibri"/>
            </a:endParaRPr>
          </a:p>
          <a:p>
            <a:pPr marL="719455" lvl="1" indent="-35941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1800"/>
              <a:t>Zobrazit změny pod sebou </a:t>
            </a:r>
            <a:r>
              <a:rPr lang="cs-CZ" sz="1800">
                <a:solidFill>
                  <a:schemeClr val="accent1"/>
                </a:solidFill>
              </a:rPr>
              <a:t>(2)</a:t>
            </a:r>
            <a:endParaRPr lang="cs-CZ" sz="1800">
              <a:solidFill>
                <a:schemeClr val="accent1"/>
              </a:solidFill>
              <a:ea typeface="Calibri"/>
              <a:cs typeface="Calibri"/>
            </a:endParaRPr>
          </a:p>
          <a:p>
            <a:pPr marL="359410" lvl="1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cs-CZ" sz="1800">
                <a:solidFill>
                  <a:srgbClr val="1D1C1D"/>
                </a:solidFill>
              </a:rPr>
              <a:t>a následně klikne na ikonu </a:t>
            </a:r>
            <a:r>
              <a:rPr lang="cs-CZ" sz="1800" b="1">
                <a:solidFill>
                  <a:srgbClr val="1D1C1D"/>
                </a:solidFill>
              </a:rPr>
              <a:t>Nastavit zobrazení textu       </a:t>
            </a:r>
            <a:r>
              <a:rPr lang="cs-CZ" sz="1800"/>
              <a:t>a vybere z menu Zobrazit jen dotčená ustanovení</a:t>
            </a:r>
            <a:r>
              <a:rPr lang="cs-CZ" sz="1800">
                <a:solidFill>
                  <a:schemeClr val="accent5"/>
                </a:solidFill>
              </a:rPr>
              <a:t> </a:t>
            </a:r>
            <a:endParaRPr lang="cs-CZ" sz="1800">
              <a:solidFill>
                <a:schemeClr val="accent5"/>
              </a:solidFill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>
              <a:solidFill>
                <a:srgbClr val="1D1C1D"/>
              </a:solidFill>
            </a:endParaRPr>
          </a:p>
          <a:p>
            <a:pPr marL="323850" indent="-323850"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>
              <a:solidFill>
                <a:srgbClr val="1D1C1D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cs-CZ" sz="1400" i="1">
                <a:solidFill>
                  <a:srgbClr val="1D1C1D"/>
                </a:solidFill>
              </a:rPr>
              <a:t>Návrh č. </a:t>
            </a:r>
            <a:r>
              <a:rPr lang="cs-CZ" sz="1400" b="0" i="1">
                <a:solidFill>
                  <a:srgbClr val="3D3D3D"/>
                </a:solidFill>
                <a:effectLst/>
              </a:rPr>
              <a:t>2025-0437</a:t>
            </a:r>
            <a:endParaRPr lang="cs-CZ" sz="1400" i="1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F4BCF2E-759A-C5F4-2E8F-7639FF6C7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032" y="4137868"/>
            <a:ext cx="295238" cy="23809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1BAB52D-B992-7425-2CAE-B95960A83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061" y="3445467"/>
            <a:ext cx="285714" cy="25714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25F19F24-ED12-37E0-C508-BE2BC072B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077" y="3800000"/>
            <a:ext cx="304762" cy="25714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3E3F27C-08CE-5035-22DF-D357D8B73B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27" y="4834138"/>
            <a:ext cx="3857143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576A0-05F4-5F38-6A35-47989AD5F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D6B8751-6770-8A00-727C-A3FE966AE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6B87F4B6-CFCC-E162-D40E-A72373A0D3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1800">
                <a:solidFill>
                  <a:schemeClr val="tx1"/>
                </a:solidFill>
              </a:rPr>
              <a:t>Editor: v zápatí přes ikonu </a:t>
            </a:r>
            <a:r>
              <a:rPr lang="cs-CZ" sz="1800" b="1">
                <a:solidFill>
                  <a:schemeClr val="tx1"/>
                </a:solidFill>
              </a:rPr>
              <a:t>Nastavit zobrazení textu </a:t>
            </a:r>
            <a:r>
              <a:rPr lang="cs-CZ" sz="1800">
                <a:solidFill>
                  <a:schemeClr val="tx1"/>
                </a:solidFill>
              </a:rPr>
              <a:t>v režimu „Zobrazit změny přes sebe“ </a:t>
            </a:r>
            <a:r>
              <a:rPr lang="cs-CZ" sz="1800"/>
              <a:t>(1) </a:t>
            </a:r>
          </a:p>
          <a:p>
            <a:pPr lvl="4"/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D152ABD-1F2E-7C58-A238-341224F22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Dotčená ustanovení novel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99D8F3-A76A-51B7-F97E-9C579742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89B8F300-7FFA-614B-E22D-527B8D644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66462"/>
            <a:ext cx="9584150" cy="445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1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07A69-49F4-3F7D-DB97-CB8D461CE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DB0F065-189F-29CE-6AA7-CD89865C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4F871F9-413C-AD5A-06E7-34E4D25313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1800">
                <a:solidFill>
                  <a:schemeClr val="tx1"/>
                </a:solidFill>
              </a:rPr>
              <a:t>Editor: v zápatí přes ikonu </a:t>
            </a:r>
            <a:r>
              <a:rPr lang="cs-CZ" sz="1800" b="1">
                <a:solidFill>
                  <a:schemeClr val="tx1"/>
                </a:solidFill>
              </a:rPr>
              <a:t>Nastavit zobrazení textu </a:t>
            </a:r>
            <a:r>
              <a:rPr lang="cs-CZ" sz="1800">
                <a:solidFill>
                  <a:schemeClr val="tx1"/>
                </a:solidFill>
              </a:rPr>
              <a:t>v režimu „Zobrazit změny pod sebou“ </a:t>
            </a:r>
            <a:r>
              <a:rPr lang="cs-CZ" sz="1800"/>
              <a:t>(2)</a:t>
            </a:r>
          </a:p>
          <a:p>
            <a:pPr lvl="4"/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6DDEE59C-C803-C2DA-EE9D-F75FE0A85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Dotčená ustanovení novel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F75AD8-A422-FBDF-803D-1E8B2E1E2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CB1DBF7-3874-CF25-BBF7-AEC0A8F45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20846"/>
            <a:ext cx="9757804" cy="451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8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7BF5D-F57E-F71F-B730-32DB53181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CB1B3F8-4082-180F-DCCD-C24735274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F0814A-0944-D916-094D-88EBA846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35</a:t>
            </a:fld>
            <a:endParaRPr lang="pl-PL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E6F9B1B-D590-BB65-AFD4-362B074D06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-83050">
              <a:spcAft>
                <a:spcPts val="600"/>
              </a:spcAft>
            </a:pPr>
            <a:r>
              <a:rPr lang="cs-CZ" sz="1800"/>
              <a:t>Editor: přes pravé tlačítko myši zobrazit menu a záložka Zobrazení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3568D10-4A18-DD50-026C-D735F5D63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Dotčená ustanovení novel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B4EE6F2-DB0A-3254-A48D-1699999932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Uživatel otevře návrh v editoru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Klikne na záložku s úplným zněním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>
                <a:solidFill>
                  <a:srgbClr val="1D1C1D"/>
                </a:solidFill>
              </a:rPr>
              <a:t>Na pracovní ploše klikne pravým tlačítkem myši a zobrazí menu, kde vybere: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>
                <a:solidFill>
                  <a:srgbClr val="1D1C1D"/>
                </a:solidFill>
              </a:rPr>
              <a:t>Zobrazení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/>
              <a:t>Následně Zobrazit jen dotčená ustanovení</a:t>
            </a:r>
            <a:r>
              <a:rPr lang="cs-CZ" sz="1800">
                <a:solidFill>
                  <a:schemeClr val="accent5"/>
                </a:solidFill>
              </a:rPr>
              <a:t> (3)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>
              <a:solidFill>
                <a:srgbClr val="1D1C1D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rgbClr val="1D1C1D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>
              <a:solidFill>
                <a:srgbClr val="1D1C1D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cs-CZ" sz="1400" i="1">
                <a:solidFill>
                  <a:srgbClr val="1D1C1D"/>
                </a:solidFill>
              </a:rPr>
              <a:t>Návrh č. </a:t>
            </a:r>
            <a:r>
              <a:rPr lang="cs-CZ" sz="1400" b="0" i="1">
                <a:solidFill>
                  <a:srgbClr val="3D3D3D"/>
                </a:solidFill>
                <a:effectLst/>
              </a:rPr>
              <a:t>2025-0437</a:t>
            </a:r>
            <a:endParaRPr lang="cs-CZ" sz="1400" i="1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400" i="1"/>
          </a:p>
          <a:p>
            <a:pPr marL="1346200" lvl="4" indent="-233363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−"/>
            </a:pPr>
            <a:endParaRPr lang="cs-CZ" sz="1800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6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88648-F660-85BF-EB06-96600D985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DD987B5-E896-7E8E-FF68-ED18D482A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AE363C7-EEEE-026C-EC0B-981B61574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1800">
                <a:solidFill>
                  <a:schemeClr val="tx1"/>
                </a:solidFill>
              </a:rPr>
              <a:t>Editor: přes pravé tlačítko myši zobrazit menu a záložka </a:t>
            </a:r>
            <a:r>
              <a:rPr lang="cs-CZ" sz="1800" b="1">
                <a:solidFill>
                  <a:schemeClr val="tx1"/>
                </a:solidFill>
              </a:rPr>
              <a:t>Zobrazení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695D1F2-C01F-D6AE-BA5E-BC3C38391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Dotčená ustanovení novel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0179CC-BF4A-9DA9-621D-4A941083F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45F8245-87D2-CBB1-89E0-AA4FDA9F9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59543"/>
            <a:ext cx="9552321" cy="44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2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1762F-3D4D-B6BE-21E7-9C948B1E2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F819311-A3BF-B74B-7540-7643B98AB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37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7E2C07E4-C3FD-3949-2349-2B8A996448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3EFA740-4E04-EB1D-81B0-49EAE6937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souhrnu bez připomínek</a:t>
            </a:r>
            <a:b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48964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67297-36AD-2F37-86FA-4DCD8AF18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A26A4-BE88-2599-B38F-671649157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8031FE-8EC0-25C2-3BE9-4F99FADB6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souhrnu </a:t>
            </a:r>
            <a:b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připomínek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319109-AF4E-B1AD-B52A-1BDDE5EDD3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146443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úspěšný import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zahájené mezirezortní připomínkové řízení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přihlášení za připomínkové místo Ministerstvo vnitra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vyhledaná sada připomínek a otevřená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nastavená uživatelská delegace z Ministra vnitra na Kontaktního administrátora PM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05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3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2025-1376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skoleni.1000_MV_adminPM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37793F79-0286-675F-E187-C33C97FD34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79384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A19E1-F566-E57A-8117-1022F03C7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B186627-0172-786F-02C6-9573E2131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MV</a:t>
            </a:r>
            <a:r>
              <a:rPr lang="cs-CZ" sz="90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cs-CZ" sz="900">
                <a:latin typeface="Calibri"/>
                <a:ea typeface="Calibri"/>
                <a:cs typeface="Calibri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61F46FE-E8C2-D312-5C48-8B288E284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 podprostoru výměny dokumentů (dále jen „PVD“) pro uplatnění souhrnu připomínek: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 b="1"/>
              <a:t>není vyžadován </a:t>
            </a:r>
            <a:r>
              <a:rPr lang="cs-CZ" sz="1800"/>
              <a:t>jako povinný dokument </a:t>
            </a:r>
            <a:r>
              <a:rPr lang="cs-CZ" sz="1800" b="1"/>
              <a:t>průvodní dopis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 b="1"/>
              <a:t>elektronický podpis </a:t>
            </a:r>
            <a:r>
              <a:rPr lang="cs-CZ" sz="1800"/>
              <a:t>je </a:t>
            </a:r>
            <a:r>
              <a:rPr lang="cs-CZ" sz="1800" b="1"/>
              <a:t>nahrazen schválením </a:t>
            </a:r>
            <a:r>
              <a:rPr lang="cs-CZ" sz="1800"/>
              <a:t>uživatelem, který má oprávnění:</a:t>
            </a:r>
          </a:p>
          <a:p>
            <a:pPr lvl="2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/>
              <a:t>činnostní role: Schvaluje předložený souhrn připomínek </a:t>
            </a:r>
            <a:endParaRPr lang="cs-CZ" sz="1800" i="1"/>
          </a:p>
          <a:p>
            <a:pPr lvl="2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/>
              <a:t>zpravidla je role přiřazena nejvyššímu vedoucímu organizace </a:t>
            </a:r>
            <a:r>
              <a:rPr lang="cs-CZ" sz="1800" i="1"/>
              <a:t>(ministr… ředitel.. předseda.. guvernér..)</a:t>
            </a:r>
          </a:p>
          <a:p>
            <a:pPr marL="1346200" lvl="4" indent="-233363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−"/>
            </a:pPr>
            <a:r>
              <a:rPr lang="cs-CZ" sz="1800"/>
              <a:t>nastavení v organizacích je individuální </a:t>
            </a:r>
          </a:p>
          <a:p>
            <a:pPr marL="1346200" lvl="4" indent="-233363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−"/>
            </a:pPr>
            <a:r>
              <a:rPr lang="cs-CZ" sz="1800"/>
              <a:t>role přiděluje </a:t>
            </a:r>
            <a:r>
              <a:rPr lang="cs-CZ" sz="1800" b="1"/>
              <a:t>Administrátor organizace</a:t>
            </a:r>
          </a:p>
          <a:p>
            <a:pPr marL="1346200" lvl="4" indent="-2333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−"/>
            </a:pPr>
            <a:endParaRPr lang="cs-CZ" sz="180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cs-CZ" sz="1800">
              <a:solidFill>
                <a:schemeClr val="accent5"/>
              </a:solidFill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6FD24971-38DD-9732-0B74-6103058C8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Změny v uplatnění souhrnu „bez připomínek“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F94CE7-43A0-1F59-E808-1F9BCD5A2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39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9335E38-7700-5C5F-B69C-89B1FD6CC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67C3053-29F4-2AA0-7D0A-2DDC1A2D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E5C883C-761D-0F9B-B812-E6DEAE7DC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Důležité odkazy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9BF23B-8392-6A94-D312-3189A9B14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29" y="2372474"/>
            <a:ext cx="565509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/>
              <a:t>TEST</a:t>
            </a:r>
            <a:endParaRPr lang="cs-CZ" sz="1800" b="1">
              <a:ea typeface="Calibri"/>
              <a:cs typeface="Calibri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600" b="1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 u="sng">
                <a:solidFill>
                  <a:srgbClr val="0563C1"/>
                </a:solidFill>
                <a:effectLst/>
                <a:ea typeface="Calibri"/>
                <a:cs typeface="Times New Roman"/>
                <a:hlinkClick r:id="rId2" tooltip="https://test-portal.e-legislativa.cz/"/>
              </a:rPr>
              <a:t>https://test-portal.e-legislativa.cz/</a:t>
            </a:r>
            <a:endParaRPr lang="cs-CZ" sz="1600" b="1">
              <a:ea typeface="Calibri"/>
              <a:cs typeface="Times New Roman"/>
            </a:endParaRPr>
          </a:p>
          <a:p>
            <a:pPr marL="323850" indent="-323850"/>
            <a:r>
              <a:rPr lang="cs-CZ" sz="1400"/>
              <a:t>Veřejný portál e-Legislativa: </a:t>
            </a:r>
            <a:r>
              <a:rPr lang="cs-CZ" sz="1400" u="sng">
                <a:solidFill>
                  <a:srgbClr val="0563C1"/>
                </a:solidFill>
                <a:ea typeface="Calibri"/>
                <a:cs typeface="Times New Roman"/>
                <a:hlinkClick r:id="rId3" tooltip="https://test.e-legislativa.cz/"/>
              </a:rPr>
              <a:t>https://test.e-legislativa.cz/</a:t>
            </a:r>
            <a:endParaRPr lang="cs-CZ" sz="1400">
              <a:ea typeface="Calibri"/>
              <a:cs typeface="Times New Roman"/>
            </a:endParaRPr>
          </a:p>
          <a:p>
            <a:pPr marL="322263" indent="-322263">
              <a:buFont typeface="Arial" panose="020B0604020202020204" pitchFamily="34" charset="0"/>
              <a:buChar char="•"/>
            </a:pPr>
            <a:r>
              <a:rPr lang="cs-CZ" sz="1400"/>
              <a:t>Neveřejný portál e-Sbírka: </a:t>
            </a:r>
            <a:r>
              <a:rPr lang="cs-CZ" sz="1400" u="sng" kern="10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 tooltip="https://test-portal.e-sbirka.cz/"/>
              </a:rPr>
              <a:t>https://test-portal.e-sbirka.cz/</a:t>
            </a:r>
            <a:r>
              <a:rPr lang="cs-CZ" sz="1400" kern="1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400"/>
          </a:p>
          <a:p>
            <a:pPr marL="323850" indent="-323850"/>
            <a:r>
              <a:rPr lang="cs-CZ" sz="1400"/>
              <a:t>Veřejný portál e-Sbírka: </a:t>
            </a:r>
            <a:r>
              <a:rPr lang="cs-CZ" sz="1400" u="sng">
                <a:solidFill>
                  <a:srgbClr val="0563C1"/>
                </a:solidFill>
                <a:ea typeface="Calibri"/>
                <a:cs typeface="Times New Roman"/>
                <a:hlinkClick r:id="rId5" tooltip="https://test.e-sbirka.cz/"/>
              </a:rPr>
              <a:t>https://test.e-sbirka.cz/</a:t>
            </a:r>
            <a:endParaRPr lang="cs-CZ" sz="1400" u="sng">
              <a:solidFill>
                <a:srgbClr val="0563C1"/>
              </a:solidFill>
              <a:ea typeface="Calibri"/>
              <a:cs typeface="Times New Roman"/>
            </a:endParaRPr>
          </a:p>
          <a:p>
            <a:pPr marL="323850" indent="-323850"/>
            <a:endParaRPr lang="cs-CZ" sz="1800">
              <a:ea typeface="Calibri"/>
              <a:cs typeface="Calibri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C30FF31-F7C0-B5C0-F0C0-F11F47E084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81724" y="2372474"/>
            <a:ext cx="6010276" cy="36000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cs-CZ" sz="1800" b="1"/>
              <a:t>PRODUKCE</a:t>
            </a:r>
            <a:endParaRPr lang="cs-CZ" sz="1800" b="1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600" b="1"/>
              <a:t>Neveřejný portál e-Legislativa: </a:t>
            </a:r>
          </a:p>
          <a:p>
            <a:pPr marL="684000" lvl="2" indent="0">
              <a:buNone/>
            </a:pPr>
            <a:r>
              <a:rPr lang="cs-CZ" sz="1600" b="1">
                <a:hlinkClick r:id="rId6"/>
              </a:rPr>
              <a:t>https://portal.e-legislativa.cz/portal/domu</a:t>
            </a:r>
            <a:r>
              <a:rPr lang="cs-CZ" sz="1600" b="1">
                <a:effectLst/>
              </a:rPr>
              <a:t> </a:t>
            </a: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Veřejný portál e-Legislativa: </a:t>
            </a:r>
            <a:r>
              <a:rPr lang="cs-CZ" sz="1400">
                <a:hlinkClick r:id="rId7"/>
              </a:rPr>
              <a:t>https://www.e-legislativa.cz/portal/domu</a:t>
            </a:r>
            <a:endParaRPr lang="cs-CZ" sz="140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Neveřejný portál e-Sbírka: </a:t>
            </a:r>
            <a:r>
              <a:rPr lang="cs-CZ" sz="1400">
                <a:hlinkClick r:id="rId8" tooltip="https://portal.e-sbirka.cz/"/>
              </a:rPr>
              <a:t>https://portal.e-sbirka.cz/</a:t>
            </a:r>
            <a:r>
              <a:rPr lang="cs-CZ" sz="1400"/>
              <a:t> </a:t>
            </a:r>
            <a:endParaRPr lang="cs-CZ" sz="1400">
              <a:ea typeface="Calibri"/>
              <a:cs typeface="Calibri"/>
            </a:endParaRPr>
          </a:p>
          <a:p>
            <a:pPr marL="323455" indent="-359410">
              <a:buFont typeface="Arial" panose="020B0604020202020204" pitchFamily="34" charset="0"/>
              <a:buChar char="•"/>
            </a:pPr>
            <a:r>
              <a:rPr lang="cs-CZ" sz="1400"/>
              <a:t>Veřejný portál e-Sbírka: </a:t>
            </a:r>
            <a:r>
              <a:rPr lang="cs-CZ" sz="1400">
                <a:hlinkClick r:id="rId9"/>
              </a:rPr>
              <a:t>https://www.e-sbirka.cz/</a:t>
            </a:r>
            <a:endParaRPr lang="cs-CZ" sz="1400"/>
          </a:p>
          <a:p>
            <a:pPr marL="684000" lvl="2" indent="0">
              <a:buNone/>
            </a:pPr>
            <a:endParaRPr lang="cs-CZ" sz="1600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416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4036A-17DB-978F-B1A6-4F98C9DC7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32AD077-23D5-02B8-9B99-14BCEB0D3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19D1D825-7DEE-ABD0-FAFF-DAA02E341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 podprostoru Mezirezortní připomínkové řízení </a:t>
            </a:r>
            <a:r>
              <a:rPr lang="cs-CZ" sz="1800">
                <a:solidFill>
                  <a:schemeClr val="accent5"/>
                </a:solidFill>
              </a:rPr>
              <a:t>(1) </a:t>
            </a:r>
            <a:r>
              <a:rPr lang="cs-CZ" sz="1800"/>
              <a:t>v záložce Připomínková místa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 označíme připomínkové místo </a:t>
            </a:r>
            <a:r>
              <a:rPr lang="cs-CZ" sz="1800">
                <a:solidFill>
                  <a:schemeClr val="accent5"/>
                </a:solidFill>
              </a:rPr>
              <a:t>(3)</a:t>
            </a:r>
            <a:r>
              <a:rPr lang="cs-CZ" sz="1800"/>
              <a:t> a klikneme na Otevřít v editoru </a:t>
            </a:r>
            <a:r>
              <a:rPr lang="cs-CZ" sz="1800">
                <a:solidFill>
                  <a:schemeClr val="accent5"/>
                </a:solidFill>
              </a:rPr>
              <a:t>(4)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DDEB595-5053-4147-09BF-6519686B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Otevření sady pro uplatnění souhrnu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2152F35-E52D-88B0-EA6B-361935F1F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546086"/>
            <a:ext cx="11209162" cy="305332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C4F7F0-7D2C-9EE3-5F14-2A4A924A9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768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2C01D-D972-8330-35BA-AA8BB81D2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E6E75FD-EB57-E807-4A93-C8D9A5635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3AB767C-ED21-AA09-411A-F7F29B928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 dialogovém okně Otevřít strukturovaný text </a:t>
            </a:r>
            <a:r>
              <a:rPr lang="cs-CZ" sz="1800">
                <a:solidFill>
                  <a:schemeClr val="accent5"/>
                </a:solidFill>
              </a:rPr>
              <a:t>(1) </a:t>
            </a:r>
            <a:r>
              <a:rPr lang="cs-CZ" sz="1800"/>
              <a:t>klikneme na Otevřít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950B0DC-962E-5D06-9555-4D0978ABF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Otevření sady pro uplatnění souhrnu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270B222-33D3-97E7-E39A-0582CCF2B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85676"/>
            <a:ext cx="9295331" cy="432813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EF910A-78D2-50EF-6CFE-BA46AEAF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4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08F06-AD39-50DA-38E5-5A5945FB8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7D3BC84-E8F7-9942-B5CF-307CEB60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6CA1E1B0-E5D1-59D3-8C9E-02D9AD4B5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 menu Připomínky </a:t>
            </a:r>
            <a:r>
              <a:rPr lang="cs-CZ" sz="1800">
                <a:solidFill>
                  <a:schemeClr val="accent5"/>
                </a:solidFill>
              </a:rPr>
              <a:t>(1) </a:t>
            </a:r>
            <a:r>
              <a:rPr lang="cs-CZ" sz="1800"/>
              <a:t>klikneme Vlastnosti sady připomínek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, v dialogovém okně Editovat sadu připomínek </a:t>
            </a:r>
            <a:r>
              <a:rPr lang="cs-CZ" sz="1800">
                <a:solidFill>
                  <a:schemeClr val="accent5"/>
                </a:solidFill>
              </a:rPr>
              <a:t>(3)</a:t>
            </a:r>
            <a:r>
              <a:rPr lang="cs-CZ" sz="1800"/>
              <a:t> vybereme Typ souhrnu </a:t>
            </a:r>
            <a:r>
              <a:rPr lang="cs-CZ" sz="1800">
                <a:solidFill>
                  <a:schemeClr val="accent5"/>
                </a:solidFill>
              </a:rPr>
              <a:t>(4)</a:t>
            </a:r>
            <a:r>
              <a:rPr lang="cs-CZ" sz="1800"/>
              <a:t> „Bez připomínek“ a klikneme na Uložit </a:t>
            </a:r>
            <a:r>
              <a:rPr lang="cs-CZ" sz="1800">
                <a:solidFill>
                  <a:schemeClr val="accent5"/>
                </a:solidFill>
              </a:rPr>
              <a:t>(5)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3B8A45F1-4569-A32C-07C6-88DDF5B0C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Úprava vlastností sady připomínek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3D366BF-43A2-6F1A-C862-A9EE02D09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435086"/>
            <a:ext cx="8780174" cy="410382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1803EA-60CF-5AA3-C6C0-A269930B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827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3540-348D-C72D-219A-87FE1B1F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B0427EE-6C6E-48BE-D343-8DF24C2D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9194684-F471-BA66-1543-D366ECC42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 menu Připomínky </a:t>
            </a:r>
            <a:r>
              <a:rPr lang="cs-CZ" sz="1800">
                <a:solidFill>
                  <a:schemeClr val="accent5"/>
                </a:solidFill>
              </a:rPr>
              <a:t>(1) </a:t>
            </a:r>
            <a:r>
              <a:rPr lang="cs-CZ" sz="1800"/>
              <a:t>klikneme Připravit uplatnění sady připomínek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, v dialogovém okně Validace Obsahu </a:t>
            </a:r>
            <a:r>
              <a:rPr lang="cs-CZ" sz="1800">
                <a:solidFill>
                  <a:schemeClr val="accent5"/>
                </a:solidFill>
              </a:rPr>
              <a:t>(3) </a:t>
            </a:r>
            <a:r>
              <a:rPr lang="cs-CZ" sz="1800"/>
              <a:t>klikneme na Pokračovat </a:t>
            </a:r>
            <a:r>
              <a:rPr lang="cs-CZ" sz="1800">
                <a:solidFill>
                  <a:schemeClr val="accent5"/>
                </a:solidFill>
              </a:rPr>
              <a:t>(4)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6A6D821-4412-0370-FED1-C40BA1A3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Uplatnění sady připomínek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FBE1C03-0B5B-9997-7718-DBB1DB574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494971"/>
            <a:ext cx="8494107" cy="395384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48F45D-D64B-3A7E-76E0-CC6B46BB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320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9F592-85B7-FBA7-E37E-CFA8C036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2703A0C-17C1-4BC5-E40D-0E394698A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D5C7811-2985-252B-2003-E2672E5B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80171"/>
            <a:ext cx="5247446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Zobrazí se dialogové okno Připravit uplatnění sady připomínek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Následně klikneme na Připravit uplatnění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D492EB3-EC29-E115-18BF-125EC6086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Uplatnění sady připomínek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E630224-54DB-ACEC-58AD-55DA0B317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749" y="1759287"/>
            <a:ext cx="4826680" cy="482131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64620B-2E30-7D7B-635D-4E7AE1E4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8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B7B5D-3BAB-9C44-6D42-BDDB783D3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083F553-DC90-A710-9F58-7AB71769B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92B463C-3C44-6A5A-A49E-E564127BB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 dirty="0"/>
              <a:t>Druhou variantou je použití tlačítka rychlé volby – Uplatnit připomínky </a:t>
            </a:r>
            <a:r>
              <a:rPr lang="cs-CZ" sz="1800" dirty="0">
                <a:solidFill>
                  <a:schemeClr val="accent5"/>
                </a:solidFill>
              </a:rPr>
              <a:t>(3)</a:t>
            </a:r>
            <a:r>
              <a:rPr lang="cs-CZ" sz="1800" dirty="0"/>
              <a:t> na záložce Připomínkové místo </a:t>
            </a:r>
            <a:r>
              <a:rPr lang="cs-CZ" sz="1800" dirty="0">
                <a:solidFill>
                  <a:schemeClr val="accent5"/>
                </a:solidFill>
              </a:rPr>
              <a:t>(1)</a:t>
            </a:r>
            <a:r>
              <a:rPr lang="cs-CZ" sz="1800" dirty="0"/>
              <a:t>, kde si Uživatel označí sadu </a:t>
            </a:r>
            <a:r>
              <a:rPr lang="cs-CZ" sz="1800" dirty="0">
                <a:solidFill>
                  <a:schemeClr val="accent5"/>
                </a:solidFill>
              </a:rPr>
              <a:t>(2), </a:t>
            </a:r>
            <a:r>
              <a:rPr lang="cs-CZ" sz="1800" dirty="0"/>
              <a:t>kterou chce uplatnit bez připomínek </a:t>
            </a:r>
            <a:endParaRPr lang="cs-CZ" sz="1800" dirty="0">
              <a:solidFill>
                <a:schemeClr val="accent5"/>
              </a:solidFill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037B03EE-302B-714D-97F1-0276485A3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sady – varianta II.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859ED3-0DCE-009A-0EC1-009116EF5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45</a:t>
            </a:fld>
            <a:endParaRPr lang="pl-PL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ABC97F9-A5EB-AB5B-7067-E5899FDD9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2474173"/>
            <a:ext cx="9898677" cy="410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1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6E91C-B6C8-7265-A6ED-B14E4496D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295BF27-DC5D-C0FB-B0AD-46ECAC71C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BF627E9-F0C4-0113-3378-1BBF8F52D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 dirty="0"/>
              <a:t>Otevře se editor, kde Uživatel v dialogovém okně Připravit uplatnění sady připomínek </a:t>
            </a:r>
            <a:r>
              <a:rPr lang="cs-CZ" sz="1800" dirty="0">
                <a:solidFill>
                  <a:schemeClr val="accent5"/>
                </a:solidFill>
              </a:rPr>
              <a:t>(1) </a:t>
            </a:r>
            <a:r>
              <a:rPr lang="cs-CZ" sz="1800" dirty="0"/>
              <a:t>klikne na Připravit uplatnění </a:t>
            </a:r>
            <a:r>
              <a:rPr lang="cs-CZ" sz="1800" dirty="0">
                <a:solidFill>
                  <a:schemeClr val="accent5"/>
                </a:solidFill>
              </a:rPr>
              <a:t>(2)</a:t>
            </a:r>
            <a:r>
              <a:rPr lang="cs-CZ" sz="1800" dirty="0"/>
              <a:t>, následující postup je již shodný s předchozím popisem</a:t>
            </a:r>
            <a:endParaRPr lang="cs-CZ" sz="1800" dirty="0">
              <a:solidFill>
                <a:schemeClr val="accent5"/>
              </a:solidFill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6848605-4C35-A964-0D8E-568448F90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Uplatnění sady – varianta II.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F732D4-23AC-1E0F-1F8D-B2946A8A6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46</a:t>
            </a:fld>
            <a:endParaRPr lang="pl-PL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BBEB8FF-1FDA-2FDB-1C62-B0DDC53E4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469018"/>
            <a:ext cx="8494079" cy="406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4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93C8-23BC-0518-7C7D-E3A0D9C8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084636B-068C-7E07-5F0D-792B7D34C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DACC8ED-9ECA-DD51-9066-5A1134220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Založí se podprostor výměny dokumentů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r>
              <a:rPr lang="cs-CZ" sz="1800"/>
              <a:t>,</a:t>
            </a:r>
            <a:r>
              <a:rPr lang="cs-CZ" sz="1800">
                <a:solidFill>
                  <a:schemeClr val="accent5"/>
                </a:solidFill>
              </a:rPr>
              <a:t> </a:t>
            </a:r>
            <a:r>
              <a:rPr lang="cs-CZ" sz="1800"/>
              <a:t>na záložce Vlastnosti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 vyplníme Číslo jednací </a:t>
            </a:r>
            <a:r>
              <a:rPr lang="cs-CZ" sz="1800">
                <a:solidFill>
                  <a:schemeClr val="accent5"/>
                </a:solidFill>
              </a:rPr>
              <a:t>(3)</a:t>
            </a:r>
            <a:r>
              <a:rPr lang="cs-CZ" sz="1800"/>
              <a:t>a</a:t>
            </a:r>
            <a:r>
              <a:rPr lang="cs-CZ" sz="1800">
                <a:solidFill>
                  <a:schemeClr val="accent5"/>
                </a:solidFill>
              </a:rPr>
              <a:t> </a:t>
            </a:r>
            <a:r>
              <a:rPr lang="cs-CZ" sz="1800"/>
              <a:t>klikneme na Uložit </a:t>
            </a:r>
            <a:r>
              <a:rPr lang="cs-CZ" sz="1800">
                <a:solidFill>
                  <a:schemeClr val="accent5"/>
                </a:solidFill>
              </a:rPr>
              <a:t>(4)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681A934-C7B8-889B-2A5E-0F7E4C9C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Podprostor výměny dokumentů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2995A1-18E4-09FD-22A6-FB55C1425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599782"/>
            <a:ext cx="10150867" cy="266460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AF81E1-4B7D-1B71-D088-CAF6E5C79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940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B2600-3A39-3D60-713B-0073663EE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455791A-30E7-B5BA-BF53-3416A04E9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BD4E54A-9151-458D-6D18-CBE6EFF8B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Povinným dokumentem je pouze souhrn připomínek, tzn. není vyžadován průvodní dopis</a:t>
            </a:r>
            <a:endParaRPr lang="cs-CZ" sz="1800">
              <a:solidFill>
                <a:schemeClr val="accent5"/>
              </a:solidFill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91E1DE7D-8147-1C80-CE91-A49DD1837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Podprostor výměny dokumentů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2446A3-864B-6CDE-9DB2-FB78782BB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85189"/>
            <a:ext cx="9639935" cy="429780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5C9EC4-551C-ED49-EAA3-7C0702C1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480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3A078-035D-1CC7-9E55-F4DDDE9BC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0266F05-1D1C-E324-AD6F-083879021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E085831-5C02-10D6-9E64-20C7895B9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Na záložce Schvalování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r>
              <a:rPr lang="cs-CZ" sz="1800"/>
              <a:t> označíme schvalovatele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, klikneme na Vybrat schvalovatele </a:t>
            </a:r>
            <a:r>
              <a:rPr lang="cs-CZ" sz="1800">
                <a:solidFill>
                  <a:schemeClr val="accent5"/>
                </a:solidFill>
              </a:rPr>
              <a:t>(3)</a:t>
            </a:r>
            <a:r>
              <a:rPr lang="cs-CZ" sz="1800"/>
              <a:t> a vybereme uživatele </a:t>
            </a:r>
            <a:r>
              <a:rPr lang="cs-CZ" sz="1800">
                <a:solidFill>
                  <a:schemeClr val="accent5"/>
                </a:solidFill>
              </a:rPr>
              <a:t>(4)</a:t>
            </a:r>
            <a:r>
              <a:rPr lang="cs-CZ" sz="1800"/>
              <a:t> s příslušným oprávněním a klikneme na Potvrdit </a:t>
            </a:r>
            <a:r>
              <a:rPr lang="cs-CZ" sz="1800">
                <a:solidFill>
                  <a:schemeClr val="accent5"/>
                </a:solidFill>
              </a:rPr>
              <a:t>(5)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/>
              <a:t>v produkčním prostředí bývá role obsazena jedním uživatelem, tzn. vyplní se automaticky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6D4A2901-E829-7272-8416-2FC562A61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Nastavení schvalovatele v PVD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37947FB-93E4-2031-D8E3-1D27CE313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832678"/>
            <a:ext cx="10587684" cy="372223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7E3DDA-81EB-91A5-0448-967B709D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003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69A3F-DB71-3DF9-DE95-04B17131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61AE9462-BBB2-1B23-2FBB-C4E21FEB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168EFD47-2677-D2C3-B1A0-02E0EA8212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E1FEA7B-3CAA-5A41-863E-22E441B7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Novinky portálu e-</a:t>
            </a:r>
            <a:r>
              <a:rPr lang="cs-CZ" err="1"/>
              <a:t>Legilastiva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62097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MV_ </a:t>
            </a:r>
            <a:r>
              <a:rPr lang="cs-CZ" sz="10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50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15000"/>
              </a:lnSpc>
            </a:pPr>
            <a:r>
              <a:rPr lang="cs-CZ" sz="1800">
                <a:ea typeface="Aptos" panose="020B0004020202020204" pitchFamily="34" charset="0"/>
                <a:cs typeface="Arial"/>
              </a:rPr>
              <a:t>Ve Shrnutí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(1)</a:t>
            </a:r>
            <a:r>
              <a:rPr lang="cs-CZ" sz="1800">
                <a:ea typeface="Aptos" panose="020B0004020202020204" pitchFamily="34" charset="0"/>
                <a:cs typeface="Arial"/>
              </a:rPr>
              <a:t> klikneme na Spustit schvalování </a:t>
            </a:r>
            <a:r>
              <a:rPr lang="cs-CZ" sz="1800">
                <a:solidFill>
                  <a:srgbClr val="FF0000"/>
                </a:solidFill>
                <a:ea typeface="Aptos" panose="020B0004020202020204" pitchFamily="34" charset="0"/>
                <a:cs typeface="Arial"/>
              </a:rPr>
              <a:t>(2)</a:t>
            </a:r>
            <a:endParaRPr lang="cs-CZ">
              <a:cs typeface="Arial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cs-CZ" sz="180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cs-CZ" sz="1800">
                <a:ea typeface="Aptos" panose="020B0004020202020204" pitchFamily="34" charset="0"/>
                <a:cs typeface="Arial"/>
              </a:rPr>
              <a:t> 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en-US" sz="1800"/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cs-CZ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Spuštění schvalovacího procesu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65099F5-4DE5-17B9-4D33-B675CB9F5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108225"/>
            <a:ext cx="9990930" cy="425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28021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918C6-1A2D-A2EF-27EC-6AB19F2AA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D634D08-F531-B6EF-4B35-D90AC4E9C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8E8D32A-858D-70A2-C222-C3D8BC69E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Ve většině případů probíhá schválení na základě </a:t>
            </a:r>
            <a:r>
              <a:rPr lang="cs-CZ" sz="1800" u="sng"/>
              <a:t>uživatelské delegace</a:t>
            </a:r>
            <a:r>
              <a:rPr lang="cs-CZ" sz="1800"/>
              <a:t> 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/>
              <a:t>delegovaný uživatel smí provést delegované činnosti za delegujícího ve jménu delegujícího</a:t>
            </a:r>
          </a:p>
          <a:p>
            <a:pPr lvl="2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i="1"/>
              <a:t>př.: ministr deleguje schvalování návrhů na legislativní odbor, legislativní odbor provádí schvalování jménem ministra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Delegace nastavuje Administrátor organizace, případně může i uživatel v e-Legislativě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/>
              <a:t>v menu pod přihlášeným uživatelem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r>
              <a:rPr lang="cs-CZ" sz="1800"/>
              <a:t> klikneme na Nastavení delegací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 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68E59671-ADE3-D598-9030-B259EDEA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Schválení na základě uživatelské delegace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DF81A71-4F93-6D01-4F4E-967D50C0F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3843013"/>
            <a:ext cx="11194893" cy="260631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B6EDD7-CD81-C839-B576-43B793DCA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866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7225E-5170-5794-D979-4F2537A14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1FFD2C1-FF49-54AF-9560-371BCCA57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E03E5B4-0BB8-8218-8A9C-613151389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Pro schválení na základě uživatelské delegace je podmínkou výběru Aktivní osoby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800"/>
              <a:t>v menu pod přihlášeným uživatelem </a:t>
            </a:r>
            <a:r>
              <a:rPr lang="cs-CZ" sz="1800">
                <a:solidFill>
                  <a:schemeClr val="accent5"/>
                </a:solidFill>
              </a:rPr>
              <a:t>(1) </a:t>
            </a:r>
            <a:r>
              <a:rPr lang="cs-CZ" sz="1800"/>
              <a:t>klikneme na Výběr aktivní osoby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19DAA83-ECAA-7953-0B5D-E8089A7CF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Schválení na základě uživatelské delegace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96109AA-802D-60E7-57CF-6A32EF1C8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624094"/>
            <a:ext cx="11139198" cy="281093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661D54-FC36-66F3-0DE2-C0481EBE2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437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9A14F-9D0A-DDC9-068A-DA5CC323B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D8FB655-1A0F-0485-AA58-3A680F4D8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064ECE0-2E0B-103E-94DD-A94B17F6D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80171"/>
            <a:ext cx="5569370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Otevře se dialogové okno Výběr aktivní osoby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Označíme účet, pod kterým budeme schvalovat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Klikneme na Uložit </a:t>
            </a:r>
            <a:r>
              <a:rPr lang="cs-CZ" sz="1800">
                <a:solidFill>
                  <a:schemeClr val="accent5"/>
                </a:solidFill>
              </a:rPr>
              <a:t>(3)</a:t>
            </a: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97362D0-2931-A4FC-D108-0D64096C8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Schválení na základě uživatelské delegace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7FB932B-74C7-A7E0-42F9-57F5EC78C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2604" y="1640876"/>
            <a:ext cx="5608655" cy="489563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DD7073-7543-C463-F62B-F89A2508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476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F7D29-7C2B-59AA-8720-0207F95A8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77977DB-3C75-9B10-C381-B1C76E16F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C1A1067-194C-6D87-299D-0292492AA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Po výběru aktivní osoby se zobrazuje v menu pod přihlášeným uživatelem „Delegované oprávnění“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073909B9-3193-E3DD-ECE7-9D7AD2F2D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Schválení na základě uživatelské delegace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A21BB9-2BD6-2BEC-E4B2-3AC1CCB09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389867"/>
            <a:ext cx="11142151" cy="29321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259878-C82C-49C7-819B-229B3F50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169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6C3A9-0CA5-4FAB-0224-126FA2644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417B013-3CA0-63CD-4EB1-AAA581468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10CDC6B-56D6-FB45-769C-255B61ADD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Po výběru aktivní osoby se zobrazuje v menu pod přihlášeným uživatelem „Delegované oprávnění“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D441696-D8B7-1A89-6F18-A5320189D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Vyhledání návrhu ke schválení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F2439D9-8047-C923-8FEE-95D0A25AE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389867"/>
            <a:ext cx="11142151" cy="29321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1F44D6-8DC7-9080-384F-83D4709D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069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EF3F4-457D-7C85-2070-4BBC830D1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BB5FE02-4F0C-DB2C-3E16-4316EC68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56DEC1C-6C09-FE63-33E9-7DC409DFA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Po výběru aktivní osoby přejdeme na Přehledy </a:t>
            </a:r>
            <a:r>
              <a:rPr lang="cs-CZ" sz="1800">
                <a:solidFill>
                  <a:srgbClr val="FF0000"/>
                </a:solidFill>
              </a:rPr>
              <a:t>(1)</a:t>
            </a:r>
            <a:r>
              <a:rPr lang="cs-CZ" sz="1800"/>
              <a:t> a záložku Ke schválení </a:t>
            </a:r>
            <a:r>
              <a:rPr lang="cs-CZ" sz="1800">
                <a:solidFill>
                  <a:srgbClr val="FF0000"/>
                </a:solidFill>
              </a:rPr>
              <a:t>(2)</a:t>
            </a:r>
            <a:r>
              <a:rPr lang="cs-CZ" sz="1800"/>
              <a:t>, kde označíme návrh </a:t>
            </a:r>
            <a:r>
              <a:rPr lang="cs-CZ" sz="1800">
                <a:solidFill>
                  <a:srgbClr val="FF0000"/>
                </a:solidFill>
              </a:rPr>
              <a:t>(3)</a:t>
            </a:r>
            <a:r>
              <a:rPr lang="cs-CZ" sz="1800"/>
              <a:t> a klikneme na Otevřít právní akt </a:t>
            </a:r>
            <a:r>
              <a:rPr lang="cs-CZ" sz="1800">
                <a:solidFill>
                  <a:srgbClr val="FF0000"/>
                </a:solidFill>
              </a:rPr>
              <a:t>(4)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534F48F-5746-F6E5-9202-687CB6B0D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Vyhledání návrhu ke schválení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A40DC6C-6859-D2A7-CEA6-7E8CE2972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651125"/>
            <a:ext cx="11234629" cy="204797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07AC7C-59C1-45A2-C8AB-63522561A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9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99006-5C29-6D09-C8F1-D61CE0C14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A5FFA5A-D7D3-4AA2-D607-B0F02C955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B0FFB60-C30C-2800-01F8-FAB573BEB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Návrh se automaticky otevře v PVD na záložce Shrnutí (1), kde klikneme na Zaznamenat schválení (2)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Otevře se dialogové okno Zaznamenání schválení </a:t>
            </a:r>
            <a:r>
              <a:rPr lang="cs-CZ" sz="1800">
                <a:solidFill>
                  <a:srgbClr val="FF0000"/>
                </a:solidFill>
              </a:rPr>
              <a:t>(3)</a:t>
            </a:r>
            <a:r>
              <a:rPr lang="cs-CZ" sz="1800"/>
              <a:t>, kde klikneme na Schválit </a:t>
            </a:r>
            <a:r>
              <a:rPr lang="cs-CZ" sz="1800">
                <a:solidFill>
                  <a:srgbClr val="FF0000"/>
                </a:solidFill>
              </a:rPr>
              <a:t>(4) </a:t>
            </a:r>
            <a:r>
              <a:rPr lang="cs-CZ" sz="1800"/>
              <a:t>a následně Potvrdit </a:t>
            </a:r>
            <a:r>
              <a:rPr lang="cs-CZ" sz="1800">
                <a:solidFill>
                  <a:srgbClr val="FF0000"/>
                </a:solidFill>
              </a:rPr>
              <a:t>(5)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9454719A-7228-F4B7-5279-C7623459E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Vyhledání návrhu ke schválení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4D8ECAA-C5A2-77CB-B9E5-D3EF8F62E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525029"/>
            <a:ext cx="9479242" cy="399959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3AF0F0-01CB-CE18-5EC9-BD6093F27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44A95-1E5A-BC78-1D63-7C4619682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51D3F7E-5BB8-AFAD-CFF9-C15A358C1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solidFill>
                  <a:srgbClr val="00B0F0"/>
                </a:solidFill>
                <a:latin typeface="Aptos"/>
              </a:rPr>
              <a:t>MV</a:t>
            </a:r>
            <a:r>
              <a:rPr lang="cs-CZ" sz="900">
                <a:solidFill>
                  <a:srgbClr val="00B0F0"/>
                </a:solidFill>
                <a:latin typeface="Aptos"/>
              </a:rPr>
              <a:t>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DC9C85D-F5E9-08EC-DB70-C3A52ADBE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Po schválení se přepneme zpět na svůj účet v menu pod přihlášeným uživatelem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r>
              <a:rPr lang="cs-CZ" sz="1800"/>
              <a:t>, kde</a:t>
            </a:r>
            <a:r>
              <a:rPr lang="cs-CZ" sz="1800">
                <a:solidFill>
                  <a:schemeClr val="accent5"/>
                </a:solidFill>
              </a:rPr>
              <a:t> </a:t>
            </a:r>
            <a:r>
              <a:rPr lang="cs-CZ" sz="1800"/>
              <a:t>klikneme na Výběr aktivní osoby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46645A4-C741-D0C5-4A6A-FF651C719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Přepnutí účtu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26649C-39DC-F8F6-672C-9931E313F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624094"/>
            <a:ext cx="11139198" cy="281093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C50EE7-0454-61BF-7ED0-B4D506763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001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DA037-A36F-7E03-91A1-44DC67FC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D1DF7F4-1702-4023-F5B0-DB6BC1A3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rgbClr val="00B0F0"/>
                </a:solidFill>
                <a:latin typeface="Aptos"/>
              </a:rPr>
              <a:t>MV_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73E010EB-E254-3040-BBB7-01A553DB2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1" y="1880171"/>
            <a:ext cx="5569370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Otevře se dialogové okno Výběr aktivní osoby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Označíme účet přihlášeného uživatele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Klikneme na Uložit </a:t>
            </a:r>
            <a:r>
              <a:rPr lang="cs-CZ" sz="1800">
                <a:solidFill>
                  <a:schemeClr val="accent5"/>
                </a:solidFill>
              </a:rPr>
              <a:t>(3)</a:t>
            </a: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D865516A-7FF7-8EE2-1DCF-57666CFD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Schválení na základě uživatelské delegace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C85A0F5-FEB0-5E97-BDFF-75E10EFC8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890" y="1639606"/>
            <a:ext cx="5569371" cy="489930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5F26A-D523-E4A8-F784-319A6BCA1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3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E9E2D-F01B-31A1-E49C-F1B633A18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0A86CC-4929-3A00-8C53-75D7C433E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B5F5BA-0DC1-1773-9642-5177C729C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Tvorba </a:t>
            </a:r>
            <a:r>
              <a:rPr lang="cs-CZ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návrhu - i</a:t>
            </a:r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mport z </a:t>
            </a:r>
            <a:r>
              <a:rPr lang="cs-CZ" sz="40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wordu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B67289-7AA3-F4B0-A664-287930BE54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úspěšný import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 s prázdnou šablonou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vyhledání a otevření návrhu v editoru k editaci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připravený vzorový importní soubor DOCX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1a:  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2025-1404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skoleni.1000_MF_pracovnik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skoleni.999_MF_pracovnik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44AAB56C-26F1-7C1B-51D8-27708C28C3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393768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B158E-92DA-3964-0C88-8BF4DB044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3365505-DC86-EF94-AB5C-9764CA5E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900">
                <a:solidFill>
                  <a:srgbClr val="00B0F0"/>
                </a:solidFill>
                <a:latin typeface="Aptos"/>
              </a:rPr>
              <a:t>MV_ </a:t>
            </a:r>
            <a:r>
              <a:rPr lang="cs-CZ" sz="900" err="1">
                <a:solidFill>
                  <a:srgbClr val="00B0F0"/>
                </a:solidFill>
                <a:latin typeface="Aptos"/>
              </a:rPr>
              <a:t>adminPM</a:t>
            </a:r>
            <a:r>
              <a:rPr lang="cs-CZ" sz="900">
                <a:solidFill>
                  <a:srgbClr val="00B0F0"/>
                </a:solidFill>
                <a:latin typeface="Aptos"/>
              </a:rPr>
              <a:t> </a:t>
            </a:r>
            <a:r>
              <a:rPr lang="cs-CZ" sz="900">
                <a:latin typeface="Aptos"/>
              </a:rPr>
              <a:t>/ </a:t>
            </a:r>
            <a:r>
              <a:rPr lang="cs-CZ" sz="900"/>
              <a:t>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2D34557-B185-EF49-D99B-E90E42A1C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1800"/>
              <a:t>Po schválení se přepne stav PVD na „Čekání na autorizaci v </a:t>
            </a:r>
            <a:r>
              <a:rPr lang="cs-CZ" sz="1800" err="1"/>
              <a:t>ODok</a:t>
            </a:r>
            <a:r>
              <a:rPr lang="cs-CZ" sz="1800"/>
              <a:t>“</a:t>
            </a: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BFD4777-1F92-6801-67A0-40B4CD1C6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614DEB8-F324-4610-CFE9-AE5CFE95E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435086"/>
            <a:ext cx="9302654" cy="410382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9B38B5-4AA7-248F-05F4-F1B7DB63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560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61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Přihlásíme se do </a:t>
            </a:r>
            <a:r>
              <a:rPr lang="cs-CZ" sz="1800" kern="100" dirty="0" err="1">
                <a:ea typeface="Calibri"/>
                <a:cs typeface="Arial"/>
              </a:rPr>
              <a:t>oDok</a:t>
            </a:r>
            <a:r>
              <a:rPr lang="cs-CZ" sz="1800" kern="100" dirty="0">
                <a:ea typeface="Calibri"/>
                <a:cs typeface="Arial"/>
              </a:rPr>
              <a:t> </a:t>
            </a:r>
            <a:r>
              <a:rPr lang="cs-CZ" sz="1800" dirty="0">
                <a:solidFill>
                  <a:schemeClr val="accent1"/>
                </a:solidFill>
                <a:ea typeface="+mn-lt"/>
                <a:cs typeface="+mn-lt"/>
              </a:rPr>
              <a:t>https://sova.odok.cz/ODOKTEST/eklep3-test.nsf </a:t>
            </a:r>
            <a:r>
              <a:rPr lang="cs-CZ" sz="1800" dirty="0">
                <a:ea typeface="+mn-lt"/>
                <a:cs typeface="+mn-lt"/>
              </a:rPr>
              <a:t>pod účtem </a:t>
            </a:r>
            <a:r>
              <a:rPr lang="cs-CZ" sz="1800" dirty="0">
                <a:ea typeface="+mn-lt"/>
                <a:cs typeface="+mn-lt"/>
                <a:hlinkClick r:id="rId3"/>
              </a:rPr>
              <a:t>mv1@eseltest.cz</a:t>
            </a:r>
            <a:r>
              <a:rPr lang="cs-CZ" sz="1800" dirty="0">
                <a:ea typeface="+mn-lt"/>
                <a:cs typeface="+mn-lt"/>
              </a:rPr>
              <a:t> </a:t>
            </a:r>
            <a:endParaRPr lang="cs-CZ" sz="1800" dirty="0"/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Autorizace </a:t>
            </a:r>
            <a:r>
              <a:rPr lang="cs-CZ" err="1"/>
              <a:t>oDok</a:t>
            </a:r>
            <a:endParaRPr lang="cs-CZ">
              <a:ea typeface="Calibri"/>
              <a:cs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842EDC4-6761-4D38-A480-1E14C53941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30" y="2061768"/>
            <a:ext cx="10828985" cy="451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0121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11570-13B2-37B8-73C7-89855B803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2591C89-4180-24B8-1D98-EB32591B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82BBF52-9582-A422-3DAF-D9AC06834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62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AE9E66D-4085-9F8D-824A-6B8615C0A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29A2011-F73D-0BC0-FF8C-00BEAEA55C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přejde</a:t>
            </a:r>
            <a:r>
              <a:rPr lang="cs-CZ" sz="1800" kern="100">
                <a:ea typeface="+mn-lt"/>
                <a:cs typeface="Arial"/>
              </a:rPr>
              <a:t> na záložku Moje organizace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(1)</a:t>
            </a:r>
            <a:r>
              <a:rPr lang="cs-CZ" sz="1800" kern="100">
                <a:ea typeface="+mn-lt"/>
                <a:cs typeface="Arial"/>
              </a:rPr>
              <a:t>, kde zvolíme K autorizaci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 </a:t>
            </a:r>
            <a:r>
              <a:rPr lang="cs-CZ" sz="1800" kern="100">
                <a:ea typeface="+mn-lt"/>
                <a:cs typeface="Arial"/>
              </a:rPr>
              <a:t>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EDB896-5C46-FD6A-2A3A-828CCB130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7" y="2311685"/>
            <a:ext cx="10882256" cy="42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5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63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Otevřeme se nám dokument</a:t>
            </a:r>
            <a:r>
              <a:rPr lang="cs-CZ" sz="1800" kern="100">
                <a:solidFill>
                  <a:srgbClr val="000000"/>
                </a:solidFill>
                <a:ea typeface="Calibri"/>
                <a:cs typeface="Arial"/>
              </a:rPr>
              <a:t> </a:t>
            </a:r>
            <a:r>
              <a:rPr lang="cs-CZ" sz="1800" kern="100">
                <a:ea typeface="Calibri"/>
                <a:cs typeface="Arial"/>
              </a:rPr>
              <a:t>s informací: Dokument není autorizován</a:t>
            </a:r>
            <a:r>
              <a:rPr lang="cs-CZ" sz="1800" kern="100">
                <a:solidFill>
                  <a:srgbClr val="FF0000"/>
                </a:solidFill>
                <a:ea typeface="Calibri"/>
                <a:cs typeface="Arial"/>
              </a:rPr>
              <a:t> (1)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r>
              <a:rPr lang="cs-CZ" sz="1800" kern="100">
                <a:ea typeface="+mn-lt"/>
                <a:cs typeface="Arial"/>
              </a:rPr>
              <a:t>"</a:t>
            </a:r>
            <a:r>
              <a:rPr lang="cs-CZ" sz="1800" kern="100" err="1">
                <a:ea typeface="+mn-lt"/>
                <a:cs typeface="Arial"/>
              </a:rPr>
              <a:t>Scrollujeme</a:t>
            </a:r>
            <a:r>
              <a:rPr lang="cs-CZ" sz="1800" kern="100">
                <a:ea typeface="+mn-lt"/>
                <a:cs typeface="Arial"/>
              </a:rPr>
              <a:t>" stránku dolů, kde zvolíme autorizovat </a:t>
            </a:r>
            <a:r>
              <a:rPr lang="cs-CZ" sz="1800" kern="100">
                <a:solidFill>
                  <a:schemeClr val="accent5"/>
                </a:solidFill>
                <a:ea typeface="+mn-lt"/>
                <a:cs typeface="Arial"/>
              </a:rPr>
              <a:t>(2)</a:t>
            </a: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cs-CZ" sz="1800" kern="1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Autorizace </a:t>
            </a:r>
            <a:r>
              <a:rPr lang="cs-CZ" err="1"/>
              <a:t>oDok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447FA5B-0760-0FCB-5C7A-9ECE0A3FE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350813"/>
            <a:ext cx="9843120" cy="416300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8F628CA-DD77-E79A-9AAA-D116D1E0D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662" y="4720987"/>
            <a:ext cx="3276088" cy="177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88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mv1@eseltest.cz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64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Autorizace materiálu byla úspěšná</a:t>
            </a:r>
            <a:endParaRPr lang="cs-CZ"/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cs-CZ" sz="1800" kern="1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Autorizace </a:t>
            </a:r>
            <a:r>
              <a:rPr lang="cs-CZ" err="1"/>
              <a:t>oDok</a:t>
            </a:r>
            <a:endParaRPr lang="cs-CZ" err="1">
              <a:ea typeface="Calibri"/>
              <a:cs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5D5DCC1-82EC-62F3-BFAB-7D585F605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080310"/>
            <a:ext cx="9651168" cy="443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76132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15AF7-A741-BF21-523A-E43D1F59D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930E998-9AB7-D620-52FB-15E527F24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65</a:t>
            </a:fld>
            <a:endParaRPr lang="pl-PL"/>
          </a:p>
        </p:txBody>
      </p:sp>
      <p:pic>
        <p:nvPicPr>
          <p:cNvPr id="8" name="Symbol zastępczy obrazu 8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2A5567F8-3037-361B-9A7F-B160CF81AD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616" y="0"/>
            <a:ext cx="3744384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F9EDA397-8C06-A4F7-75DB-10764E62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Průchod návrhu fází Vlády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2281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E0B36-6211-F5BC-E0FC-2BCF4C6BE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CB7A05-0141-9D4A-89C2-15293A4FF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66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097178-5159-EEE8-2A4F-B62590C6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 fontScale="90000"/>
          </a:bodyPr>
          <a:lstStyle/>
          <a:p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Převzetí návrhu </a:t>
            </a:r>
            <a:b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fáze Vlády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2FFCBA-42A3-7F48-9BDF-5F372EA8C7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 pro úspěšný import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založený návrh Nařízení vlády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dokončené postoupení do Vlády</a:t>
            </a: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4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2025-1366 </a:t>
            </a:r>
            <a:r>
              <a:rPr lang="cs-CZ" sz="1800" i="1" kern="100" dirty="0" err="1">
                <a:cs typeface="Times New Roman" panose="02020603050405020304" pitchFamily="18" charset="0"/>
              </a:rPr>
              <a:t>UVOVA_pracovnik</a:t>
            </a:r>
            <a:endParaRPr lang="cs-CZ" sz="1800" i="1" kern="100" dirty="0"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kern="100" dirty="0">
                <a:cs typeface="Times New Roman" panose="02020603050405020304" pitchFamily="18" charset="0"/>
              </a:rPr>
              <a:t>2025-1367 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9C81CE8-A7F6-80BE-BB7B-59564C651D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4649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782CC-1991-82AE-3430-EEF420FC0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B9CC93-704E-FA8B-8FA5-D52C2D77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BFBD10-6EF7-7C8B-BF12-9B11F4E4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67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2A9CC-E698-20D3-BD34-CFD0C4FBB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26609"/>
            <a:ext cx="11234629" cy="4183190"/>
          </a:xfrm>
        </p:spPr>
        <p:txBody>
          <a:bodyPr vert="horz" lIns="0" tIns="0" rIns="0" bIns="0" rtlCol="0" anchor="t">
            <a:normAutofit/>
          </a:bodyPr>
          <a:lstStyle/>
          <a:p>
            <a:pPr marL="346710" indent="-285750" fontAlgn="base"/>
            <a:r>
              <a:rPr lang="cs-CZ" sz="1800">
                <a:ea typeface="Times New Roman" panose="02020603050405020304" pitchFamily="18" charset="0"/>
              </a:rPr>
              <a:t>Převzetím návrhu do fáze Vlády jsou </a:t>
            </a:r>
            <a:r>
              <a:rPr lang="cs-CZ" sz="1800" b="1">
                <a:ea typeface="Times New Roman" panose="02020603050405020304" pitchFamily="18" charset="0"/>
              </a:rPr>
              <a:t>automaticky</a:t>
            </a:r>
            <a:r>
              <a:rPr lang="cs-CZ" sz="1800">
                <a:ea typeface="Times New Roman" panose="02020603050405020304" pitchFamily="18" charset="0"/>
              </a:rPr>
              <a:t> </a:t>
            </a:r>
            <a:r>
              <a:rPr lang="cs-CZ" sz="1800" b="1">
                <a:ea typeface="Times New Roman" panose="02020603050405020304" pitchFamily="18" charset="0"/>
              </a:rPr>
              <a:t>založené sady </a:t>
            </a:r>
            <a:r>
              <a:rPr lang="cs-CZ" sz="1800">
                <a:ea typeface="Times New Roman" panose="02020603050405020304" pitchFamily="18" charset="0"/>
              </a:rPr>
              <a:t>pro stanoviska: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/>
              <a:t>pracovních komisí LRV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/>
              <a:t>Odboru kompatibility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/>
              <a:t>LRV / předsedy LRV</a:t>
            </a:r>
          </a:p>
          <a:p>
            <a:pPr marL="346710" indent="-285750" fontAlgn="base"/>
            <a:endParaRPr lang="cs-CZ" sz="1800" b="1"/>
          </a:p>
          <a:p>
            <a:pPr marL="346710" indent="-285750" fontAlgn="base"/>
            <a:r>
              <a:rPr lang="cs-CZ" sz="1800" b="1"/>
              <a:t>Uplatněné sady lze prohlížet v </a:t>
            </a:r>
            <a:r>
              <a:rPr lang="cs-CZ" sz="1800"/>
              <a:t>podprostoru </a:t>
            </a:r>
            <a:r>
              <a:rPr lang="cs-CZ" sz="1800" b="1"/>
              <a:t>Pracovní komise, OKOM a LRV </a:t>
            </a:r>
            <a:r>
              <a:rPr lang="cs-CZ" sz="1800"/>
              <a:t>v okamžiku jejich uplatnění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/>
              <a:t>podprostor </a:t>
            </a:r>
            <a:r>
              <a:rPr lang="cs-CZ" sz="1800" b="1"/>
              <a:t>Pracovní komise, OKOM a LRV</a:t>
            </a:r>
            <a:r>
              <a:rPr lang="cs-CZ" sz="1800"/>
              <a:t>: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effectLst/>
                <a:ea typeface="Times New Roman" panose="02020603050405020304" pitchFamily="18" charset="0"/>
                <a:cs typeface="Calibri"/>
              </a:rPr>
              <a:t>není veřejný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ea typeface="Times New Roman" panose="02020603050405020304" pitchFamily="18" charset="0"/>
                <a:cs typeface="Calibri"/>
              </a:rPr>
              <a:t>je viditelný pro vlastníka a editora z prostoru fáze</a:t>
            </a:r>
            <a:endParaRPr lang="cs-CZ" sz="1800">
              <a:effectLst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372231-807C-FFDA-353A-D855F7D20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solidFill>
                  <a:schemeClr val="tx1"/>
                </a:solidFill>
              </a:rPr>
              <a:t>Obecně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3111740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E428F-798F-6578-7E5D-2F86F8E6E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D21DBAB-9043-8BF9-8652-34A6B394A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4769F5-DD9C-5109-AF24-3A934DEF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265359-59FE-1391-10FF-A25AB5D1E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26609"/>
            <a:ext cx="11234629" cy="4183190"/>
          </a:xfrm>
        </p:spPr>
        <p:txBody>
          <a:bodyPr vert="horz" lIns="0" tIns="0" rIns="0" bIns="0" rtlCol="0" anchor="t">
            <a:normAutofit/>
          </a:bodyPr>
          <a:lstStyle/>
          <a:p>
            <a:pPr marL="346710" indent="-285750" fontAlgn="base"/>
            <a:r>
              <a:rPr lang="cs-CZ" sz="1800" b="1"/>
              <a:t>Autor návrhu </a:t>
            </a:r>
            <a:r>
              <a:rPr lang="cs-CZ" sz="1800"/>
              <a:t>má na hlavní prostor fáze Vlády oprávnění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 b="1"/>
              <a:t>editora</a:t>
            </a:r>
            <a:r>
              <a:rPr lang="cs-CZ" sz="1800"/>
              <a:t> pro všechny procesní stavy, který mu umožňuje: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/>
              <a:t>přístup k podprostoru Pracovní komise, OKOM a LRV, kde vidí jednotlivá uplatněná stanoviska 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/>
              <a:t>založit podprostor souběžné tvorby návrhu pro průběžné zapracování doporučení vlády k návrhu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 b="1"/>
              <a:t>vlastníka</a:t>
            </a:r>
            <a:r>
              <a:rPr lang="cs-CZ" sz="1800"/>
              <a:t> pro procesní stav </a:t>
            </a:r>
            <a:r>
              <a:rPr lang="cs-CZ" sz="1800" u="sng"/>
              <a:t>Zapracování závěrů vlády</a:t>
            </a:r>
            <a:r>
              <a:rPr lang="cs-CZ" sz="1800"/>
              <a:t>, který mu umožňuje: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/>
              <a:t>vytvořit v daném stavu v hlavním prostoru fáze novou verzi a označit ji jako aktuální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/>
              <a:t>nebo vložit do hlavního prostoru fáze verzi z podprostoru souběžné tvorby návrhu a označit ji jako aktuální</a:t>
            </a:r>
          </a:p>
          <a:p>
            <a:pPr marL="60960" indent="0" fontAlgn="base">
              <a:buNone/>
            </a:pPr>
            <a:endParaRPr lang="cs-CZ" sz="1800">
              <a:effectLst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1C56A1-0746-F097-A6E0-C54A9C2AE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solidFill>
                  <a:schemeClr val="tx1"/>
                </a:solidFill>
              </a:rPr>
              <a:t>Obecně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58231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B9D775-6E88-4D95-8E6B-CE669E60F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MF_ministr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56AC3-C007-4A3B-A40F-91B2F75E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69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679955-F94F-4655-86A8-C131828F0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26609"/>
            <a:ext cx="11234629" cy="4183190"/>
          </a:xfrm>
        </p:spPr>
        <p:txBody>
          <a:bodyPr vert="horz" lIns="0" tIns="0" rIns="0" bIns="0" rtlCol="0" anchor="t">
            <a:normAutofit/>
          </a:bodyPr>
          <a:lstStyle/>
          <a:p>
            <a:pPr marL="346710" indent="-285750" fontAlgn="base"/>
            <a:r>
              <a:rPr lang="cs-CZ" sz="1800">
                <a:ea typeface="Times New Roman" panose="02020603050405020304" pitchFamily="18" charset="0"/>
              </a:rPr>
              <a:t>Jakmile autor dokončí postoupení návrhu do Vlády, založí se předávací prostor Postoupení</a:t>
            </a:r>
            <a:r>
              <a:rPr lang="cs-CZ" sz="1800">
                <a:effectLst/>
                <a:ea typeface="Times New Roman" panose="02020603050405020304" pitchFamily="18" charset="0"/>
              </a:rPr>
              <a:t> vládě</a:t>
            </a:r>
          </a:p>
          <a:p>
            <a:pPr marL="346710" indent="-285750" fontAlgn="base"/>
            <a:r>
              <a:rPr lang="cs-CZ" sz="1800"/>
              <a:t>Následuje převzetí návrhu do vlády</a:t>
            </a:r>
            <a:endParaRPr lang="cs-CZ"/>
          </a:p>
          <a:p>
            <a:pPr marL="60960" indent="0" fontAlgn="base">
              <a:buNone/>
            </a:pPr>
            <a:endParaRPr lang="cs-CZ" sz="180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" indent="0" fontAlgn="base">
              <a:buNone/>
            </a:pPr>
            <a:endParaRPr lang="en-US" sz="1800">
              <a:ea typeface="Calibri"/>
              <a:cs typeface="Calibri"/>
            </a:endParaRPr>
          </a:p>
          <a:p>
            <a:pPr marL="60960" indent="0" fontAlgn="base">
              <a:buNone/>
            </a:pPr>
            <a:endParaRPr lang="cs-CZ" sz="1800">
              <a:effectLst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2223B-AE43-4696-BB2C-FB054B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 sz="4000">
                <a:solidFill>
                  <a:schemeClr val="tx1"/>
                </a:solidFill>
              </a:rPr>
              <a:t>Návrh postoupený do fáze Vlády </a:t>
            </a:r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95F4071-75A8-154A-7701-203397D03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586832"/>
            <a:ext cx="11115227" cy="395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4909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9145B-CCBB-FBDE-C471-0013BAEF6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B2F11F4-2356-14A9-AFB5-3ECA92F4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Informační systém e-Sbírka a e-Legislativa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9DCAFF00-9A69-778E-F710-7CB29569A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cs-CZ" sz="1800" dirty="0"/>
              <a:t>Formát souboru je potřeba v </a:t>
            </a:r>
            <a:r>
              <a:rPr lang="cs-CZ" sz="1800" b="1" dirty="0"/>
              <a:t>.</a:t>
            </a:r>
            <a:r>
              <a:rPr lang="cs-CZ" sz="1800" b="1" dirty="0" err="1"/>
              <a:t>docx</a:t>
            </a:r>
            <a:endParaRPr lang="cs-CZ" sz="1800" b="1" dirty="0">
              <a:ea typeface="Calibri"/>
              <a:cs typeface="Calibri"/>
            </a:endParaRPr>
          </a:p>
          <a:p>
            <a:pPr marL="323850" indent="-323850"/>
            <a:r>
              <a:rPr lang="cs-CZ" sz="1800" dirty="0"/>
              <a:t>Pro rozpoznávání fragmentů si zapněte skryté značky      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endParaRPr lang="cs-CZ" sz="18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/>
            <a:r>
              <a:rPr lang="cs-CZ" sz="1800" dirty="0"/>
              <a:t>Omezení importního souboru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1D1C1D"/>
                </a:solidFill>
              </a:rPr>
              <a:t>bez názvu, úvodní věty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endParaRPr lang="cs-CZ" sz="18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/>
            <a:r>
              <a:rPr lang="cs-CZ" sz="1800" dirty="0"/>
              <a:t>Připravím text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  <a:r>
              <a:rPr lang="cs-CZ" sz="1800" dirty="0"/>
              <a:t>, kdy začátek jednotlivých fragmentů bude pro</a:t>
            </a:r>
            <a:endParaRPr lang="cs-CZ" sz="1800" dirty="0"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1D1C1D"/>
                </a:solidFill>
              </a:rPr>
              <a:t>paragraf – symbol paragrafu + mezera + číslo + enter; zarovnání na střed</a:t>
            </a:r>
            <a:endParaRPr lang="cs-CZ" sz="1800" dirty="0">
              <a:solidFill>
                <a:srgbClr val="1D1C1D"/>
              </a:solidFill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1D1C1D"/>
                </a:solidFill>
              </a:rPr>
              <a:t>nadpis – enter na konci; zarovnání na střed</a:t>
            </a:r>
            <a:endParaRPr lang="cs-CZ" sz="1800" dirty="0">
              <a:solidFill>
                <a:srgbClr val="1D1C1D"/>
              </a:solidFill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1D1C1D"/>
                </a:solidFill>
              </a:rPr>
              <a:t>odstavec – (1) + 3x pevná mezera (CTRL + SHIFT + mezerník)</a:t>
            </a:r>
            <a:endParaRPr lang="cs-CZ" sz="1800" dirty="0">
              <a:solidFill>
                <a:srgbClr val="1D1C1D"/>
              </a:solidFill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1D1C1D"/>
                </a:solidFill>
              </a:rPr>
              <a:t>písmeno – a) + 3x pevná mezera (CTRL + SHIFT + mezerník)</a:t>
            </a:r>
            <a:endParaRPr lang="cs-CZ" sz="1800" dirty="0">
              <a:solidFill>
                <a:srgbClr val="1D1C1D"/>
              </a:solidFill>
              <a:ea typeface="Calibri"/>
              <a:cs typeface="Calibri"/>
            </a:endParaRPr>
          </a:p>
          <a:p>
            <a:pPr marL="719455" lvl="1" indent="-359410"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rgbClr val="1D1C1D"/>
                </a:solidFill>
              </a:rPr>
              <a:t>bod – 1. + 3x pevná mezera (CTRL + SHIFT + mezerník)</a:t>
            </a:r>
            <a:endParaRPr lang="cs-CZ" sz="1800" dirty="0">
              <a:solidFill>
                <a:srgbClr val="1D1C1D"/>
              </a:solidFill>
              <a:ea typeface="Calibri"/>
              <a:cs typeface="Calibri"/>
            </a:endParaRPr>
          </a:p>
          <a:p>
            <a:pPr marL="323850" indent="-323850"/>
            <a:r>
              <a:rPr lang="cs-CZ" sz="1800" dirty="0"/>
              <a:t>Alternativní získání .</a:t>
            </a:r>
            <a:r>
              <a:rPr lang="cs-CZ" sz="1800" dirty="0" err="1"/>
              <a:t>docx</a:t>
            </a:r>
            <a:r>
              <a:rPr lang="cs-CZ" sz="1800" dirty="0"/>
              <a:t> přes export z </a:t>
            </a:r>
            <a:r>
              <a:rPr lang="cs-CZ" sz="1800" dirty="0" err="1"/>
              <a:t>eLeg</a:t>
            </a:r>
            <a:r>
              <a:rPr lang="cs-CZ" sz="1800" dirty="0"/>
              <a:t> nebo stažení z </a:t>
            </a:r>
            <a:r>
              <a:rPr lang="cs-CZ" sz="1800" dirty="0">
                <a:hlinkClick r:id="rId2"/>
              </a:rPr>
              <a:t>www.e-sbirka.cz</a:t>
            </a:r>
            <a:endParaRPr lang="cs-CZ" sz="1800" dirty="0">
              <a:ea typeface="Calibri"/>
              <a:cs typeface="Calibri"/>
            </a:endParaRPr>
          </a:p>
          <a:p>
            <a:pPr marL="323850" indent="-323850"/>
            <a:endParaRPr lang="cs-CZ" sz="1800" dirty="0">
              <a:ea typeface="Calibri"/>
              <a:cs typeface="Calibri"/>
            </a:endParaRPr>
          </a:p>
          <a:p>
            <a:pPr marL="35941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D8F0FC7D-3BE8-B255-9B01-B437D8549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připravit importní soubor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0490BE9-9B06-F4EB-7B1A-D48424E51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7</a:t>
            </a:fld>
            <a:endParaRPr lang="pl-PL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D97824E-E202-1B3E-8ABA-E6368648E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706" y="2157573"/>
            <a:ext cx="299662" cy="44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3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93DCA-D328-43E3-99FF-94E5C02AB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43D8B5A-3B05-C57A-8B3A-956667FF8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>
                <a:hlinkClick r:id="rId2"/>
              </a:rPr>
              <a:t>kml1@eseltest.cz</a:t>
            </a:r>
            <a:r>
              <a:rPr lang="cs-CZ" sz="1000"/>
              <a:t> / 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DA0935-D636-7684-F403-3E5B88F43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70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8002D-C24D-C535-5FDD-CC982B340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728216"/>
            <a:ext cx="11234629" cy="4255782"/>
          </a:xfrm>
        </p:spPr>
        <p:txBody>
          <a:bodyPr vert="horz" lIns="0" tIns="0" rIns="0" bIns="0" rtlCol="0" anchor="t">
            <a:no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Postoupením návrhu do Vlády je po autorizaci nastaven stav „</a:t>
            </a:r>
            <a:r>
              <a:rPr lang="cs-CZ" sz="1800" b="1" dirty="0">
                <a:ea typeface="Calibri" panose="020F0502020204030204" pitchFamily="34" charset="0"/>
                <a:cs typeface="Calibri" panose="020F0502020204030204" pitchFamily="34" charset="0"/>
              </a:rPr>
              <a:t>6 – přijato ÚV ke zpracování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 lvl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Následně se do </a:t>
            </a:r>
            <a:r>
              <a:rPr lang="cs-CZ" sz="1800" dirty="0" err="1">
                <a:ea typeface="Calibri" panose="020F0502020204030204" pitchFamily="34" charset="0"/>
                <a:cs typeface="Calibri" panose="020F0502020204030204" pitchFamily="34" charset="0"/>
              </a:rPr>
              <a:t>oDoku</a:t>
            </a:r>
            <a:r>
              <a:rPr lang="cs-CZ" sz="1800" dirty="0">
                <a:ea typeface="Calibri" panose="020F0502020204030204" pitchFamily="34" charset="0"/>
                <a:cs typeface="Calibri" panose="020F0502020204030204" pitchFamily="34" charset="0"/>
              </a:rPr>
              <a:t> Uživatel přihlásí za Úřad vlády</a:t>
            </a:r>
          </a:p>
          <a:p>
            <a:pPr marL="719850" lvl="1" indent="-3238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cs-CZ" sz="1800" kern="100" dirty="0">
                <a:ea typeface="+mn-lt"/>
                <a:cs typeface="+mn-lt"/>
                <a:hlinkClick r:id="rId3"/>
              </a:rPr>
              <a:t>https://sova.odok.cz/ODOKTEST/eklep3-test.nsf</a:t>
            </a:r>
            <a:r>
              <a:rPr lang="cs-CZ" sz="1800" kern="100" dirty="0">
                <a:ea typeface="+mn-lt"/>
                <a:cs typeface="+mn-lt"/>
              </a:rPr>
              <a:t> </a:t>
            </a:r>
            <a:r>
              <a:rPr lang="cs-CZ" sz="1800" dirty="0">
                <a:ea typeface="+mn-lt"/>
                <a:cs typeface="+mn-lt"/>
              </a:rPr>
              <a:t>pod účtem </a:t>
            </a:r>
            <a:r>
              <a:rPr lang="cs-CZ" sz="1800" dirty="0">
                <a:solidFill>
                  <a:schemeClr val="accent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kml1@eseltest</a:t>
            </a:r>
            <a:r>
              <a:rPr lang="cs-CZ" sz="1800" dirty="0">
                <a:solidFill>
                  <a:schemeClr val="accent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.cz</a:t>
            </a:r>
            <a:r>
              <a:rPr lang="cs-CZ" sz="1800" dirty="0">
                <a:solidFill>
                  <a:schemeClr val="accent1"/>
                </a:solidFill>
                <a:ea typeface="+mn-lt"/>
                <a:cs typeface="+mn-lt"/>
              </a:rPr>
              <a:t> 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cs-CZ" sz="1800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15CE0E-DFBD-0CE2-499F-664F20E5F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/>
              <a:t>Převzetí návrhu do fáze Vlády v </a:t>
            </a:r>
            <a:r>
              <a:rPr lang="cs-CZ" err="1"/>
              <a:t>oDok</a:t>
            </a:r>
            <a:endParaRPr lang="cs-CZ">
              <a:ea typeface="Calibri"/>
              <a:cs typeface="Calibri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A37FDE1-428A-5055-E6E7-6A6B125DAC0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9367"/>
          <a:stretch/>
        </p:blipFill>
        <p:spPr>
          <a:xfrm>
            <a:off x="526630" y="2729588"/>
            <a:ext cx="8955650" cy="373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17949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FF906-9CCB-455D-A119-17543D6A8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FDB427A-6DF0-E9D9-D537-78260880B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hlinkClick r:id="rId3"/>
              </a:rPr>
              <a:t>kml1</a:t>
            </a:r>
            <a:r>
              <a:rPr lang="cs-CZ" sz="900">
                <a:hlinkClick r:id="rId3"/>
              </a:rPr>
              <a:t>@eseltest.cz</a:t>
            </a:r>
            <a:r>
              <a:rPr lang="cs-CZ" sz="900"/>
              <a:t> / Informační systém e-Sbírka a e-Legislativa</a:t>
            </a:r>
            <a:endParaRPr 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0574315-EBA2-4043-A609-A2216C311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71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DC62A00-0004-C639-5960-F1C8963DE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</a:t>
            </a:r>
            <a:r>
              <a:rPr lang="cs-CZ" sz="1800" kern="100">
                <a:solidFill>
                  <a:srgbClr val="FF0000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 přejde</a:t>
            </a:r>
            <a:r>
              <a:rPr lang="cs-CZ" sz="1800" kern="100">
                <a:ea typeface="+mn-lt"/>
                <a:cs typeface="Arial"/>
              </a:rPr>
              <a:t> na záložku Všechny materiály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</a:t>
            </a:r>
            <a:r>
              <a:rPr lang="cs-CZ" sz="1800" kern="100">
                <a:ea typeface="+mn-lt"/>
                <a:cs typeface="Arial"/>
              </a:rPr>
              <a:t>, kde označí 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D67D3AB-B60D-8331-8070-0845776AC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Převzetí návrhu do fáze Vlády v </a:t>
            </a:r>
            <a:r>
              <a:rPr lang="cs-CZ" err="1"/>
              <a:t>oDok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1883FB5-FAB1-C90B-631A-889D7E8AB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0" y="2250635"/>
            <a:ext cx="11183619" cy="359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098E9-DAEA-FEED-C829-06AB17BF6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1D796C7-5800-0BBF-159B-50283A94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hlinkClick r:id="rId3"/>
              </a:rPr>
              <a:t>kml1</a:t>
            </a:r>
            <a:r>
              <a:rPr lang="cs-CZ" sz="900">
                <a:hlinkClick r:id="rId3"/>
              </a:rPr>
              <a:t>@eseltest.cz</a:t>
            </a:r>
            <a:r>
              <a:rPr lang="cs-CZ" sz="900"/>
              <a:t> / Informační systém e-Sbírka a e-Legislativa</a:t>
            </a:r>
            <a:endParaRPr 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5180F93-C1CF-8F44-1288-315F51CDB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A8FE31-8426-D294-E622-C9F41EF8A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klikne na Evidence LRV </a:t>
            </a:r>
            <a:r>
              <a:rPr lang="cs-CZ" sz="180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, otevře se dialogové okno, kde vyplní jednací číslo </a:t>
            </a:r>
            <a:r>
              <a:rPr lang="cs-CZ" sz="180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7102DAE-40EE-350C-7630-B78129E9B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Převzetí návrhu do fáze Vlády v </a:t>
            </a:r>
            <a:r>
              <a:rPr lang="cs-CZ" err="1"/>
              <a:t>oDok</a:t>
            </a:r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82E6846-3886-89E3-137C-570978D52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0" y="2114991"/>
            <a:ext cx="10415348" cy="438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2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63989-76AD-7F96-9EE7-8BD0A0D58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750451F-DB35-0D5B-7BED-0ECA2470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hlinkClick r:id="rId3"/>
              </a:rPr>
              <a:t>kml1</a:t>
            </a:r>
            <a:r>
              <a:rPr lang="cs-CZ" sz="900">
                <a:hlinkClick r:id="rId3"/>
              </a:rPr>
              <a:t>@eseltest.cz</a:t>
            </a:r>
            <a:r>
              <a:rPr lang="cs-CZ" sz="900"/>
              <a:t> / Informační systém e-Sbírka a e-Legislativa</a:t>
            </a:r>
            <a:endParaRPr 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4AF7B0-4189-DE72-7F9A-01A2B6CC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73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AB71F56-FC3F-9BEA-2953-268044F60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v otevřeném návrhu 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scroluje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dolu a klikne na „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integrace“ </a:t>
            </a:r>
            <a:r>
              <a:rPr lang="cs-CZ" sz="180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0479D35-6EDF-AA8D-91FF-89E8C2F1D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Převzetí návrhu do fáze Vlády v </a:t>
            </a:r>
            <a:r>
              <a:rPr lang="cs-CZ" err="1"/>
              <a:t>oDok</a:t>
            </a:r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C2E3E51-B1FF-4A59-4D84-CDC51BBA7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30" y="2100702"/>
            <a:ext cx="10366625" cy="4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6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1A617-A790-F7A6-2657-F2A6A7E48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CE38BEA-F4A6-D8C2-CD73-CACFBD12E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>
                <a:hlinkClick r:id="rId3"/>
              </a:rPr>
              <a:t>kml1</a:t>
            </a:r>
            <a:r>
              <a:rPr lang="cs-CZ" sz="900">
                <a:hlinkClick r:id="rId3"/>
              </a:rPr>
              <a:t>@eseltest.cz</a:t>
            </a:r>
            <a:r>
              <a:rPr lang="cs-CZ" sz="900"/>
              <a:t> / Informační systém e-Sbírka a e-Legislativa</a:t>
            </a:r>
            <a:endParaRPr 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494FAE3-CB66-DCFB-9732-EBE607D9B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E4CFBC-0395-8681-9AF0-44BB5468F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19808"/>
            <a:ext cx="11234629" cy="416419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Uživatel rozklikne „</a:t>
            </a:r>
            <a:r>
              <a:rPr lang="cs-CZ" sz="1800" err="1"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 integrace“ (v dolní části obrazovky), vybere stav „</a:t>
            </a:r>
            <a:r>
              <a:rPr lang="cs-CZ" sz="1800" b="1">
                <a:ea typeface="Calibri" panose="020F0502020204030204" pitchFamily="34" charset="0"/>
                <a:cs typeface="Calibri" panose="020F0502020204030204" pitchFamily="34" charset="0"/>
              </a:rPr>
              <a:t> 7 – zařazeno do evidence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“ a klikne na „Změnit stav“ </a:t>
            </a:r>
            <a:r>
              <a:rPr lang="cs-CZ" sz="1800">
                <a:solidFill>
                  <a:schemeClr val="accent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ea typeface="Calibri" panose="020F0502020204030204" pitchFamily="34" charset="0"/>
                <a:cs typeface="Calibri" panose="020F0502020204030204" pitchFamily="34" charset="0"/>
              </a:rPr>
              <a:t>, následně se zobrazí hláška: </a:t>
            </a:r>
            <a:r>
              <a:rPr lang="cs-CZ" sz="1800" i="1">
                <a:ea typeface="Calibri" panose="020F0502020204030204" pitchFamily="34" charset="0"/>
                <a:cs typeface="Calibri" panose="020F0502020204030204" pitchFamily="34" charset="0"/>
              </a:rPr>
              <a:t>Úprava stavu byla úspěšná!</a:t>
            </a:r>
            <a:endParaRPr lang="cs-CZ" sz="1800" i="1">
              <a:solidFill>
                <a:schemeClr val="accent5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cs-CZ" sz="180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A9CECE3-8E92-E0FB-2524-587AB00BB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Převzetí návrhu do fáze Vlády v </a:t>
            </a:r>
            <a:r>
              <a:rPr lang="cs-CZ" err="1"/>
              <a:t>oDok</a:t>
            </a:r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468AA77-CA3F-56D3-4E1F-16883FFA4D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9627" r="32758" b="-1"/>
          <a:stretch/>
        </p:blipFill>
        <p:spPr>
          <a:xfrm>
            <a:off x="526630" y="2556437"/>
            <a:ext cx="11138740" cy="319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7CCA8-E556-5160-86ED-F443BF08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ED42764-E0C4-300E-56B6-596FE270F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B8C94E5-0D03-EA01-B796-581BE95F3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75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05F098-0277-37EA-0046-BF2CACF8DA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Změna stavu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5C8656E-0DBE-9740-5A78-D11B68AE3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Zařazení návrhu na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138157C-2382-A809-38D2-D9679DF7FD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pracovníka z útvaru </a:t>
            </a:r>
            <a:r>
              <a:rPr lang="cs-CZ" sz="1800" b="0" i="0">
                <a:effectLst/>
              </a:rPr>
              <a:t>Úřad vlády ČR – Odbor vládní agendy (</a:t>
            </a:r>
            <a:r>
              <a:rPr lang="cs-CZ" sz="1800" b="1" err="1"/>
              <a:t>UVOVA_pracovnik</a:t>
            </a:r>
            <a:r>
              <a:rPr lang="cs-CZ" sz="1800"/>
              <a:t>)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7EC09D5-3F35-80C6-3FF6-EF303567A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D6F5154-4862-3773-5854-B241DA290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A1FE6D4-FC49-E102-B9C5-D889E2266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431" y="1808252"/>
            <a:ext cx="6133781" cy="210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1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7C697-1565-2516-E6C6-A0823EC3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420204D-5AAE-27CC-AC48-55B42C0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UVOVA_pracovnik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879CD3B-5B55-4FE1-400D-0F9EC0B8A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76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3AED22C-E98B-C01C-2B8D-4A7920875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Příprava pro jednání vlády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BC0A82A-1586-FA82-F239-795B708752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898902"/>
            <a:ext cx="11233584" cy="3901823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600">
                <a:ea typeface="Calibri" panose="020F0502020204030204" pitchFamily="34" charset="0"/>
                <a:cs typeface="Arial" panose="020B0604020202020204" pitchFamily="34" charset="0"/>
              </a:rPr>
              <a:t>Po otevření návrhu je v Legislativním procesu stav Příprava pro jednání vlády</a:t>
            </a:r>
            <a:endParaRPr lang="cs-CZ" sz="180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0">
              <a:buNone/>
            </a:pPr>
            <a:endParaRPr lang="cs-CZ" sz="1800">
              <a:solidFill>
                <a:srgbClr val="FF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8C9632C-6A7E-E7DF-A1B7-66973ABC0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8" y="2196503"/>
            <a:ext cx="9696578" cy="43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16868-C7CE-8414-68E6-7EA6DD4EE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3B195F-0D48-F136-1017-88F703A51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77</a:t>
            </a:fld>
            <a:endParaRPr lang="pl-P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29FBA6-89AA-5459-B988-01B8BACF9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552" y="848201"/>
            <a:ext cx="4986984" cy="1010744"/>
          </a:xfrm>
        </p:spPr>
        <p:txBody>
          <a:bodyPr>
            <a:normAutofit/>
          </a:bodyPr>
          <a:lstStyle/>
          <a:p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Uplatnění stanovisek</a:t>
            </a:r>
            <a:endParaRPr lang="cs-CZ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C7E6AC-9642-4E49-03E6-EE48EF9756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8552" y="2372474"/>
            <a:ext cx="4986984" cy="1462925"/>
          </a:xfrm>
        </p:spPr>
        <p:txBody>
          <a:bodyPr/>
          <a:lstStyle/>
          <a:p>
            <a:pPr marL="324000" lvl="1" indent="-324000">
              <a:buClr>
                <a:schemeClr val="accent4"/>
              </a:buClr>
              <a:buSzPct val="100000"/>
              <a:buFont typeface="Calibri" panose="020F0502020204030204" pitchFamily="34" charset="0"/>
              <a:buChar char="•"/>
            </a:pPr>
            <a:r>
              <a:rPr lang="cs-CZ" sz="1800" dirty="0">
                <a:solidFill>
                  <a:schemeClr val="accent1"/>
                </a:solidFill>
              </a:rPr>
              <a:t>Nutné předpoklady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založené sady PK LRV, OKOM, LRV</a:t>
            </a:r>
          </a:p>
          <a:p>
            <a:pPr marL="612000" lvl="2" indent="-324000">
              <a:buClr>
                <a:schemeClr val="accent4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accent1"/>
                </a:solidFill>
              </a:rPr>
              <a:t>zadané strukturované připomínky a vyplněná obecná část stanoviska</a:t>
            </a:r>
          </a:p>
          <a:p>
            <a:pPr marL="288000" lvl="2" indent="0">
              <a:buClr>
                <a:schemeClr val="accent4"/>
              </a:buClr>
              <a:buSzPct val="100000"/>
              <a:buNone/>
            </a:pPr>
            <a:endParaRPr lang="cs-CZ" sz="1800" dirty="0">
              <a:solidFill>
                <a:schemeClr val="accent1"/>
              </a:solidFill>
            </a:endParaRP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dirty="0"/>
              <a:t>Návrh 5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2025-1369</a:t>
            </a:r>
          </a:p>
          <a:p>
            <a:pPr marL="0" lvl="1" indent="0">
              <a:buClr>
                <a:schemeClr val="accent4"/>
              </a:buClr>
              <a:buSzPct val="100000"/>
              <a:buNone/>
            </a:pPr>
            <a:r>
              <a:rPr lang="cs-CZ" sz="1800" i="1" dirty="0"/>
              <a:t>2025-1371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29CE8DB-051E-FE4C-5F9B-5C51FE8B14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370" r="20370"/>
          <a:stretch>
            <a:fillRect/>
          </a:stretch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11382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D2CAA-FB4D-19BA-8628-E50ADAE2B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19E2DA0B-50A4-CC89-EAF4-59D4FFFE6C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4" r="2305" b="434"/>
          <a:stretch/>
        </p:blipFill>
        <p:spPr>
          <a:xfrm>
            <a:off x="7759885" y="777482"/>
            <a:ext cx="4000849" cy="576143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825DBC-09E8-E998-B9BF-65CEC6C3B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000"/>
              <a:t>Informační systém e-Sbírka a e-Legislativa</a:t>
            </a:r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D0ADBB-6A1D-9D10-01E3-0979F509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DC1E638-3F78-4E0D-883A-B278700C48C0}" type="slidenum">
              <a:rPr lang="pl-PL" smtClean="0"/>
              <a:pPr>
                <a:spcAft>
                  <a:spcPts val="600"/>
                </a:spcAft>
              </a:pPr>
              <a:t>78</a:t>
            </a:fld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0FE61-988F-FAB1-BEEA-B9E3BE5F2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46710" indent="-285750" fontAlgn="base"/>
            <a:r>
              <a:rPr lang="cs-CZ" sz="1800">
                <a:ea typeface="Times New Roman" panose="02020603050405020304" pitchFamily="18" charset="0"/>
              </a:rPr>
              <a:t>Následuje tvorba dokumentu „Stanovisko“ a jeho předložení</a:t>
            </a:r>
            <a:endParaRPr lang="cs-CZ" sz="1800">
              <a:effectLst/>
              <a:ea typeface="Times New Roman" panose="02020603050405020304" pitchFamily="18" charset="0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805028-8232-6DE9-09DD-B0969F56C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cs-CZ">
                <a:solidFill>
                  <a:schemeClr val="tx1"/>
                </a:solidFill>
              </a:rPr>
              <a:t>Stanovisko PK LRV, OKOM LRV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2205F49-F6EC-AE44-9A61-737C7837BF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7035154" cy="4069422"/>
          </a:xfrm>
        </p:spPr>
        <p:txBody>
          <a:bodyPr/>
          <a:lstStyle/>
          <a:p>
            <a:pPr marL="346710" indent="-285750" fontAlgn="base"/>
            <a:r>
              <a:rPr lang="cs-CZ" sz="1800" b="1"/>
              <a:t>Dokument </a:t>
            </a:r>
            <a:r>
              <a:rPr lang="cs-CZ" sz="1800"/>
              <a:t>stanoviska se skládá z:</a:t>
            </a: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 b="1"/>
              <a:t>obecné části </a:t>
            </a:r>
            <a:r>
              <a:rPr lang="cs-CZ" sz="1800">
                <a:solidFill>
                  <a:schemeClr val="accent5"/>
                </a:solidFill>
              </a:rPr>
              <a:t>(1)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effectLst/>
                <a:ea typeface="Times New Roman" panose="02020603050405020304" pitchFamily="18" charset="0"/>
                <a:cs typeface="Calibri"/>
              </a:rPr>
              <a:t>forma volného textu</a:t>
            </a:r>
            <a:endParaRPr lang="cs-CZ" sz="1800">
              <a:ea typeface="Times New Roman" panose="02020603050405020304" pitchFamily="18" charset="0"/>
              <a:cs typeface="Calibri"/>
            </a:endParaRPr>
          </a:p>
          <a:p>
            <a:pPr marL="742710" lvl="1" indent="-285750" fontAlgn="base">
              <a:buFont typeface="Courier New" panose="02070309020205020404" pitchFamily="49" charset="0"/>
              <a:buChar char="o"/>
            </a:pPr>
            <a:r>
              <a:rPr lang="cs-CZ" sz="1800" b="1"/>
              <a:t>přílohy </a:t>
            </a:r>
            <a:r>
              <a:rPr lang="cs-CZ" sz="1800">
                <a:solidFill>
                  <a:schemeClr val="accent5"/>
                </a:solidFill>
              </a:rPr>
              <a:t>(2)</a:t>
            </a:r>
            <a:r>
              <a:rPr lang="cs-CZ" sz="1800"/>
              <a:t>, která se generuje ze </a:t>
            </a:r>
            <a:r>
              <a:rPr lang="cs-CZ" sz="1800" u="sng"/>
              <a:t>strukturovaných</a:t>
            </a:r>
            <a:r>
              <a:rPr lang="cs-CZ" sz="1800"/>
              <a:t> připomínek typu: 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cs typeface="Calibri"/>
              </a:rPr>
              <a:t>připomínka změnou textu (doporučující)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cs typeface="Calibri"/>
              </a:rPr>
              <a:t>obecná připomínka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cs typeface="Calibri"/>
              </a:rPr>
              <a:t>připomínka k fragmentu</a:t>
            </a: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r>
              <a:rPr lang="cs-CZ" sz="1800">
                <a:cs typeface="Calibri"/>
              </a:rPr>
              <a:t>připomínka k novelizačnímu bodu</a:t>
            </a:r>
          </a:p>
          <a:p>
            <a:pPr marL="60960" indent="0" fontAlgn="base">
              <a:buNone/>
            </a:pPr>
            <a:endParaRPr lang="cs-CZ" sz="1800"/>
          </a:p>
          <a:p>
            <a:pPr marL="60960" indent="0" fontAlgn="base">
              <a:buNone/>
            </a:pPr>
            <a:r>
              <a:rPr lang="cs-CZ" sz="1800" i="1"/>
              <a:t>Pozn.: Postup vkládání jednotlivých typů připomínek je shodný s principem v mezirezortním připomínkovým řízením</a:t>
            </a:r>
          </a:p>
          <a:p>
            <a:pPr marL="0" lvl="3" indent="0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chemeClr val="accent4"/>
              </a:buClr>
              <a:buSzPct val="100000"/>
              <a:buNone/>
            </a:pPr>
            <a:endParaRPr lang="cs-CZ" sz="2000"/>
          </a:p>
          <a:p>
            <a:pPr>
              <a:buFont typeface="Arial" panose="020B0604020202020204" pitchFamily="34" charset="0"/>
              <a:buChar char="•"/>
            </a:pPr>
            <a:endParaRPr lang="cs-CZ"/>
          </a:p>
          <a:p>
            <a:pPr lvl="1">
              <a:buFont typeface="Courier New" panose="02070309020205020404" pitchFamily="49" charset="0"/>
              <a:buChar char="o"/>
            </a:pPr>
            <a:endParaRPr lang="cs-CZ">
              <a:solidFill>
                <a:srgbClr val="FF0000"/>
              </a:solidFill>
            </a:endParaRPr>
          </a:p>
          <a:p>
            <a:pPr marL="1030710" lvl="2" indent="-285750" fontAlgn="base">
              <a:buFont typeface="Wingdings" panose="05000000000000000000" pitchFamily="2" charset="2"/>
              <a:buChar char="§"/>
            </a:pPr>
            <a:endParaRPr lang="cs-CZ" sz="1800">
              <a:effectLst/>
              <a:ea typeface="Times New Roman" panose="02020603050405020304" pitchFamily="18" charset="0"/>
              <a:cs typeface="Calibri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9055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55B3A-A219-F64F-52DD-4491C55E6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B27A330-F1A1-8B0F-F30B-CA1FDD5B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chemeClr val="accent1"/>
                </a:solidFill>
              </a:rPr>
              <a:t>UVLRV_pracovnikPK_SP</a:t>
            </a:r>
            <a:r>
              <a:rPr lang="cs-CZ" sz="1000">
                <a:solidFill>
                  <a:schemeClr val="accent1"/>
                </a:solidFill>
              </a:rPr>
              <a:t> </a:t>
            </a:r>
            <a:r>
              <a:rPr lang="cs-CZ" sz="100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6D50B1A-DA11-9ABF-80E6-D037060E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79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41DE38F-E613-65DE-9F6F-683851F2D9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Ukázka stanoviska pracovní komise LRV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FAF60F-B1BF-C826-FF8D-DAAF9BC0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pracovní komise LRV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1CF82DE-71EE-C07A-39BD-C8449877C9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 komise LRV pro soukromé právo </a:t>
            </a:r>
            <a:r>
              <a:rPr lang="cs-CZ" sz="1800" b="0" i="0">
                <a:effectLst/>
              </a:rPr>
              <a:t>(</a:t>
            </a:r>
            <a:r>
              <a:rPr lang="cs-CZ" sz="1800" b="1" err="1"/>
              <a:t>UVLRV_pracovnikPK_SP</a:t>
            </a:r>
            <a:r>
              <a:rPr lang="cs-CZ" sz="1800"/>
              <a:t>) 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59BAE7B-C3B2-6296-D755-A13CF1A50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271711C-48B3-A0E9-E976-D4941C7BD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500" y="1816849"/>
            <a:ext cx="6091711" cy="20728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6438809-DD87-61DC-9678-EC64B0A0A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8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03A34-4603-95DD-DB7E-882B42CDD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4FDEDAE-945D-5425-8CDF-69B223CAC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45B08BE-C66D-14B9-EC71-23E7FEFFE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80171"/>
            <a:ext cx="11234629" cy="4103827"/>
          </a:xfrm>
        </p:spPr>
        <p:txBody>
          <a:bodyPr/>
          <a:lstStyle/>
          <a:p>
            <a:endParaRPr lang="cs-CZ" sz="1800"/>
          </a:p>
          <a:p>
            <a:pPr marL="36000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E03CE13F-B9CA-7DA3-961A-154F3C02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připravit importní soubor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C241764E-2EB4-E7D8-D9CA-3F1BC6CC6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6457" y="6356351"/>
            <a:ext cx="2844800" cy="365125"/>
          </a:xfrm>
        </p:spPr>
        <p:txBody>
          <a:bodyPr/>
          <a:lstStyle/>
          <a:p>
            <a:fld id="{9DC1E638-3F78-4E0D-883A-B278700C48C0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4" name="Obrázek 3" descr="Obsah obrázku text, snímek obrazovky, Písmo, software&#10;&#10;Obsah vygenerovaný umělou inteligencí může být nesprávný.">
            <a:extLst>
              <a:ext uri="{FF2B5EF4-FFF2-40B4-BE49-F238E27FC236}">
                <a16:creationId xmlns:a16="http://schemas.microsoft.com/office/drawing/2014/main" id="{6F0F5FE2-1E39-7C23-9F34-8D3B26764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9" y="1530110"/>
            <a:ext cx="8306825" cy="48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8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1CC36-64A1-2550-8FF5-7050FC018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DB123D3-6872-A238-5A74-E0BA303B3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chemeClr val="accent1"/>
                </a:solidFill>
              </a:rPr>
              <a:t>UVLRV_pracovnikPK_SP</a:t>
            </a:r>
            <a:r>
              <a:rPr lang="cs-CZ" sz="1000">
                <a:solidFill>
                  <a:schemeClr val="accent1"/>
                </a:solidFill>
              </a:rPr>
              <a:t> </a:t>
            </a:r>
            <a:r>
              <a:rPr lang="cs-CZ" sz="100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70F712D-D68B-5C81-A158-B4C8E243B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80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3DB79D6-7747-23D7-B0B4-A995E8D1B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30" y="1839074"/>
            <a:ext cx="11234629" cy="4144924"/>
          </a:xfrm>
          <a:noFill/>
        </p:spPr>
        <p:txBody>
          <a:bodyPr vert="horz" lIns="0" tIns="0" rIns="0" bIns="0" rtlCol="0" anchor="t">
            <a:normAutofit/>
          </a:bodyPr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Otevřeme sadu v editoru</a:t>
            </a:r>
          </a:p>
          <a:p>
            <a:pPr marL="719850" lvl="1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podprostoru Pracovní komise, OKOM a LRV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záložce LRV, PK LRV a OKOM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označíme sadu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klikneme následně na Otevřít v editoru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6024E75-BDDD-D53D-4301-29538415A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Stanovisko pracovní komise LRV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23D67D-92F4-B2F9-F42C-8D54E3856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0" y="2780359"/>
            <a:ext cx="11234627" cy="35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9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24AF02B-D7FB-AB3F-DCDD-D85A9441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chemeClr val="accent1"/>
                </a:solidFill>
              </a:rPr>
              <a:t>UVLRV_pracovnikPK_SP</a:t>
            </a:r>
            <a:r>
              <a:rPr lang="cs-CZ" sz="1000">
                <a:solidFill>
                  <a:schemeClr val="accent1"/>
                </a:solidFill>
              </a:rPr>
              <a:t> </a:t>
            </a:r>
            <a:r>
              <a:rPr lang="cs-CZ" sz="100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2D1F45-D301-AE94-89C2-39947813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81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7BD18C-C666-E337-6296-80E7B80EF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Výběr dokumentů pro stanovisko po otevření sady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458EA02-DA25-8A8C-ECCB-5CDA192D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pracovní komise LRV - tvorba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99928E8-7B2F-7B52-C5BF-25838F7102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/>
              <a:t>Potvrdíme otevření dokumentů v editoru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800">
              <a:solidFill>
                <a:srgbClr val="FF000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55D917B-7B82-B167-1997-8A0F842F6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751592"/>
            <a:ext cx="10509673" cy="375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6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2100D-A3E5-9838-F8E9-91CF7FC04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524DCDC-F720-05E0-394F-27715953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chemeClr val="accent1"/>
                </a:solidFill>
              </a:rPr>
              <a:t>UVLRV_pracovnikPK_SP</a:t>
            </a:r>
            <a:r>
              <a:rPr lang="cs-CZ" sz="1000">
                <a:solidFill>
                  <a:schemeClr val="accent1"/>
                </a:solidFill>
              </a:rPr>
              <a:t> </a:t>
            </a:r>
            <a:r>
              <a:rPr lang="cs-CZ" sz="1000"/>
              <a:t>/ 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5E87570-850A-8727-7A05-AAEC51F06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E52AA9F-99EE-209C-DF27-162A69B96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pPr marL="324000" indent="-324000"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cs-CZ" sz="1800">
                <a:solidFill>
                  <a:schemeClr val="tx1"/>
                </a:solidFill>
              </a:rPr>
              <a:t>Návrh vč. doprovodných dokumentů se otevře na jednotlivých záložkách </a:t>
            </a:r>
            <a:r>
              <a:rPr lang="cs-CZ" sz="1800">
                <a:solidFill>
                  <a:schemeClr val="accent5"/>
                </a:solidFill>
              </a:rPr>
              <a:t>(1)</a:t>
            </a:r>
            <a:r>
              <a:rPr lang="cs-CZ" sz="1800">
                <a:solidFill>
                  <a:schemeClr val="tx1"/>
                </a:solidFill>
              </a:rPr>
              <a:t>, připomínky jsou v panelu Připomínky </a:t>
            </a:r>
            <a:r>
              <a:rPr lang="cs-CZ" sz="1800">
                <a:solidFill>
                  <a:schemeClr val="accent5"/>
                </a:solidFill>
              </a:rPr>
              <a:t>(2)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3E0787-5D0B-126D-D34D-A6E73649A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pracovní komise LRV - tvorba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E02EA90-A0C3-C7CA-2FD6-4BFD3547E7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pPr marL="360000" lvl="1" indent="0">
              <a:buNone/>
            </a:pPr>
            <a:endParaRPr lang="cs-CZ" sz="180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1C66CB0-2917-BC82-61BE-C0973560F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024379"/>
            <a:ext cx="9750175" cy="45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8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B3C46-848C-DE62-9E7C-662D80C41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92DE64A9-AB2E-C58F-F2BD-070BED107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UVLRV_pracovnikPK_SP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2B81553-C99A-4B97-BB29-9E7754C4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83</a:t>
            </a:fld>
            <a:endParaRPr lang="pl-PL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77412D-131E-29A0-A270-88F24F76EA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/>
              <a:t>U stanovisek k vyhlášce se vyplňují atributy ve vlastnostech sady připomínek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C6A2C89-0EB7-D6BD-80CF-13AD2093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Vlastnosti sady připomínek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C3BCE11-1FF3-506A-217A-506EE58496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4"/>
            <a:ext cx="4723467" cy="3761197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menu Připomínky klikneme na </a:t>
            </a:r>
            <a:r>
              <a:rPr lang="cs-CZ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Vlastnosti sady připomínek</a:t>
            </a:r>
            <a:endParaRPr lang="cs-CZ" sz="180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Otevře se dialogové okno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kde vybereme z nabídky: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Souhrnné stanovisko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Doplnění souhlasného stanoviska </a:t>
            </a:r>
            <a:r>
              <a:rPr lang="cs-CZ" sz="180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(3)</a:t>
            </a:r>
          </a:p>
          <a:p>
            <a:pPr marL="360000" lvl="1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ásledně klikne na Uložit </a:t>
            </a:r>
            <a:endParaRPr lang="cs-CZ" sz="180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Pozn.: Uživatel má v tomto okně možnost nastavení sdílení pro editaci a čtení</a:t>
            </a:r>
            <a:endParaRPr lang="cs-CZ" sz="1800" i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715C4AC-8D9D-1B1D-B1E0-62D7488E6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007" y="2155804"/>
            <a:ext cx="6060204" cy="426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3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A4F36-7B4D-3121-794A-804D4012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BC5AEE4F-6577-BBA2-48F8-DA5D3D8F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UVLRV_pracovnikPK_SP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50F718E-F81D-28F2-C4F7-2C6E8E97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84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8A3C344-E567-296B-7C07-F4C687DEC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Předložení stanoviska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4439B27-28F3-DAEF-B610-73EE45D047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Klikneme v panelu Připomínky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Předložit stanovisko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Zobrazí se okno Validace Obsahu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které upozorní na možné chyby, klikneme na Pokračovat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Zobrazí se okno Předložit stanovisko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(5)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kde klikneme na Předloži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stanovisko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(6)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92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99987-B9C3-EDD6-FC12-A48974D1D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F2180E6-4007-16D6-A540-9F6EEC73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UVLRV_pracovnikPK_SP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6D5BEC9-7A7F-8E1F-3DA0-63D552D4A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85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68E9811-79DF-9240-07C7-FEDE3566D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26CB198-20EB-8825-A48A-BD37FE8830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3760450-19D0-3973-FDAF-4D807E6D0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516657"/>
            <a:ext cx="10734103" cy="498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5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61F6C-BB4B-A599-FCE8-B00C213B5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09D24E42-19D1-F084-607C-7B668C50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UVLRV_pracovnikPK_SP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C574C9B-D274-5A51-0FE4-554EC9A1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86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9FD98B8-E2BC-5382-5E37-FAB05BCB1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1E3D722-994C-CBCC-8B7E-B770FB84EE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Následně se v Legislativním procesu založí podprostor výměny dokumentů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kde na záložce Shrnutí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klikneme na Odeslat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(3)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3C49040-1567-F15D-4E84-76DFA0130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71090"/>
            <a:ext cx="8645948" cy="388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5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1A066-C259-1DA1-6C0D-CDDF8705D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C9630EE-876E-5600-4BB9-84B885934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UVLRV_pracovnikPK_SP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A55073D-DB16-6B95-18AE-40CED293E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F704EB1-93A4-162D-870C-E6D35703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B7D6EEE5-1FA0-5B38-E027-307C3BA158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podprostoru výměny dokumentů se změní stav na „Odeslání“ a následně je nutné provést autorizaci v </a:t>
            </a:r>
            <a:r>
              <a:rPr lang="cs-CZ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oDok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C74B7D2-2202-6A42-44D5-A750384F8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237631"/>
            <a:ext cx="9858375" cy="42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5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2A8AF-2CAA-EE6D-8C44-B64A00C0E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1DF7F01-D11D-DD17-383E-EE2EF278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CE91E98-923B-BA41-DA18-95A20860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88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53D5FC7-A2B8-0690-8196-143788204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21356FA0-CDFC-AB68-BE87-DF91C892AA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Uživatel se přihlásí do </a:t>
            </a:r>
            <a:r>
              <a:rPr lang="cs-CZ" sz="1800" kern="100" dirty="0" err="1">
                <a:ea typeface="Calibri"/>
                <a:cs typeface="Arial"/>
              </a:rPr>
              <a:t>oDok</a:t>
            </a:r>
            <a:r>
              <a:rPr lang="cs-CZ" sz="1800" kern="100" dirty="0">
                <a:ea typeface="Calibri"/>
                <a:cs typeface="Arial"/>
              </a:rPr>
              <a:t> </a:t>
            </a:r>
            <a:r>
              <a:rPr lang="cs-CZ" sz="1800" kern="100" dirty="0">
                <a:ea typeface="+mn-lt"/>
                <a:cs typeface="+mn-lt"/>
                <a:hlinkClick r:id="rId2"/>
              </a:rPr>
              <a:t>https://sova.odok.cz/ODOKTEST/eklep3-test.nsf</a:t>
            </a:r>
            <a:r>
              <a:rPr lang="cs-CZ" sz="1800" kern="100" dirty="0">
                <a:ea typeface="+mn-lt"/>
                <a:cs typeface="+mn-lt"/>
              </a:rPr>
              <a:t> </a:t>
            </a:r>
            <a:r>
              <a:rPr lang="cs-CZ" sz="1800" dirty="0">
                <a:ea typeface="+mn-lt"/>
                <a:cs typeface="+mn-lt"/>
              </a:rPr>
              <a:t>pod účtem 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kml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@eseltest.cz</a:t>
            </a:r>
            <a:endParaRPr lang="cs-CZ" sz="1800" dirty="0"/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DCC4E4E-F2C2-D0A5-CB17-5ADCD825F9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26" y="2276942"/>
            <a:ext cx="10016963" cy="41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2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75B86-C80F-FFBB-B7DA-0D2525928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48685AFB-EBF3-82D2-07E9-AE249A371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9D59EFE-C1FB-7721-8943-2D92F869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89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7E3B9C0-7DFF-1684-B96D-E45536F9B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805F3C6-A40A-6DE7-445D-9C3F809769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Uživatel v Dokumenty přejde</a:t>
            </a:r>
            <a:r>
              <a:rPr lang="cs-CZ" sz="1800" kern="100">
                <a:ea typeface="+mn-lt"/>
                <a:cs typeface="Arial"/>
              </a:rPr>
              <a:t> na záložku Moje organizace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(1)</a:t>
            </a:r>
            <a:r>
              <a:rPr lang="cs-CZ" sz="1800" kern="100">
                <a:ea typeface="+mn-lt"/>
                <a:cs typeface="Arial"/>
              </a:rPr>
              <a:t>, kde zvolíme k autorizaci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(2) </a:t>
            </a:r>
            <a:r>
              <a:rPr lang="cs-CZ" sz="1800" kern="100">
                <a:ea typeface="+mn-lt"/>
                <a:cs typeface="Arial"/>
              </a:rPr>
              <a:t>a otevře návrh </a:t>
            </a:r>
            <a:r>
              <a:rPr lang="cs-CZ" sz="1800" kern="100">
                <a:solidFill>
                  <a:srgbClr val="FF0000"/>
                </a:solidFill>
                <a:ea typeface="+mn-lt"/>
                <a:cs typeface="Arial"/>
              </a:rPr>
              <a:t>(3)</a:t>
            </a:r>
            <a:endParaRPr lang="cs-CZ" sz="1800">
              <a:solidFill>
                <a:srgbClr val="FF0000"/>
              </a:solidFill>
              <a:ea typeface="Calibri"/>
              <a:cs typeface="Calibri"/>
            </a:endParaRP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>
              <a:ea typeface="+mn-lt"/>
              <a:cs typeface="+mn-lt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B9E9E1E-826D-576F-94C3-B0B5C225A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8" y="2280863"/>
            <a:ext cx="8974156" cy="425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6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77E90-72F0-91AD-C70C-36BE1B696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D7212F3-1A50-E8B6-71C1-2E755073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err="1">
                <a:solidFill>
                  <a:srgbClr val="00B0F0"/>
                </a:solidFill>
              </a:rPr>
              <a:t>MF_pracovnik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/>
              <a:t>/ </a:t>
            </a:r>
            <a:r>
              <a:rPr lang="cs-CZ" sz="900"/>
              <a:t>Informační systém e-Sbírka a e-Legislativa</a:t>
            </a:r>
            <a:endParaRPr lang="cs-CZ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58CBD916-B863-54BF-1B02-06C3D1AA9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0A6121F8-1C49-23D5-7A2B-6E5A9FF04D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sz="1800"/>
          </a:p>
          <a:p>
            <a:pPr marL="360000" lvl="1" indent="0">
              <a:lnSpc>
                <a:spcPct val="100000"/>
              </a:lnSpc>
              <a:spcAft>
                <a:spcPts val="600"/>
              </a:spcAft>
              <a:buNone/>
            </a:pPr>
            <a:endParaRPr lang="cs-CZ" sz="180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C7FD07B-FB56-1593-9F8F-C64A3ABE7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23850" indent="-323850"/>
            <a:r>
              <a:rPr lang="cs-CZ" sz="4000" dirty="0"/>
              <a:t>Alternativní získání .</a:t>
            </a:r>
            <a:r>
              <a:rPr lang="cs-CZ" sz="4000" dirty="0" err="1"/>
              <a:t>docx</a:t>
            </a:r>
            <a:r>
              <a:rPr lang="cs-CZ" sz="4000" dirty="0"/>
              <a:t> stažením z </a:t>
            </a:r>
            <a:r>
              <a:rPr lang="cs-CZ" sz="4000" dirty="0">
                <a:hlinkClick r:id="rId2"/>
              </a:rPr>
              <a:t>www.e-sbirka.cz</a:t>
            </a:r>
            <a:endParaRPr lang="cs-CZ" sz="4000" dirty="0">
              <a:ea typeface="Calibri"/>
              <a:cs typeface="Calibri"/>
            </a:endParaRP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4ED23182-E336-DE79-DDE7-C1F7C0F12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00718"/>
            <a:ext cx="11233584" cy="4638195"/>
          </a:xfrm>
        </p:spPr>
        <p:txBody>
          <a:bodyPr/>
          <a:lstStyle/>
          <a:p>
            <a:r>
              <a:rPr lang="cs-CZ" sz="1800" dirty="0"/>
              <a:t>Vyhledáme vyhlášku </a:t>
            </a:r>
            <a:r>
              <a:rPr lang="cs-CZ" sz="1800" dirty="0">
                <a:solidFill>
                  <a:srgbClr val="FF0000"/>
                </a:solidFill>
              </a:rPr>
              <a:t>(1)</a:t>
            </a:r>
            <a:r>
              <a:rPr lang="cs-CZ" sz="1800" dirty="0"/>
              <a:t>, klikneme v levém menu na Stáhnout </a:t>
            </a:r>
            <a:r>
              <a:rPr lang="cs-CZ" sz="1800" dirty="0">
                <a:solidFill>
                  <a:srgbClr val="FF0000"/>
                </a:solidFill>
              </a:rPr>
              <a:t>(2)</a:t>
            </a:r>
            <a:r>
              <a:rPr lang="cs-CZ" sz="1800" dirty="0"/>
              <a:t>, zobrazí se dialogové okno, kde klikneme na DOCX </a:t>
            </a:r>
            <a:r>
              <a:rPr lang="cs-CZ" sz="1800" dirty="0">
                <a:solidFill>
                  <a:srgbClr val="FF0000"/>
                </a:solidFill>
              </a:rPr>
              <a:t>(3)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1BF78E-DA34-DD5E-8709-D27459EC0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30" y="2474885"/>
            <a:ext cx="7292004" cy="406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C53EE-B033-193A-6E31-25A14E3B8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40C1A30-2659-5643-8ECB-DADA1363C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kml1@eseltest.cz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F47D4B3-F857-96A3-9083-7814CEE8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90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DBDCC2F-9FB1-DBD6-20EA-521FAC444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089DF92-E23A-2FD9-D150-E8F1B3CC97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>
                <a:ea typeface="Calibri"/>
                <a:cs typeface="Arial"/>
              </a:rPr>
              <a:t>Otevřeme se nám předložený materiál s informací, že dokument není autorizován </a:t>
            </a:r>
            <a:r>
              <a:rPr lang="cs-CZ" sz="1800" kern="100">
                <a:solidFill>
                  <a:schemeClr val="accent5"/>
                </a:solidFill>
                <a:ea typeface="Calibri"/>
                <a:cs typeface="Arial"/>
              </a:rPr>
              <a:t>(1)</a:t>
            </a:r>
            <a:r>
              <a:rPr lang="cs-CZ" sz="1800" kern="100">
                <a:ea typeface="Calibri"/>
                <a:cs typeface="Arial"/>
              </a:rPr>
              <a:t>, „</a:t>
            </a:r>
            <a:r>
              <a:rPr lang="cs-CZ" sz="1800" kern="100" err="1">
                <a:ea typeface="Calibri"/>
                <a:cs typeface="Arial"/>
              </a:rPr>
              <a:t>s</a:t>
            </a:r>
            <a:r>
              <a:rPr lang="cs-CZ" sz="1800" kern="100" err="1">
                <a:ea typeface="+mn-lt"/>
                <a:cs typeface="Arial"/>
              </a:rPr>
              <a:t>crollujeme</a:t>
            </a:r>
            <a:r>
              <a:rPr lang="cs-CZ" sz="1800" kern="100">
                <a:ea typeface="+mn-lt"/>
                <a:cs typeface="Arial"/>
              </a:rPr>
              <a:t>" stránku dolů, kde zvolíme autorizovat </a:t>
            </a:r>
            <a:r>
              <a:rPr lang="cs-CZ" sz="1800" kern="100">
                <a:solidFill>
                  <a:schemeClr val="accent5"/>
                </a:solidFill>
                <a:ea typeface="+mn-lt"/>
                <a:cs typeface="Arial"/>
              </a:rPr>
              <a:t>(2)</a:t>
            </a:r>
            <a:r>
              <a:rPr lang="cs-CZ" sz="1800" kern="100">
                <a:ea typeface="+mn-lt"/>
                <a:cs typeface="Arial"/>
              </a:rPr>
              <a:t>, následně se zobrazí hláška: </a:t>
            </a:r>
            <a:r>
              <a:rPr lang="cs-CZ" sz="1800" i="1" kern="100">
                <a:ea typeface="+mn-lt"/>
                <a:cs typeface="Arial"/>
              </a:rPr>
              <a:t>Autorizace stanoviska PK byla úspěšná!</a:t>
            </a:r>
            <a:endParaRPr lang="cs-CZ" sz="1800" i="1" kern="100">
              <a:solidFill>
                <a:schemeClr val="accent5"/>
              </a:solidFill>
              <a:ea typeface="+mn-lt"/>
              <a:cs typeface="Arial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1079D6F-EC72-BCAE-163A-90835E364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496620"/>
            <a:ext cx="8543490" cy="405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4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21D62-4601-DA93-B8C4-CED939FEA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E6AD5254-FD15-C7C4-3BDA-4B941825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UVLRV_pracovnikPK_SP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DB9FD1E-C4CE-CF9F-F9E5-C6EB9085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91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20E69BD-AE4C-C5EB-9002-E876D274F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Autorizace v </a:t>
            </a:r>
            <a:r>
              <a:rPr lang="cs-CZ" err="1"/>
              <a:t>oDok</a:t>
            </a:r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0443D53-EB1D-4F5B-BE12-0828E97810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e-Legislativě se změní stav na podprostoru výměny dokumentů u Stanovisko – Pracovní komise pro soukromé právo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C417452-670B-8FBA-75B1-8FC8DE023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96502"/>
            <a:ext cx="11138746" cy="395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25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E952E-D91A-5457-409A-9B674B53D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D32B245-E5D1-8004-BED7-FF4A6D5F0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2026680-85B0-D3C8-AD47-4D392ADD3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92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566622-F4DE-4048-3772-9A3824C7D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Ukázka stanoviska Odboru kompatibility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DD402E1-1A0D-4C37-2DA4-8C7717CB6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Stanovisko OKOM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CF845B6-FB5E-A57A-C62F-90C3E662B0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4836483" cy="3428250"/>
          </a:xfrm>
        </p:spPr>
        <p:txBody>
          <a:bodyPr/>
          <a:lstStyle/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a typeface="Calibri" panose="020F0502020204030204" pitchFamily="34" charset="0"/>
                <a:cs typeface="Arial" panose="020B0604020202020204" pitchFamily="34" charset="0"/>
              </a:rPr>
              <a:t>Přihlásíme se pod účtem pracovníka z útvaru </a:t>
            </a:r>
            <a:r>
              <a:rPr lang="cs-CZ" sz="1800" b="0" i="0">
                <a:effectLst/>
              </a:rPr>
              <a:t>Úřad vlády ČR - Odbor kompatibility (</a:t>
            </a:r>
            <a:r>
              <a:rPr lang="cs-CZ" sz="1800" b="1" err="1"/>
              <a:t>UVKOM_pracovnikPM</a:t>
            </a:r>
            <a:r>
              <a:rPr lang="cs-CZ" sz="1800"/>
              <a:t>)</a:t>
            </a:r>
          </a:p>
          <a:p>
            <a:pPr marL="323850" indent="-32385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/>
              <a:t>Vyhledáme návrh</a:t>
            </a:r>
            <a:endParaRPr lang="cs-CZ" sz="18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60000" lvl="1" indent="0">
              <a:buNone/>
            </a:pPr>
            <a:endParaRPr lang="cs-CZ" sz="1800"/>
          </a:p>
          <a:p>
            <a:pPr marL="360000" lvl="1" indent="0">
              <a:buNone/>
            </a:pPr>
            <a:endParaRPr lang="cs-CZ" sz="180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4C83878-7B9B-7039-2E29-2E8A8DCBE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1733" y="821828"/>
            <a:ext cx="809524" cy="819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4A4D178-0063-B120-C29E-F525DE153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61" y="3935306"/>
            <a:ext cx="8944650" cy="260360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B7C51C6-7D0E-D26C-BFAF-0BB0C566A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442" y="1730218"/>
            <a:ext cx="6174769" cy="211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51748-C24D-9DE4-A7A3-F9E3BF015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7C8058EC-F507-4906-84FF-290F20AB1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F3EB376-BAD3-676B-893C-4F9795347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93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4E80AB-A09A-F596-737F-AB60BE8CF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Ukázka stanoviska Odboru kompatibility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06B6453-D952-2B8E-1ED0-57FB23E81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OKOM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CE3C16C-E831-A0DB-9B78-ED9D2944F2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/>
              <a:t>V podprostoru </a:t>
            </a:r>
            <a:r>
              <a:rPr lang="cs-CZ" sz="1800">
                <a:solidFill>
                  <a:srgbClr val="FF0000"/>
                </a:solidFill>
              </a:rPr>
              <a:t>(1)</a:t>
            </a:r>
            <a:r>
              <a:rPr lang="cs-CZ" sz="1800"/>
              <a:t> na záložce LRV, PK LRV a OKOM </a:t>
            </a:r>
            <a:r>
              <a:rPr lang="cs-CZ" sz="1800">
                <a:solidFill>
                  <a:srgbClr val="FF0000"/>
                </a:solidFill>
              </a:rPr>
              <a:t>(2)</a:t>
            </a:r>
            <a:r>
              <a:rPr lang="cs-CZ" sz="1800"/>
              <a:t> označíme sadu </a:t>
            </a:r>
            <a:r>
              <a:rPr lang="cs-CZ" sz="1800">
                <a:solidFill>
                  <a:srgbClr val="FF0000"/>
                </a:solidFill>
              </a:rPr>
              <a:t>(3)</a:t>
            </a:r>
            <a:r>
              <a:rPr lang="cs-CZ" sz="1800"/>
              <a:t> a klikneme na Otevřít v editoru </a:t>
            </a:r>
            <a:r>
              <a:rPr lang="cs-CZ" sz="1800">
                <a:solidFill>
                  <a:srgbClr val="FF0000"/>
                </a:solidFill>
              </a:rPr>
              <a:t>(4)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BD4187F-4715-76E8-89B7-6B5C5F372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718891"/>
            <a:ext cx="10417598" cy="36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8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DC767-92DF-8F03-7450-6CF85016F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023361E-D722-E632-167F-3311A18AE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12E53A4-0944-6891-42A0-BCAC87441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94</a:t>
            </a:fld>
            <a:endParaRPr lang="pl-PL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B6EE9F5-0333-3F22-CAA1-F67FA55456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noFill/>
        </p:spPr>
        <p:txBody>
          <a:bodyPr/>
          <a:lstStyle/>
          <a:p>
            <a:r>
              <a:rPr lang="cs-CZ"/>
              <a:t>Výběr dokumentů pro stanovisko po otevření sady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672D094-92DB-EFA6-4F83-5F453AA8C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Stanovisko OKOM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6E9EF17-EB87-A55F-6A9F-4DDBD2F148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2372475"/>
            <a:ext cx="11233584" cy="3428250"/>
          </a:xfrm>
        </p:spPr>
        <p:txBody>
          <a:bodyPr/>
          <a:lstStyle/>
          <a:p>
            <a:r>
              <a:rPr lang="cs-CZ" sz="1800"/>
              <a:t>Vybereme, jaké dokumenty návrhu bude připomínkovat, a tedy je chce v editoru otevřít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F1E7EAA-B4DE-270F-4CB6-AE3BA9D47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728925"/>
            <a:ext cx="10341398" cy="380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7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204C3-2068-4541-7B93-19A6294B1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F7A9E20F-8123-1E96-8BC6-A10604D6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0CAE40F-2C32-48FB-DA15-A48544D3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95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6BFF260-EB9C-4D5E-97ED-35849B503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Předložení stanoviska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2550B9F-C163-7CFB-90BF-37287D9E7F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Doplnění atributů ve Vlastnostech sady připomínek v případě vyhlášky </a:t>
            </a: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Souhrnné stanovisko</a:t>
            </a:r>
            <a:endParaRPr lang="cs-CZ" sz="1800">
              <a:solidFill>
                <a:schemeClr val="accent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Doplnění souhlasného stanoviska</a:t>
            </a:r>
            <a:endParaRPr lang="cs-CZ" sz="180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Klikneme v panelu Připomínky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 Předložit stanovisko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Zobrazí se okno Validace Obsahu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které upozorní na možné chyby, klikneme na Pokračovat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Zobrazí se okno Předložit stanovisko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(5)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kde klikneme na Předloži</a:t>
            </a:r>
            <a:r>
              <a:rPr lang="cs-CZ" sz="18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stanovisko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(6)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1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E60C1-44B4-B82B-ADDC-3FC7DC01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22785AB-1D3F-B960-83BE-2FB425BBB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2AEC8AC-B767-3D3A-D932-A099FA246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96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13F44B0-038D-65F2-8058-30107A93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4B526D2-23E1-F622-1F19-B5A898F788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776E3CE-5689-FB95-4B48-785CD64C2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1787703"/>
            <a:ext cx="10284468" cy="475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9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97E5A-56C1-EFF0-23F3-1AB5017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7C17B27-422A-A4BC-101F-3BA0AB402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B9BCA72-767C-193C-B3C9-F3099D65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97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6EF5AAB-7AF5-F2C6-884B-936CC2925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6BE7D992-067B-4F1A-1B2C-5CCAB51998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Následně se v Legislativním procesu založí podprostor výměny dokumentů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kde na záložce Shrnutí 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klikneme na Odeslat</a:t>
            </a:r>
            <a:r>
              <a:rPr lang="cs-CZ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(3)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E11B8E3-10E8-E994-37A0-4FF941913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8" y="2517157"/>
            <a:ext cx="9255548" cy="394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5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B7E11-0A18-08CD-2D92-960791A35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BE5E0F9-2E7D-E83A-8967-116DB5EAF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 err="1">
                <a:solidFill>
                  <a:srgbClr val="00B0F0"/>
                </a:solidFill>
                <a:latin typeface="Aptos"/>
              </a:rPr>
              <a:t>UVKOM_pracovnikPM</a:t>
            </a:r>
            <a:r>
              <a:rPr lang="cs-CZ" sz="1000">
                <a:solidFill>
                  <a:srgbClr val="00B0F0"/>
                </a:solidFill>
                <a:latin typeface="Aptos"/>
              </a:rPr>
              <a:t>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860BD03-E019-8AAE-FCA0-6EE10B3C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98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455B1FE-6C65-20D8-DC27-9B4897424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Předložit stanovisko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9F17F5D-08F3-311C-0E05-5001499E0F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podprostoru výměny dokumentů se změní stav na „Odeslání“ a následně je nutné provést autorizaci v </a:t>
            </a:r>
            <a:r>
              <a:rPr lang="cs-CZ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oDok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F6D85AA-AF29-F8A0-B6D0-859CAA30D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27" y="2196502"/>
            <a:ext cx="10964930" cy="433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4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3343B-4D2A-CE06-8DB6-B7F678952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C5356751-F43D-BF2F-917E-94D1C05CD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sz="1000">
                <a:solidFill>
                  <a:srgbClr val="00B0F0"/>
                </a:solidFill>
                <a:latin typeface="Aptos"/>
              </a:rPr>
              <a:t>okom1@eseltest.cz </a:t>
            </a:r>
            <a:r>
              <a:rPr lang="cs-CZ" sz="1000">
                <a:latin typeface="Aptos"/>
              </a:rPr>
              <a:t>/ </a:t>
            </a:r>
            <a:r>
              <a:rPr lang="cs-CZ" sz="1000"/>
              <a:t>Informační systém e-Sbírka a e-Legislativa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38F824B-0C94-5C52-F9B0-9AAABA615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pl-PL" smtClean="0"/>
              <a:pPr/>
              <a:t>99</a:t>
            </a:fld>
            <a:endParaRPr lang="pl-PL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C9E63F02-7230-69F6-66FC-35C3C2F7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Autorizace v </a:t>
            </a:r>
            <a:r>
              <a:rPr lang="cs-CZ" dirty="0" err="1"/>
              <a:t>oDok</a:t>
            </a:r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B14A621-46AD-E58E-F253-4F7189A71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627" y="1914525"/>
            <a:ext cx="11233584" cy="3886200"/>
          </a:xfrm>
        </p:spPr>
        <p:txBody>
          <a:bodyPr/>
          <a:lstStyle/>
          <a:p>
            <a:pPr marL="323850" indent="-32385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cs-CZ" sz="1800" kern="100" dirty="0">
                <a:ea typeface="Calibri"/>
                <a:cs typeface="Arial"/>
              </a:rPr>
              <a:t>Uživatel se přihlásí do </a:t>
            </a:r>
            <a:r>
              <a:rPr lang="cs-CZ" sz="1800" kern="100" dirty="0" err="1">
                <a:ea typeface="Calibri"/>
                <a:cs typeface="Arial"/>
              </a:rPr>
              <a:t>oDok</a:t>
            </a:r>
            <a:r>
              <a:rPr lang="cs-CZ" sz="1800" kern="100" dirty="0">
                <a:ea typeface="Calibri"/>
                <a:cs typeface="Arial"/>
              </a:rPr>
              <a:t> </a:t>
            </a:r>
            <a:r>
              <a:rPr lang="cs-CZ" sz="1800" kern="100" dirty="0">
                <a:ea typeface="+mn-lt"/>
                <a:cs typeface="+mn-lt"/>
                <a:hlinkClick r:id="rId2"/>
              </a:rPr>
              <a:t>https://sova.odok.cz/ODOKTEST/eklep3-test.nsf</a:t>
            </a:r>
            <a:r>
              <a:rPr lang="cs-CZ" sz="1800" kern="100" dirty="0">
                <a:ea typeface="+mn-lt"/>
                <a:cs typeface="+mn-lt"/>
              </a:rPr>
              <a:t> </a:t>
            </a:r>
            <a:r>
              <a:rPr lang="cs-CZ" sz="1800" dirty="0">
                <a:ea typeface="+mn-lt"/>
                <a:cs typeface="+mn-lt"/>
              </a:rPr>
              <a:t>pod účtem 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okom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cs-CZ" sz="1800" u="sng" kern="100" dirty="0">
                <a:solidFill>
                  <a:schemeClr val="accent1"/>
                </a:solidFill>
                <a:ea typeface="+mn-lt"/>
                <a:cs typeface="+mn-lt"/>
              </a:rPr>
              <a:t>@eseltest.cz </a:t>
            </a:r>
          </a:p>
          <a:p>
            <a:pPr marL="323850" indent="-323850">
              <a:lnSpc>
                <a:spcPct val="107000"/>
              </a:lnSpc>
              <a:spcAft>
                <a:spcPts val="0"/>
              </a:spcAft>
            </a:pPr>
            <a:endParaRPr lang="cs-CZ" sz="1800" kern="100" dirty="0">
              <a:ea typeface="+mn-lt"/>
              <a:cs typeface="+mn-lt"/>
            </a:endParaRPr>
          </a:p>
          <a:p>
            <a:pPr marL="323850" indent="-323850" algn="just">
              <a:lnSpc>
                <a:spcPct val="115000"/>
              </a:lnSpc>
              <a:spcAft>
                <a:spcPts val="0"/>
              </a:spcAft>
            </a:pPr>
            <a:endParaRPr lang="en-US" sz="1800" dirty="0"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AB87EB0-CBBD-AB0E-6BE7-1AD8B8510D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67"/>
          <a:stretch/>
        </p:blipFill>
        <p:spPr>
          <a:xfrm>
            <a:off x="526626" y="2276942"/>
            <a:ext cx="10016963" cy="417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8FAB6A51-56D0-4945-9C37-E9F244AF6ED1}"/>
    </a:ext>
  </a:extLst>
</a:theme>
</file>

<file path=ppt/theme/theme2.xml><?xml version="1.0" encoding="utf-8"?>
<a:theme xmlns:a="http://schemas.openxmlformats.org/drawingml/2006/main" name="1_szablon_prezentacji_16x9">
  <a:themeElements>
    <a:clrScheme name="asseco">
      <a:dk1>
        <a:srgbClr val="000000"/>
      </a:dk1>
      <a:lt1>
        <a:srgbClr val="FFFFFF"/>
      </a:lt1>
      <a:dk2>
        <a:srgbClr val="00A4E0"/>
      </a:dk2>
      <a:lt2>
        <a:srgbClr val="5EC3AF"/>
      </a:lt2>
      <a:accent1>
        <a:srgbClr val="00AEE8"/>
      </a:accent1>
      <a:accent2>
        <a:srgbClr val="00A13C"/>
      </a:accent2>
      <a:accent3>
        <a:srgbClr val="5C53BD"/>
      </a:accent3>
      <a:accent4>
        <a:srgbClr val="AAAFAF"/>
      </a:accent4>
      <a:accent5>
        <a:srgbClr val="FF3300"/>
      </a:accent5>
      <a:accent6>
        <a:srgbClr val="FFC800"/>
      </a:accent6>
      <a:hlink>
        <a:srgbClr val="00AEE8"/>
      </a:hlink>
      <a:folHlink>
        <a:srgbClr val="AAAFA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iatka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>
          <a:solidFill>
            <a:schemeClr val="accent1"/>
          </a:solidFill>
          <a:round/>
          <a:headEnd/>
          <a:tailEnd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/>
        </a:defPPr>
      </a:lstStyle>
    </a:spDef>
    <a:lnDef>
      <a:spPr bwMode="gray">
        <a:noFill/>
        <a:ln w="9525">
          <a:solidFill>
            <a:srgbClr val="808080"/>
          </a:solidFill>
          <a:prstDash val="solid"/>
          <a:round/>
          <a:headEnd/>
          <a:tailEnd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marL="288000" indent="-288000">
          <a:lnSpc>
            <a:spcPct val="95000"/>
          </a:lnSpc>
          <a:spcAft>
            <a:spcPts val="800"/>
          </a:spcAft>
          <a:buClr>
            <a:schemeClr val="accent1"/>
          </a:buClr>
          <a:buSzPct val="120000"/>
          <a:buFont typeface="Arial" panose="020B0604020202020204" pitchFamily="34" charset="0"/>
          <a:buChar char="•"/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sseco CE presentation template.pptx" id="{DBABACC2-696F-47FF-B160-1A64B801EDC4}" vid="{9937547C-5FBF-400E-9681-C42A71264088}"/>
    </a:ext>
  </a:extLst>
</a:theme>
</file>

<file path=ppt/theme/theme3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Asseco">
      <a:dk1>
        <a:srgbClr val="58595B"/>
      </a:dk1>
      <a:lt1>
        <a:srgbClr val="FFFFFF"/>
      </a:lt1>
      <a:dk2>
        <a:srgbClr val="4F8CFB"/>
      </a:dk2>
      <a:lt2>
        <a:srgbClr val="BBBEC0"/>
      </a:lt2>
      <a:accent1>
        <a:srgbClr val="6298FC"/>
      </a:accent1>
      <a:accent2>
        <a:srgbClr val="337AFB"/>
      </a:accent2>
      <a:accent3>
        <a:srgbClr val="0449C4"/>
      </a:accent3>
      <a:accent4>
        <a:srgbClr val="9B9FA1"/>
      </a:accent4>
      <a:accent5>
        <a:srgbClr val="30B31F"/>
      </a:accent5>
      <a:accent6>
        <a:srgbClr val="F79646"/>
      </a:accent6>
      <a:hlink>
        <a:srgbClr val="3155EF"/>
      </a:hlink>
      <a:folHlink>
        <a:srgbClr val="2846C5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6DD02983A46C409EEF11DE63C77FB7" ma:contentTypeVersion="24" ma:contentTypeDescription="Create a new document." ma:contentTypeScope="" ma:versionID="5dc0ac3a293befd2824dd226f7c6bc94">
  <xsd:schema xmlns:xsd="http://www.w3.org/2001/XMLSchema" xmlns:xs="http://www.w3.org/2001/XMLSchema" xmlns:p="http://schemas.microsoft.com/office/2006/metadata/properties" xmlns:ns1="http://schemas.microsoft.com/sharepoint/v3" xmlns:ns2="2d78ead9-6c77-4367-b017-694c57707dcb" xmlns:ns3="99df7024-77c3-464a-ad9d-ac6dc0088db4" targetNamespace="http://schemas.microsoft.com/office/2006/metadata/properties" ma:root="true" ma:fieldsID="ad31f4f9b6c08ef21cce5ea2016dfb44" ns1:_="" ns2:_="" ns3:_="">
    <xsd:import namespace="http://schemas.microsoft.com/sharepoint/v3"/>
    <xsd:import namespace="2d78ead9-6c77-4367-b017-694c57707dcb"/>
    <xsd:import namespace="99df7024-77c3-464a-ad9d-ac6dc0088d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Popi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um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ObjectDetectorVersions" minOccurs="0"/>
                <xsd:element ref="ns2:Li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78ead9-6c77-4367-b017-694c57707d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4" nillable="true" ma:displayName="Sign-off status" ma:internalName="Sign_x002d_off_x0020_status">
      <xsd:simpleType>
        <xsd:restriction base="dms:Text"/>
      </xsd:simpleType>
    </xsd:element>
    <xsd:element name="Popis" ma:index="15" nillable="true" ma:displayName="Popis" ma:description="e-Šablona mínus - analytický plán zadání pro vývoj backendových služeb (TSIT-ACE)" ma:format="Dropdown" ma:internalName="Popis">
      <xsd:simpleType>
        <xsd:restriction base="dms:Text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um" ma:index="22" nillable="true" ma:displayName="Datum" ma:format="DateOnly" ma:internalName="Datum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7f66ad1-fe3c-4d7f-928a-c6612a40c9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ink" ma:index="30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f7024-77c3-464a-ad9d-ac6dc0088d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38fe49ff-be76-4081-80dd-99ce3c2bd5fe}" ma:internalName="TaxCatchAll" ma:showField="CatchAllData" ma:web="99df7024-77c3-464a-ad9d-ac6dc0088d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78ead9-6c77-4367-b017-694c57707dcb">
      <Terms xmlns="http://schemas.microsoft.com/office/infopath/2007/PartnerControls"/>
    </lcf76f155ced4ddcb4097134ff3c332f>
    <TaxCatchAll xmlns="99df7024-77c3-464a-ad9d-ac6dc0088db4" xsi:nil="true"/>
    <_ip_UnifiedCompliancePolicyUIAction xmlns="http://schemas.microsoft.com/sharepoint/v3" xsi:nil="true"/>
    <Popis xmlns="2d78ead9-6c77-4367-b017-694c57707dcb" xsi:nil="true"/>
    <_ip_UnifiedCompliancePolicyProperties xmlns="http://schemas.microsoft.com/sharepoint/v3" xsi:nil="true"/>
    <_Flow_SignoffStatus xmlns="2d78ead9-6c77-4367-b017-694c57707dcb" xsi:nil="true"/>
    <Link xmlns="2d78ead9-6c77-4367-b017-694c57707dcb">
      <Url xsi:nil="true"/>
      <Description xsi:nil="true"/>
    </Link>
    <Datum xmlns="2d78ead9-6c77-4367-b017-694c57707dc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4F2C8C-21CD-4E73-9627-9526359959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78ead9-6c77-4367-b017-694c57707dcb"/>
    <ds:schemaRef ds:uri="99df7024-77c3-464a-ad9d-ac6dc0088d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5DA6C9-F14C-4EFB-AD47-FFBF4EE96E59}">
  <ds:schemaRefs>
    <ds:schemaRef ds:uri="99df7024-77c3-464a-ad9d-ac6dc0088db4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sharepoint/v3"/>
    <ds:schemaRef ds:uri="http://purl.org/dc/terms/"/>
    <ds:schemaRef ds:uri="2d78ead9-6c77-4367-b017-694c57707dcb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F424C30-DE55-46BB-A6F1-F73644F418D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4226ac-d152-4259-96d9-9ea797342374}" enabled="1" method="Standard" siteId="{6573a299-ce07-4046-aaa3-db180daff1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2021 Asseco CE presentation template</Template>
  <TotalTime>424</TotalTime>
  <Words>9298</Words>
  <Application>Microsoft Office PowerPoint</Application>
  <PresentationFormat>Širokoúhlá obrazovka</PresentationFormat>
  <Paragraphs>1414</Paragraphs>
  <Slides>219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219</vt:i4>
      </vt:variant>
    </vt:vector>
  </HeadingPairs>
  <TitlesOfParts>
    <vt:vector size="232" baseType="lpstr">
      <vt:lpstr>Aptos</vt:lpstr>
      <vt:lpstr>Arial</vt:lpstr>
      <vt:lpstr>Calibri</vt:lpstr>
      <vt:lpstr>Calibri Light</vt:lpstr>
      <vt:lpstr>Courier New</vt:lpstr>
      <vt:lpstr>Courier New,monospace</vt:lpstr>
      <vt:lpstr>Geomanist Book</vt:lpstr>
      <vt:lpstr>Roboto</vt:lpstr>
      <vt:lpstr>Symbol</vt:lpstr>
      <vt:lpstr>Times New Roman</vt:lpstr>
      <vt:lpstr>Wingdings</vt:lpstr>
      <vt:lpstr>szablon_prezentacji_16x9</vt:lpstr>
      <vt:lpstr>1_szablon_prezentacji_16x9</vt:lpstr>
      <vt:lpstr>Akademie e-Legislativy Blok 1</vt:lpstr>
      <vt:lpstr>Úvod</vt:lpstr>
      <vt:lpstr>Co je předmětem školení?</vt:lpstr>
      <vt:lpstr>Důležité odkazy</vt:lpstr>
      <vt:lpstr>Novinky portálu e-Legilastiva</vt:lpstr>
      <vt:lpstr>Tvorba návrhu - import z wordu</vt:lpstr>
      <vt:lpstr>Jak připravit importní soubor</vt:lpstr>
      <vt:lpstr>Jak připravit importní soubor</vt:lpstr>
      <vt:lpstr>Alternativní získání .docx stažením z www.e-sbirka.cz</vt:lpstr>
      <vt:lpstr>Omezení pro importní soubor</vt:lpstr>
      <vt:lpstr>Postup importu souboru DOCX s návrhem</vt:lpstr>
      <vt:lpstr>Jak připravit importní soubor</vt:lpstr>
      <vt:lpstr>Import textu</vt:lpstr>
      <vt:lpstr>Import textu</vt:lpstr>
      <vt:lpstr>Tvorba návrhu – kopírování a vkládání textu</vt:lpstr>
      <vt:lpstr>Jak připravit text</vt:lpstr>
      <vt:lpstr>Omezení pro kopírování a vkládání textu</vt:lpstr>
      <vt:lpstr>Kopírovat/ Vložit text</vt:lpstr>
      <vt:lpstr>Kopírovat/ Vložit text</vt:lpstr>
      <vt:lpstr>Kopírovat/ Vložit text</vt:lpstr>
      <vt:lpstr>Tvorba návrhu - import Důvodové zprávy</vt:lpstr>
      <vt:lpstr>Jak připravit import Důvodové zprávy</vt:lpstr>
      <vt:lpstr>Import Důvodové zprávy</vt:lpstr>
      <vt:lpstr>Import Důvodové zprávy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Dotčená ustanovení novel</vt:lpstr>
      <vt:lpstr>Uplatnění souhrnu bez připomínek </vt:lpstr>
      <vt:lpstr>Uplatnění souhrnu  bez připomínek</vt:lpstr>
      <vt:lpstr>Změny v uplatnění souhrnu „bez připomínek“</vt:lpstr>
      <vt:lpstr>Otevření sady pro uplatnění souhrnu </vt:lpstr>
      <vt:lpstr>Otevření sady pro uplatnění souhrnu </vt:lpstr>
      <vt:lpstr>Úprava vlastností sady připomínek</vt:lpstr>
      <vt:lpstr>Uplatnění sady připomínek</vt:lpstr>
      <vt:lpstr>Uplatnění sady připomínek</vt:lpstr>
      <vt:lpstr>Uplatnění sady – varianta II. </vt:lpstr>
      <vt:lpstr>Uplatnění sady – varianta II. </vt:lpstr>
      <vt:lpstr>Podprostor výměny dokumentů</vt:lpstr>
      <vt:lpstr>Podprostor výměny dokumentů</vt:lpstr>
      <vt:lpstr>Nastavení schvalovatele v PVD</vt:lpstr>
      <vt:lpstr>Spuštění schvalovacího procesu</vt:lpstr>
      <vt:lpstr>Schválení na základě uživatelské delegace</vt:lpstr>
      <vt:lpstr>Schválení na základě uživatelské delegace</vt:lpstr>
      <vt:lpstr>Schválení na základě uživatelské delegace</vt:lpstr>
      <vt:lpstr>Schválení na základě uživatelské delegace</vt:lpstr>
      <vt:lpstr>Vyhledání návrhu ke schválení</vt:lpstr>
      <vt:lpstr>Vyhledání návrhu ke schválení</vt:lpstr>
      <vt:lpstr>Vyhledání návrhu ke schválení</vt:lpstr>
      <vt:lpstr>Přepnutí účtu</vt:lpstr>
      <vt:lpstr>Schválení na základě uživatelské delegace</vt:lpstr>
      <vt:lpstr>Autorizace v ODok</vt:lpstr>
      <vt:lpstr>Autorizace oDok</vt:lpstr>
      <vt:lpstr>Autorizace v oDok</vt:lpstr>
      <vt:lpstr>Autorizace oDok</vt:lpstr>
      <vt:lpstr>Autorizace oDok</vt:lpstr>
      <vt:lpstr>Průchod návrhu fází Vlády</vt:lpstr>
      <vt:lpstr>Převzetí návrhu  do fáze Vlády</vt:lpstr>
      <vt:lpstr>Obecně</vt:lpstr>
      <vt:lpstr>Obecně</vt:lpstr>
      <vt:lpstr>Návrh postoupený do fáze Vlády </vt:lpstr>
      <vt:lpstr>Převzetí návrhu do fáze Vlády v oDok</vt:lpstr>
      <vt:lpstr>Převzetí návrhu do fáze Vlády v oDok</vt:lpstr>
      <vt:lpstr>Převzetí návrhu do fáze Vlády v oDok</vt:lpstr>
      <vt:lpstr>Převzetí návrhu do fáze Vlády v oDok</vt:lpstr>
      <vt:lpstr>Převzetí návrhu do fáze Vlády v oDok</vt:lpstr>
      <vt:lpstr>Zařazení návrhu na jednání vlády</vt:lpstr>
      <vt:lpstr>Příprava pro jednání vlády</vt:lpstr>
      <vt:lpstr>Uplatnění stanovisek</vt:lpstr>
      <vt:lpstr>Stanovisko PK LRV, OKOM LRV</vt:lpstr>
      <vt:lpstr>Stanovisko pracovní komise LRV</vt:lpstr>
      <vt:lpstr>Stanovisko pracovní komise LRV</vt:lpstr>
      <vt:lpstr>Stanovisko pracovní komise LRV - tvorba</vt:lpstr>
      <vt:lpstr>Stanovisko pracovní komise LRV - tvorba</vt:lpstr>
      <vt:lpstr>Vlastnosti sady připomínek</vt:lpstr>
      <vt:lpstr>Předložení stanoviska</vt:lpstr>
      <vt:lpstr>Předložit stanovisko</vt:lpstr>
      <vt:lpstr>Předložit stanovisko</vt:lpstr>
      <vt:lpstr>Předložit stanovisko</vt:lpstr>
      <vt:lpstr>Autorizace v oDok</vt:lpstr>
      <vt:lpstr>Autorizace v oDok</vt:lpstr>
      <vt:lpstr>Autorizace v oDok</vt:lpstr>
      <vt:lpstr>Autorizace v oDok</vt:lpstr>
      <vt:lpstr>Stanovisko OKOM</vt:lpstr>
      <vt:lpstr>Stanovisko OKOM</vt:lpstr>
      <vt:lpstr>Stanovisko OKOM</vt:lpstr>
      <vt:lpstr>Předložení stanoviska</vt:lpstr>
      <vt:lpstr>Předložit stanovisko</vt:lpstr>
      <vt:lpstr>Předložit stanovisko</vt:lpstr>
      <vt:lpstr>Předložit stanovisko</vt:lpstr>
      <vt:lpstr>Autorizace v oDok</vt:lpstr>
      <vt:lpstr>Autorizace v oDok</vt:lpstr>
      <vt:lpstr>Autorizace v oDok</vt:lpstr>
      <vt:lpstr>Autorizace v oDok</vt:lpstr>
      <vt:lpstr>Stanovisko předsedy LRV / LRV</vt:lpstr>
      <vt:lpstr>Stanovisko předsedy LRV / LRV</vt:lpstr>
      <vt:lpstr>Stanovisko předsedy LRV / LRV</vt:lpstr>
      <vt:lpstr>Stanovisko předsedy LRV / LRV</vt:lpstr>
      <vt:lpstr>Předložení stanoviska</vt:lpstr>
      <vt:lpstr>Předložit stanovisko</vt:lpstr>
      <vt:lpstr>Předložit stanovisko</vt:lpstr>
      <vt:lpstr>Předložit stanovisko</vt:lpstr>
      <vt:lpstr>Předložit stanovisko</vt:lpstr>
      <vt:lpstr>Předložit stanovisko</vt:lpstr>
      <vt:lpstr>Schválení stanoviska</vt:lpstr>
      <vt:lpstr>Stanovisko předsedy LRV / LRV</vt:lpstr>
      <vt:lpstr>Stanovisko předsedy LRV / LRV</vt:lpstr>
      <vt:lpstr>Stanovisko předsedy LRV / LRV</vt:lpstr>
      <vt:lpstr>Autorizace v oDok</vt:lpstr>
      <vt:lpstr>Autorizace v oDok</vt:lpstr>
      <vt:lpstr>Autorizace v oDok</vt:lpstr>
      <vt:lpstr>Zařazeno na jednání vlády</vt:lpstr>
      <vt:lpstr>Zařazení návrhu na jednání vlády</vt:lpstr>
      <vt:lpstr>Zařazení návrhu na jednání vlády</vt:lpstr>
      <vt:lpstr>Zařazení návrhu na jednání vlády</vt:lpstr>
      <vt:lpstr>Zařazení návrhu na jednání vlády</vt:lpstr>
      <vt:lpstr>Zařazení návrhu na jednání vlády</vt:lpstr>
      <vt:lpstr>Zařazení návrhu na jednání vlády</vt:lpstr>
      <vt:lpstr>Zařazení návrhu na jednání vlády</vt:lpstr>
      <vt:lpstr>Zařazení návrhu na jednání vlády</vt:lpstr>
      <vt:lpstr>Zařazení návrhu na jednání vlády</vt:lpstr>
      <vt:lpstr>Zapracování závěrů vlády</vt:lpstr>
      <vt:lpstr>Zapracování závěrů vlády</vt:lpstr>
      <vt:lpstr>Vytvoření verze návrhu pro zapracování závěrů vlády</vt:lpstr>
      <vt:lpstr>Zapracování závěrů vlády</vt:lpstr>
      <vt:lpstr>Zapracování závěrů vlády</vt:lpstr>
      <vt:lpstr>Zapracování závěrů vlády</vt:lpstr>
      <vt:lpstr>Zapracování závěrů vlády</vt:lpstr>
      <vt:lpstr>Zapracování závěrů vlády</vt:lpstr>
      <vt:lpstr>Zapracování závěrů vlády</vt:lpstr>
      <vt:lpstr>Vytvoření verze mimo stav Zapracování závěrů vlády</vt:lpstr>
      <vt:lpstr>Editace nové verze návrhu</vt:lpstr>
      <vt:lpstr>Zapracovat změny z jiné verze nebo sady</vt:lpstr>
      <vt:lpstr>Zapracovat změny z jiné verze nebo sady</vt:lpstr>
      <vt:lpstr>Zapracovat změny z jiné verze nebo sady</vt:lpstr>
      <vt:lpstr>Zapracovat změny z jiné verze nebo sady</vt:lpstr>
      <vt:lpstr>Uzavření verze návrhu</vt:lpstr>
      <vt:lpstr>Uzavření verze návrhu</vt:lpstr>
      <vt:lpstr>Uzavření verze návrhu</vt:lpstr>
      <vt:lpstr>Označit verzi jako aktuální</vt:lpstr>
      <vt:lpstr>Označit verzi jako aktuální</vt:lpstr>
      <vt:lpstr>Označit verzi jako aktuální</vt:lpstr>
      <vt:lpstr>Připravit předání projednané verze do ODok</vt:lpstr>
      <vt:lpstr>Vyplnění jednacího čísla ve Vlastnostech PVD</vt:lpstr>
      <vt:lpstr>Splnění povinných podmínek pro spuštění schvalování</vt:lpstr>
      <vt:lpstr>Vygenerování průvodního dopisu</vt:lpstr>
      <vt:lpstr>Vygenerování průvodního dopisu</vt:lpstr>
      <vt:lpstr>Vygenerování průvodního dopisu</vt:lpstr>
      <vt:lpstr>Vygenerování průvodního dopisu</vt:lpstr>
      <vt:lpstr>Vygenerování průvodního dopisu</vt:lpstr>
      <vt:lpstr>Nastavení schvalovatele</vt:lpstr>
      <vt:lpstr>Spuštění schvalování</vt:lpstr>
      <vt:lpstr>Zařazení návrhu na jednání vlády</vt:lpstr>
      <vt:lpstr>Schválení projednané verze ministrem</vt:lpstr>
      <vt:lpstr>Schválení projednané verze ministrem</vt:lpstr>
      <vt:lpstr>Autorizace oDok</vt:lpstr>
      <vt:lpstr>Autorizace oDok</vt:lpstr>
      <vt:lpstr>Autorizace oDok</vt:lpstr>
      <vt:lpstr>Schválení projednané verze – stav „A“</vt:lpstr>
      <vt:lpstr>Schválení projednané verze – stav „AS“</vt:lpstr>
      <vt:lpstr>Schválení projednané verze – stav „AS“</vt:lpstr>
      <vt:lpstr>Změna stavu v e-Legislativě</vt:lpstr>
      <vt:lpstr>Postoupení návrhu do další fáze – příprava pro vyhlášení</vt:lpstr>
      <vt:lpstr>Přihlášení do e-Legislativa</vt:lpstr>
      <vt:lpstr>Příprava pro vyhlášení</vt:lpstr>
      <vt:lpstr>Příprava pro vyhlášení</vt:lpstr>
      <vt:lpstr>Vygenerování průvodního dopisu</vt:lpstr>
      <vt:lpstr>Vygenerování průvodního dopisu</vt:lpstr>
      <vt:lpstr>Nastavení schvalovatele</vt:lpstr>
      <vt:lpstr>Spustit schvalování</vt:lpstr>
      <vt:lpstr>Přihlášení do e-Legislativa</vt:lpstr>
      <vt:lpstr>Schválení žádosti o vyhlášení</vt:lpstr>
      <vt:lpstr>Příprava pro vyhlášení</vt:lpstr>
      <vt:lpstr>Přihlášení do e-Legislativa</vt:lpstr>
      <vt:lpstr>Postoupení návrhu do Redakce sbírky</vt:lpstr>
      <vt:lpstr>Postoupení návrhu do Redakce sbírky</vt:lpstr>
      <vt:lpstr>Příprava pro vyhlášení</vt:lpstr>
      <vt:lpstr>Role Navrhovatele u návrhu v Parlamentu  (spolupráce na PN) </vt:lpstr>
      <vt:lpstr>Viditelnost v PSP / SEN</vt:lpstr>
      <vt:lpstr>Obecné principy</vt:lpstr>
      <vt:lpstr>Předávací prostory</vt:lpstr>
      <vt:lpstr>Postupované verze návrhu</vt:lpstr>
      <vt:lpstr>Předložené PN pro Plénum</vt:lpstr>
      <vt:lpstr>Souhrn pozměňovacích návrhů</vt:lpstr>
      <vt:lpstr>Ostatní informace – detailně bude viz blok 7</vt:lpstr>
      <vt:lpstr>Sdílení sady PN s uživateli z jiných resortů</vt:lpstr>
      <vt:lpstr>Sdílení sady PN s uživateli z jiných resortů</vt:lpstr>
      <vt:lpstr>Sdílení sady PN s uživateli z jiných resortů</vt:lpstr>
      <vt:lpstr>Export sad PN</vt:lpstr>
      <vt:lpstr>Export sad PN</vt:lpstr>
      <vt:lpstr>Export sad PN</vt:lpstr>
      <vt:lpstr>Tvorba pozměňovacích návrhů v osobní  e-Legislativě</vt:lpstr>
      <vt:lpstr>Stažení návrhu z centrální e-Legislativy</vt:lpstr>
      <vt:lpstr>Stažení návrhu z centrální e-Legislativy</vt:lpstr>
      <vt:lpstr>Stažení návrhu z centrální e-Legislativy</vt:lpstr>
      <vt:lpstr>Stažení návrhu z centrální e-Legislativy</vt:lpstr>
      <vt:lpstr>Vytvoření nového pozměňovacího návrhu</vt:lpstr>
      <vt:lpstr>Vytvoření nového pozměňovacího návrhu</vt:lpstr>
      <vt:lpstr>Atributy pro založení nové sady PN</vt:lpstr>
      <vt:lpstr>Otevření sady PN v editoru</vt:lpstr>
      <vt:lpstr>Tvorba PN</vt:lpstr>
      <vt:lpstr>Export sady PN</vt:lpstr>
      <vt:lpstr>Zamčení a odemčení fragmentu</vt:lpstr>
      <vt:lpstr>Zamčení fragmentu</vt:lpstr>
      <vt:lpstr>Zamčení fragmentu</vt:lpstr>
      <vt:lpstr>Zamčení fragmentu</vt:lpstr>
      <vt:lpstr>Práce se zamčeným fragmentem</vt:lpstr>
      <vt:lpstr>Odemčení fragmentu</vt:lpstr>
      <vt:lpstr>Odemčení fragmentu</vt:lpstr>
      <vt:lpstr>Děkuji za pozornost…</vt:lpstr>
      <vt:lpstr>Prezentace aplikace PowerPoint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BUTOR Tomáš</dc:creator>
  <cp:lastModifiedBy>Eva Jandíková</cp:lastModifiedBy>
  <cp:revision>6</cp:revision>
  <cp:lastPrinted>2013-04-25T15:22:59Z</cp:lastPrinted>
  <dcterms:created xsi:type="dcterms:W3CDTF">2021-10-19T06:50:50Z</dcterms:created>
  <dcterms:modified xsi:type="dcterms:W3CDTF">2025-03-27T11:35:11Z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83eb73-1339-4c09-b43c-88ef2eea0029_Enabled">
    <vt:lpwstr>true</vt:lpwstr>
  </property>
  <property fmtid="{D5CDD505-2E9C-101B-9397-08002B2CF9AE}" pid="3" name="MSIP_Label_ab83eb73-1339-4c09-b43c-88ef2eea0029_SetDate">
    <vt:lpwstr>2021-02-17T09:58:34Z</vt:lpwstr>
  </property>
  <property fmtid="{D5CDD505-2E9C-101B-9397-08002B2CF9AE}" pid="4" name="MSIP_Label_ab83eb73-1339-4c09-b43c-88ef2eea0029_Method">
    <vt:lpwstr>Standard</vt:lpwstr>
  </property>
  <property fmtid="{D5CDD505-2E9C-101B-9397-08002B2CF9AE}" pid="5" name="MSIP_Label_ab83eb73-1339-4c09-b43c-88ef2eea0029_Name">
    <vt:lpwstr>Wewnętrzny Asseco</vt:lpwstr>
  </property>
  <property fmtid="{D5CDD505-2E9C-101B-9397-08002B2CF9AE}" pid="6" name="MSIP_Label_ab83eb73-1339-4c09-b43c-88ef2eea0029_SiteId">
    <vt:lpwstr>88152bde-cfa3-4a5c-b981-a785c624bb42</vt:lpwstr>
  </property>
  <property fmtid="{D5CDD505-2E9C-101B-9397-08002B2CF9AE}" pid="7" name="MSIP_Label_ab83eb73-1339-4c09-b43c-88ef2eea0029_ActionId">
    <vt:lpwstr>8d476661-4322-4f33-acf9-7a5987e4846a</vt:lpwstr>
  </property>
  <property fmtid="{D5CDD505-2E9C-101B-9397-08002B2CF9AE}" pid="8" name="MSIP_Label_ab83eb73-1339-4c09-b43c-88ef2eea0029_ContentBits">
    <vt:lpwstr>0</vt:lpwstr>
  </property>
  <property fmtid="{D5CDD505-2E9C-101B-9397-08002B2CF9AE}" pid="9" name="ContentTypeId">
    <vt:lpwstr>0x010100356DD02983A46C409EEF11DE63C77FB7</vt:lpwstr>
  </property>
  <property fmtid="{D5CDD505-2E9C-101B-9397-08002B2CF9AE}" pid="10" name="MediaServiceImageTags">
    <vt:lpwstr/>
  </property>
  <property fmtid="{D5CDD505-2E9C-101B-9397-08002B2CF9AE}" pid="11" name="ClassificationContentMarkingHeaderLocations">
    <vt:lpwstr>szablon_prezentacji_16x9:4\1_szablon_prezentacji_16x9:4</vt:lpwstr>
  </property>
  <property fmtid="{D5CDD505-2E9C-101B-9397-08002B2CF9AE}" pid="12" name="ClassificationContentMarkingHeaderText">
    <vt:lpwstr>INTERNAL</vt:lpwstr>
  </property>
</Properties>
</file>