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28" r:id="rId4"/>
    <p:sldMasterId id="2147483833" r:id="rId5"/>
  </p:sldMasterIdLst>
  <p:notesMasterIdLst>
    <p:notesMasterId r:id="rId87"/>
  </p:notesMasterIdLst>
  <p:handoutMasterIdLst>
    <p:handoutMasterId r:id="rId88"/>
  </p:handoutMasterIdLst>
  <p:sldIdLst>
    <p:sldId id="3420" r:id="rId6"/>
    <p:sldId id="2236" r:id="rId7"/>
    <p:sldId id="3311" r:id="rId8"/>
    <p:sldId id="3379" r:id="rId9"/>
    <p:sldId id="3417" r:id="rId10"/>
    <p:sldId id="3418" r:id="rId11"/>
    <p:sldId id="3378" r:id="rId12"/>
    <p:sldId id="3365" r:id="rId13"/>
    <p:sldId id="3366" r:id="rId14"/>
    <p:sldId id="3367" r:id="rId15"/>
    <p:sldId id="3381" r:id="rId16"/>
    <p:sldId id="3318" r:id="rId17"/>
    <p:sldId id="3319" r:id="rId18"/>
    <p:sldId id="3364" r:id="rId19"/>
    <p:sldId id="3362" r:id="rId20"/>
    <p:sldId id="3361" r:id="rId21"/>
    <p:sldId id="3363" r:id="rId22"/>
    <p:sldId id="3380" r:id="rId23"/>
    <p:sldId id="3320" r:id="rId24"/>
    <p:sldId id="3321" r:id="rId25"/>
    <p:sldId id="3382" r:id="rId26"/>
    <p:sldId id="3384" r:id="rId27"/>
    <p:sldId id="3383" r:id="rId28"/>
    <p:sldId id="3350" r:id="rId29"/>
    <p:sldId id="3322" r:id="rId30"/>
    <p:sldId id="3386" r:id="rId31"/>
    <p:sldId id="3357" r:id="rId32"/>
    <p:sldId id="3359" r:id="rId33"/>
    <p:sldId id="3419" r:id="rId34"/>
    <p:sldId id="3385" r:id="rId35"/>
    <p:sldId id="3387" r:id="rId36"/>
    <p:sldId id="3325" r:id="rId37"/>
    <p:sldId id="3388" r:id="rId38"/>
    <p:sldId id="3389" r:id="rId39"/>
    <p:sldId id="3390" r:id="rId40"/>
    <p:sldId id="3391" r:id="rId41"/>
    <p:sldId id="3392" r:id="rId42"/>
    <p:sldId id="3393" r:id="rId43"/>
    <p:sldId id="3394" r:id="rId44"/>
    <p:sldId id="3396" r:id="rId45"/>
    <p:sldId id="3395" r:id="rId46"/>
    <p:sldId id="3404" r:id="rId47"/>
    <p:sldId id="3326" r:id="rId48"/>
    <p:sldId id="3368" r:id="rId49"/>
    <p:sldId id="3369" r:id="rId50"/>
    <p:sldId id="3371" r:id="rId51"/>
    <p:sldId id="3372" r:id="rId52"/>
    <p:sldId id="3370" r:id="rId53"/>
    <p:sldId id="3374" r:id="rId54"/>
    <p:sldId id="3375" r:id="rId55"/>
    <p:sldId id="3376" r:id="rId56"/>
    <p:sldId id="3324" r:id="rId57"/>
    <p:sldId id="3406" r:id="rId58"/>
    <p:sldId id="3407" r:id="rId59"/>
    <p:sldId id="3409" r:id="rId60"/>
    <p:sldId id="3405" r:id="rId61"/>
    <p:sldId id="3397" r:id="rId62"/>
    <p:sldId id="3355" r:id="rId63"/>
    <p:sldId id="3356" r:id="rId64"/>
    <p:sldId id="3327" r:id="rId65"/>
    <p:sldId id="3354" r:id="rId66"/>
    <p:sldId id="3353" r:id="rId67"/>
    <p:sldId id="3352" r:id="rId68"/>
    <p:sldId id="3373" r:id="rId69"/>
    <p:sldId id="3398" r:id="rId70"/>
    <p:sldId id="3400" r:id="rId71"/>
    <p:sldId id="3399" r:id="rId72"/>
    <p:sldId id="3401" r:id="rId73"/>
    <p:sldId id="3330" r:id="rId74"/>
    <p:sldId id="3351" r:id="rId75"/>
    <p:sldId id="3331" r:id="rId76"/>
    <p:sldId id="3402" r:id="rId77"/>
    <p:sldId id="3403" r:id="rId78"/>
    <p:sldId id="3410" r:id="rId79"/>
    <p:sldId id="3411" r:id="rId80"/>
    <p:sldId id="3412" r:id="rId81"/>
    <p:sldId id="3413" r:id="rId82"/>
    <p:sldId id="3416" r:id="rId83"/>
    <p:sldId id="3415" r:id="rId84"/>
    <p:sldId id="3414" r:id="rId85"/>
    <p:sldId id="3423" r:id="rId86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CA0020"/>
    <a:srgbClr val="FF5A41"/>
    <a:srgbClr val="FF9900"/>
    <a:srgbClr val="FF9800"/>
    <a:srgbClr val="E4E4E4"/>
    <a:srgbClr val="E9E9E9"/>
    <a:srgbClr val="CDCDCD"/>
    <a:srgbClr val="E8E8E8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52" y="306"/>
      </p:cViewPr>
      <p:guideLst>
        <p:guide orient="horz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commentAuthors" Target="comment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CH Miroslav" userId="S::miroslav.vlach@asseco-ce.com::e8cfff79-a0e7-41f3-b339-272d1dfa9d66" providerId="AD" clId="Web-{46A6B05E-16EF-F6A1-27A4-86574BEB5863}"/>
    <pc:docChg chg="modSld">
      <pc:chgData name="VLACH Miroslav" userId="S::miroslav.vlach@asseco-ce.com::e8cfff79-a0e7-41f3-b339-272d1dfa9d66" providerId="AD" clId="Web-{46A6B05E-16EF-F6A1-27A4-86574BEB5863}" dt="2025-01-27T08:49:28.336" v="2" actId="20577"/>
      <pc:docMkLst>
        <pc:docMk/>
      </pc:docMkLst>
      <pc:sldChg chg="modSp">
        <pc:chgData name="VLACH Miroslav" userId="S::miroslav.vlach@asseco-ce.com::e8cfff79-a0e7-41f3-b339-272d1dfa9d66" providerId="AD" clId="Web-{46A6B05E-16EF-F6A1-27A4-86574BEB5863}" dt="2025-01-27T08:49:28.336" v="2" actId="20577"/>
        <pc:sldMkLst>
          <pc:docMk/>
          <pc:sldMk cId="2958807737" sldId="1701"/>
        </pc:sldMkLst>
      </pc:sldChg>
    </pc:docChg>
  </pc:docChgLst>
  <pc:docChgLst>
    <pc:chgData name="Eva Jandíková" userId="7ef427b1455032d3" providerId="LiveId" clId="{EFB5C509-E0FE-416F-8D01-BCF647F11B65}"/>
    <pc:docChg chg="undo custSel addSld delSld modSld sldOrd">
      <pc:chgData name="Eva Jandíková" userId="7ef427b1455032d3" providerId="LiveId" clId="{EFB5C509-E0FE-416F-8D01-BCF647F11B65}" dt="2025-04-02T14:14:55.087" v="1160" actId="113"/>
      <pc:docMkLst>
        <pc:docMk/>
      </pc:docMkLst>
      <pc:sldChg chg="addSp delSp modSp mod">
        <pc:chgData name="Eva Jandíková" userId="7ef427b1455032d3" providerId="LiveId" clId="{EFB5C509-E0FE-416F-8D01-BCF647F11B65}" dt="2025-04-02T13:47:57.546" v="58" actId="1076"/>
        <pc:sldMkLst>
          <pc:docMk/>
          <pc:sldMk cId="3971981454" sldId="1321"/>
        </pc:sldMkLst>
      </pc:sldChg>
      <pc:sldChg chg="modSp mod">
        <pc:chgData name="Eva Jandíková" userId="7ef427b1455032d3" providerId="LiveId" clId="{EFB5C509-E0FE-416F-8D01-BCF647F11B65}" dt="2025-04-02T13:06:41.820" v="33" actId="20577"/>
        <pc:sldMkLst>
          <pc:docMk/>
          <pc:sldMk cId="2143098384" sldId="1602"/>
        </pc:sldMkLst>
      </pc:sldChg>
      <pc:sldChg chg="delSp modSp mod">
        <pc:chgData name="Eva Jandíková" userId="7ef427b1455032d3" providerId="LiveId" clId="{EFB5C509-E0FE-416F-8D01-BCF647F11B65}" dt="2025-04-02T14:14:55.087" v="1160" actId="113"/>
        <pc:sldMkLst>
          <pc:docMk/>
          <pc:sldMk cId="1942247237" sldId="2227"/>
        </pc:sldMkLst>
      </pc:sldChg>
      <pc:sldChg chg="modSp mod">
        <pc:chgData name="Eva Jandíková" userId="7ef427b1455032d3" providerId="LiveId" clId="{EFB5C509-E0FE-416F-8D01-BCF647F11B65}" dt="2025-04-02T14:14:20.103" v="1142" actId="6549"/>
        <pc:sldMkLst>
          <pc:docMk/>
          <pc:sldMk cId="3524342674" sldId="2228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500965306" sldId="2285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272247007" sldId="2362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1320173252" sldId="2837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820150560" sldId="2838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3589250780" sldId="2839"/>
        </pc:sldMkLst>
      </pc:sldChg>
      <pc:sldChg chg="ord">
        <pc:chgData name="Eva Jandíková" userId="7ef427b1455032d3" providerId="LiveId" clId="{EFB5C509-E0FE-416F-8D01-BCF647F11B65}" dt="2025-04-02T10:46:40.747" v="1"/>
        <pc:sldMkLst>
          <pc:docMk/>
          <pc:sldMk cId="2956448782" sldId="2861"/>
        </pc:sldMkLst>
      </pc:sldChg>
      <pc:sldChg chg="ord">
        <pc:chgData name="Eva Jandíková" userId="7ef427b1455032d3" providerId="LiveId" clId="{EFB5C509-E0FE-416F-8D01-BCF647F11B65}" dt="2025-04-02T10:46:40.747" v="1"/>
        <pc:sldMkLst>
          <pc:docMk/>
          <pc:sldMk cId="1560320695" sldId="2862"/>
        </pc:sldMkLst>
      </pc:sldChg>
      <pc:sldChg chg="ord">
        <pc:chgData name="Eva Jandíková" userId="7ef427b1455032d3" providerId="LiveId" clId="{EFB5C509-E0FE-416F-8D01-BCF647F11B65}" dt="2025-04-02T10:46:40.747" v="1"/>
        <pc:sldMkLst>
          <pc:docMk/>
          <pc:sldMk cId="3361853235" sldId="2864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173058255" sldId="287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74797289" sldId="2884"/>
        </pc:sldMkLst>
      </pc:sldChg>
      <pc:sldChg chg="addSp delSp modSp new mod modClrScheme chgLayout">
        <pc:chgData name="Eva Jandíková" userId="7ef427b1455032d3" providerId="LiveId" clId="{EFB5C509-E0FE-416F-8D01-BCF647F11B65}" dt="2025-04-02T14:10:33.025" v="1108" actId="113"/>
        <pc:sldMkLst>
          <pc:docMk/>
          <pc:sldMk cId="4222327009" sldId="2884"/>
        </pc:sldMkLst>
      </pc:sldChg>
      <pc:sldChg chg="addSp modSp add mod modClrScheme chgLayout">
        <pc:chgData name="Eva Jandíková" userId="7ef427b1455032d3" providerId="LiveId" clId="{EFB5C509-E0FE-416F-8D01-BCF647F11B65}" dt="2025-04-02T14:00:00.902" v="850" actId="20577"/>
        <pc:sldMkLst>
          <pc:docMk/>
          <pc:sldMk cId="3888908216" sldId="288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91560175" sldId="2885"/>
        </pc:sldMkLst>
      </pc:sldChg>
      <pc:sldChg chg="delSp modSp add mod modClrScheme chgLayout">
        <pc:chgData name="Eva Jandíková" userId="7ef427b1455032d3" providerId="LiveId" clId="{EFB5C509-E0FE-416F-8D01-BCF647F11B65}" dt="2025-04-02T14:02:14.072" v="953" actId="20577"/>
        <pc:sldMkLst>
          <pc:docMk/>
          <pc:sldMk cId="1334433542" sldId="288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801202098" sldId="2886"/>
        </pc:sldMkLst>
      </pc:sldChg>
      <pc:sldChg chg="modSp add mod">
        <pc:chgData name="Eva Jandíková" userId="7ef427b1455032d3" providerId="LiveId" clId="{EFB5C509-E0FE-416F-8D01-BCF647F11B65}" dt="2025-04-02T14:11:01.702" v="1118" actId="113"/>
        <pc:sldMkLst>
          <pc:docMk/>
          <pc:sldMk cId="1465315764" sldId="288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75993231" sldId="2887"/>
        </pc:sldMkLst>
      </pc:sldChg>
      <pc:sldChg chg="addSp delSp modSp add mod">
        <pc:chgData name="Eva Jandíková" userId="7ef427b1455032d3" providerId="LiveId" clId="{EFB5C509-E0FE-416F-8D01-BCF647F11B65}" dt="2025-04-02T14:14:32.577" v="1144" actId="1440"/>
        <pc:sldMkLst>
          <pc:docMk/>
          <pc:sldMk cId="3634264604" sldId="288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13049222" sldId="288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505445687" sldId="288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920728830" sldId="289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466769065" sldId="289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90024614" sldId="289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78395030" sldId="289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831558052" sldId="289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57327166" sldId="289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44897491" sldId="289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14742647" sldId="289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1298613" sldId="289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1174640" sldId="289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64654106" sldId="290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728795359" sldId="290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107055934" sldId="290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090933396" sldId="290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77514944" sldId="290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637548545" sldId="290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405750248" sldId="290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072723265" sldId="290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02814783" sldId="290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22368386" sldId="290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48688403" sldId="291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02712402" sldId="291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05589121" sldId="291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20125459" sldId="291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06183206" sldId="291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192069543" sldId="291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31198900" sldId="291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596638944" sldId="291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74996512" sldId="291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85049973" sldId="291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96838349" sldId="292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29162238" sldId="292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530389171" sldId="292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82993096" sldId="292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44310078" sldId="292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822928056" sldId="292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788956369" sldId="292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54253507" sldId="292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91065960" sldId="292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53921866" sldId="292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476932683" sldId="293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287996670" sldId="293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86018456" sldId="293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907426242" sldId="293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655976328" sldId="293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548485656" sldId="293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97928430" sldId="293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25875581" sldId="293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22404823" sldId="293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92275411" sldId="293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68455483" sldId="294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07567903" sldId="294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195845451" sldId="294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45124730" sldId="294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81527212" sldId="294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09272199" sldId="294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60941884" sldId="294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62573832" sldId="294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299940204" sldId="294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55434980" sldId="294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38928910" sldId="295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042012009" sldId="295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05104363" sldId="295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09350681" sldId="295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01871174" sldId="295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27237354" sldId="295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33699189" sldId="295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77630099" sldId="295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62080388" sldId="295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89849880" sldId="295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545035568" sldId="296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5453931" sldId="296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60670853" sldId="296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61590163" sldId="296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97462486" sldId="296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42107919" sldId="296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936415454" sldId="296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680475182" sldId="296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609332905" sldId="296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79333257" sldId="296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37212716" sldId="297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94389297" sldId="297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55713686" sldId="297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60475284" sldId="297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65507144" sldId="2974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3857373026" sldId="2975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3083795366" sldId="2976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2756600383" sldId="297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83622515" sldId="2978"/>
        </pc:sldMkLst>
      </pc:sldChg>
    </pc:docChg>
  </pc:docChgLst>
  <pc:docChgLst>
    <pc:chgData name="Alexandra Šipeková" userId="S::asipekova_techniserv-it.cz#ext#@assecoce.onmicrosoft.com::3f687794-327d-47aa-9ac9-48052a8799d6" providerId="AD" clId="Web-{7D153D63-6D95-317C-4375-C6EE17137A67}"/>
    <pc:docChg chg="modSld">
      <pc:chgData name="Alexandra Šipeková" userId="S::asipekova_techniserv-it.cz#ext#@assecoce.onmicrosoft.com::3f687794-327d-47aa-9ac9-48052a8799d6" providerId="AD" clId="Web-{7D153D63-6D95-317C-4375-C6EE17137A67}" dt="2025-01-27T14:57:04.398" v="10" actId="20577"/>
      <pc:docMkLst>
        <pc:docMk/>
      </pc:docMkLst>
      <pc:sldChg chg="modSp">
        <pc:chgData name="Alexandra Šipeková" userId="S::asipekova_techniserv-it.cz#ext#@assecoce.onmicrosoft.com::3f687794-327d-47aa-9ac9-48052a8799d6" providerId="AD" clId="Web-{7D153D63-6D95-317C-4375-C6EE17137A67}" dt="2025-01-27T14:57:04.398" v="10" actId="20577"/>
        <pc:sldMkLst>
          <pc:docMk/>
          <pc:sldMk cId="1787159326" sldId="1996"/>
        </pc:sldMkLst>
      </pc:sldChg>
      <pc:sldChg chg="modSp">
        <pc:chgData name="Alexandra Šipeková" userId="S::asipekova_techniserv-it.cz#ext#@assecoce.onmicrosoft.com::3f687794-327d-47aa-9ac9-48052a8799d6" providerId="AD" clId="Web-{7D153D63-6D95-317C-4375-C6EE17137A67}" dt="2025-01-27T14:56:47.678" v="1" actId="20577"/>
        <pc:sldMkLst>
          <pc:docMk/>
          <pc:sldMk cId="1264483258" sldId="2003"/>
        </pc:sldMkLst>
      </pc:sldChg>
    </pc:docChg>
  </pc:docChgLst>
  <pc:docChgLst>
    <pc:chgData name="Eva Jandíková" userId="7ef427b1455032d3" providerId="LiveId" clId="{38627F65-A546-4188-A844-DDCF0C45AC7E}"/>
    <pc:docChg chg="undo redo custSel addSld delSld modSld sldOrd">
      <pc:chgData name="Eva Jandíková" userId="7ef427b1455032d3" providerId="LiveId" clId="{38627F65-A546-4188-A844-DDCF0C45AC7E}" dt="2025-04-01T19:02:30.839" v="8583" actId="255"/>
      <pc:docMkLst>
        <pc:docMk/>
      </pc:docMkLst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5019903" sldId="257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374019005" sldId="275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1255772815" sldId="2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11752865" sldId="3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44912346" sldId="3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64564888" sldId="323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2924274008" sldId="324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2247465972" sldId="3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7920908" sldId="327"/>
        </pc:sldMkLst>
      </pc:sldChg>
      <pc:sldChg chg="modSp del mod">
        <pc:chgData name="Eva Jandíková" userId="7ef427b1455032d3" providerId="LiveId" clId="{38627F65-A546-4188-A844-DDCF0C45AC7E}" dt="2025-04-01T15:46:50.691" v="3617" actId="47"/>
        <pc:sldMkLst>
          <pc:docMk/>
          <pc:sldMk cId="393909992" sldId="1271"/>
        </pc:sldMkLst>
      </pc:sldChg>
      <pc:sldChg chg="addSp modSp mod">
        <pc:chgData name="Eva Jandíková" userId="7ef427b1455032d3" providerId="LiveId" clId="{38627F65-A546-4188-A844-DDCF0C45AC7E}" dt="2025-04-01T07:03:40.853" v="2010" actId="207"/>
        <pc:sldMkLst>
          <pc:docMk/>
          <pc:sldMk cId="3971981454" sldId="1321"/>
        </pc:sldMkLst>
      </pc:sldChg>
      <pc:sldChg chg="addSp delSp modSp del mod modClrScheme chgLayout">
        <pc:chgData name="Eva Jandíková" userId="7ef427b1455032d3" providerId="LiveId" clId="{38627F65-A546-4188-A844-DDCF0C45AC7E}" dt="2025-04-01T15:53:20.505" v="3736" actId="47"/>
        <pc:sldMkLst>
          <pc:docMk/>
          <pc:sldMk cId="509121374" sldId="1322"/>
        </pc:sldMkLst>
      </pc:sldChg>
      <pc:sldChg chg="addSp delSp modSp mod">
        <pc:chgData name="Eva Jandíková" userId="7ef427b1455032d3" providerId="LiveId" clId="{38627F65-A546-4188-A844-DDCF0C45AC7E}" dt="2025-04-01T16:29:11.915" v="4759" actId="113"/>
        <pc:sldMkLst>
          <pc:docMk/>
          <pc:sldMk cId="2313189173" sldId="1323"/>
        </pc:sldMkLst>
      </pc:sldChg>
      <pc:sldChg chg="addSp delSp modSp mod">
        <pc:chgData name="Eva Jandíková" userId="7ef427b1455032d3" providerId="LiveId" clId="{38627F65-A546-4188-A844-DDCF0C45AC7E}" dt="2025-04-01T16:30:51.959" v="4884" actId="113"/>
        <pc:sldMkLst>
          <pc:docMk/>
          <pc:sldMk cId="3427376469" sldId="1327"/>
        </pc:sldMkLst>
      </pc:sldChg>
      <pc:sldChg chg="add del">
        <pc:chgData name="Eva Jandíková" userId="7ef427b1455032d3" providerId="LiveId" clId="{38627F65-A546-4188-A844-DDCF0C45AC7E}" dt="2025-04-01T18:00:07.466" v="7826"/>
        <pc:sldMkLst>
          <pc:docMk/>
          <pc:sldMk cId="1992396186" sldId="13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66028382" sldId="1362"/>
        </pc:sldMkLst>
      </pc:sldChg>
      <pc:sldChg chg="addSp delSp modSp mod">
        <pc:chgData name="Eva Jandíková" userId="7ef427b1455032d3" providerId="LiveId" clId="{38627F65-A546-4188-A844-DDCF0C45AC7E}" dt="2025-04-01T16:24:05.258" v="4579" actId="114"/>
        <pc:sldMkLst>
          <pc:docMk/>
          <pc:sldMk cId="397178770" sldId="14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68783010" sldId="15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42892025" sldId="15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06523454" sldId="1529"/>
        </pc:sldMkLst>
      </pc:sldChg>
      <pc:sldChg chg="modSp mod">
        <pc:chgData name="Eva Jandíková" userId="7ef427b1455032d3" providerId="LiveId" clId="{38627F65-A546-4188-A844-DDCF0C45AC7E}" dt="2025-04-01T16:32:42.930" v="4980"/>
        <pc:sldMkLst>
          <pc:docMk/>
          <pc:sldMk cId="1635105207" sldId="1539"/>
        </pc:sldMkLst>
      </pc:sldChg>
      <pc:sldChg chg="modSp mod">
        <pc:chgData name="Eva Jandíková" userId="7ef427b1455032d3" providerId="LiveId" clId="{38627F65-A546-4188-A844-DDCF0C45AC7E}" dt="2025-04-01T16:34:24.043" v="5075" actId="404"/>
        <pc:sldMkLst>
          <pc:docMk/>
          <pc:sldMk cId="1384086943" sldId="1540"/>
        </pc:sldMkLst>
      </pc:sldChg>
      <pc:sldChg chg="modSp mod">
        <pc:chgData name="Eva Jandíková" userId="7ef427b1455032d3" providerId="LiveId" clId="{38627F65-A546-4188-A844-DDCF0C45AC7E}" dt="2025-04-01T16:35:04.954" v="5089" actId="255"/>
        <pc:sldMkLst>
          <pc:docMk/>
          <pc:sldMk cId="3278003767" sldId="15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385815" sldId="15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120773" sldId="1601"/>
        </pc:sldMkLst>
      </pc:sldChg>
      <pc:sldChg chg="modSp mod modNotesTx">
        <pc:chgData name="Eva Jandíková" userId="7ef427b1455032d3" providerId="LiveId" clId="{38627F65-A546-4188-A844-DDCF0C45AC7E}" dt="2025-04-01T15:25:26.140" v="3056" actId="20578"/>
        <pc:sldMkLst>
          <pc:docMk/>
          <pc:sldMk cId="2143098384" sldId="16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82109150" sldId="17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72963076" sldId="17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74443208" sldId="18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58794195" sldId="1801"/>
        </pc:sldMkLst>
      </pc:sldChg>
      <pc:sldChg chg="modSp mod">
        <pc:chgData name="Eva Jandíková" userId="7ef427b1455032d3" providerId="LiveId" clId="{38627F65-A546-4188-A844-DDCF0C45AC7E}" dt="2025-04-01T16:34:42.037" v="5083" actId="113"/>
        <pc:sldMkLst>
          <pc:docMk/>
          <pc:sldMk cId="1919476943" sldId="18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94080344" sldId="18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0463" sldId="18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57718190" sldId="18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4692964" sldId="1807"/>
        </pc:sldMkLst>
      </pc:sldChg>
      <pc:sldChg chg="modSp del mod">
        <pc:chgData name="Eva Jandíková" userId="7ef427b1455032d3" providerId="LiveId" clId="{38627F65-A546-4188-A844-DDCF0C45AC7E}" dt="2025-04-01T17:53:35.117" v="7767" actId="47"/>
        <pc:sldMkLst>
          <pc:docMk/>
          <pc:sldMk cId="1383273120" sldId="18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59019565" sldId="18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05055191" sldId="18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82468466" sldId="18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49852356" sldId="18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748855" sldId="18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72600837" sldId="18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57430777" sldId="18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84538712" sldId="18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24005819" sldId="18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0904689" sldId="18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8050243" sldId="18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9085691" sldId="18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90615890" sldId="18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09427175" sldId="18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69646025" sldId="18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0596908" sldId="1826"/>
        </pc:sldMkLst>
      </pc:sldChg>
      <pc:sldChg chg="modSp modNotesTx">
        <pc:chgData name="Eva Jandíková" userId="7ef427b1455032d3" providerId="LiveId" clId="{38627F65-A546-4188-A844-DDCF0C45AC7E}" dt="2025-04-01T11:58:23.557" v="2535" actId="20577"/>
        <pc:sldMkLst>
          <pc:docMk/>
          <pc:sldMk cId="4214161330" sldId="1827"/>
        </pc:sldMkLst>
      </pc:sldChg>
      <pc:sldChg chg="addSp delSp modSp mod modClrScheme chgLayout">
        <pc:chgData name="Eva Jandíková" userId="7ef427b1455032d3" providerId="LiveId" clId="{38627F65-A546-4188-A844-DDCF0C45AC7E}" dt="2025-04-01T15:27:25.675" v="3081" actId="700"/>
        <pc:sldMkLst>
          <pc:docMk/>
          <pc:sldMk cId="2063293181" sldId="1828"/>
        </pc:sldMkLst>
      </pc:sldChg>
      <pc:sldChg chg="add del">
        <pc:chgData name="Eva Jandíková" userId="7ef427b1455032d3" providerId="LiveId" clId="{38627F65-A546-4188-A844-DDCF0C45AC7E}" dt="2025-04-01T15:29:27.368" v="3132" actId="47"/>
        <pc:sldMkLst>
          <pc:docMk/>
          <pc:sldMk cId="1902240005" sldId="18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44673092" sldId="18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23042123" sldId="18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4939113" sldId="18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93857700" sldId="18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72097918" sldId="18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47581129" sldId="18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3393484" sldId="18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92775454" sldId="1840"/>
        </pc:sldMkLst>
      </pc:sldChg>
      <pc:sldChg chg="addSp delSp modSp del mod">
        <pc:chgData name="Eva Jandíková" userId="7ef427b1455032d3" providerId="LiveId" clId="{38627F65-A546-4188-A844-DDCF0C45AC7E}" dt="2025-04-01T15:38:36.200" v="3472" actId="47"/>
        <pc:sldMkLst>
          <pc:docMk/>
          <pc:sldMk cId="3702756127" sldId="18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48266870" sldId="18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21147638" sldId="18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3851330" sldId="18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0255779" sldId="18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02643160" sldId="18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4764284" sldId="18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26391697" sldId="18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5962337" sldId="18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03638922" sldId="18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2068762" sldId="18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01068616" sldId="18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37773378" sldId="18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08588347" sldId="18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8108848" sldId="1855"/>
        </pc:sldMkLst>
      </pc:sldChg>
      <pc:sldChg chg="modSp mod">
        <pc:chgData name="Eva Jandíková" userId="7ef427b1455032d3" providerId="LiveId" clId="{38627F65-A546-4188-A844-DDCF0C45AC7E}" dt="2025-04-01T16:38:46.408" v="5123" actId="20577"/>
        <pc:sldMkLst>
          <pc:docMk/>
          <pc:sldMk cId="2700645986" sldId="18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8718033" sldId="18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70089546" sldId="18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9859835" sldId="18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73869242" sldId="18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8010646" sldId="18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8039136" sldId="18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12104777" sldId="186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4022507" sldId="18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19507519" sldId="18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15644782" sldId="18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11981382" sldId="18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17529534" sldId="18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7640140" sldId="18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64034678" sldId="18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2364009" sldId="18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10907537" sldId="18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178123" sldId="18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9647352" sldId="18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0632038" sldId="18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1595873" sldId="18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5748338" sldId="18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32286244" sldId="18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26358267" sldId="1881"/>
        </pc:sldMkLst>
      </pc:sldChg>
      <pc:sldChg chg="modSp del mod">
        <pc:chgData name="Eva Jandíková" userId="7ef427b1455032d3" providerId="LiveId" clId="{38627F65-A546-4188-A844-DDCF0C45AC7E}" dt="2025-04-01T17:53:35.117" v="7767" actId="47"/>
        <pc:sldMkLst>
          <pc:docMk/>
          <pc:sldMk cId="1704495130" sldId="18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0174574" sldId="18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81936694" sldId="18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61282260" sldId="18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7797002" sldId="18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90284959" sldId="18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4970625" sldId="18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86139659" sldId="18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79392208" sldId="18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98711142" sldId="18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5654752" sldId="19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17344533" sldId="19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11855468" sldId="19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87159326" sldId="19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48273094" sldId="20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09914410" sldId="20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1191082" sldId="2034"/>
        </pc:sldMkLst>
      </pc:sldChg>
      <pc:sldChg chg="del">
        <pc:chgData name="Eva Jandíková" userId="7ef427b1455032d3" providerId="LiveId" clId="{38627F65-A546-4188-A844-DDCF0C45AC7E}" dt="2025-04-01T18:00:11.377" v="7827" actId="47"/>
        <pc:sldMkLst>
          <pc:docMk/>
          <pc:sldMk cId="1336978189" sldId="20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5209561" sldId="20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0305047" sldId="21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47701914" sldId="21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46804568" sldId="21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29773846" sldId="21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87419278" sldId="21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19916786" sldId="21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5247520" sldId="21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4683536" sldId="2215"/>
        </pc:sldMkLst>
      </pc:sldChg>
      <pc:sldChg chg="modSp mod">
        <pc:chgData name="Eva Jandíková" userId="7ef427b1455032d3" providerId="LiveId" clId="{38627F65-A546-4188-A844-DDCF0C45AC7E}" dt="2025-04-01T16:37:45.184" v="5116" actId="113"/>
        <pc:sldMkLst>
          <pc:docMk/>
          <pc:sldMk cId="3794098012" sldId="2223"/>
        </pc:sldMkLst>
      </pc:sldChg>
      <pc:sldChg chg="addSp delSp modSp add mod">
        <pc:chgData name="Eva Jandíková" userId="7ef427b1455032d3" providerId="LiveId" clId="{38627F65-A546-4188-A844-DDCF0C45AC7E}" dt="2025-04-01T18:58:19.385" v="8461" actId="14100"/>
        <pc:sldMkLst>
          <pc:docMk/>
          <pc:sldMk cId="1942247237" sldId="2227"/>
        </pc:sldMkLst>
      </pc:sldChg>
      <pc:sldChg chg="add">
        <pc:chgData name="Eva Jandíková" userId="7ef427b1455032d3" providerId="LiveId" clId="{38627F65-A546-4188-A844-DDCF0C45AC7E}" dt="2025-04-01T18:34:27.820" v="7903"/>
        <pc:sldMkLst>
          <pc:docMk/>
          <pc:sldMk cId="3524342674" sldId="22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64205802" sldId="2238"/>
        </pc:sldMkLst>
      </pc:sldChg>
      <pc:sldChg chg="add">
        <pc:chgData name="Eva Jandíková" userId="7ef427b1455032d3" providerId="LiveId" clId="{38627F65-A546-4188-A844-DDCF0C45AC7E}" dt="2025-04-01T18:34:27.820" v="7903"/>
        <pc:sldMkLst>
          <pc:docMk/>
          <pc:sldMk cId="1711650580" sldId="2239"/>
        </pc:sldMkLst>
      </pc:sldChg>
      <pc:sldChg chg="modSp mod">
        <pc:chgData name="Eva Jandíková" userId="7ef427b1455032d3" providerId="LiveId" clId="{38627F65-A546-4188-A844-DDCF0C45AC7E}" dt="2025-04-01T15:12:46.999" v="2835" actId="113"/>
        <pc:sldMkLst>
          <pc:docMk/>
          <pc:sldMk cId="1017966344" sldId="2241"/>
        </pc:sldMkLst>
      </pc:sldChg>
      <pc:sldChg chg="modSp mod">
        <pc:chgData name="Eva Jandíková" userId="7ef427b1455032d3" providerId="LiveId" clId="{38627F65-A546-4188-A844-DDCF0C45AC7E}" dt="2025-04-01T15:13:20.499" v="2977" actId="20577"/>
        <pc:sldMkLst>
          <pc:docMk/>
          <pc:sldMk cId="1400067834" sldId="2242"/>
        </pc:sldMkLst>
      </pc:sldChg>
      <pc:sldChg chg="addSp delSp modSp mod">
        <pc:chgData name="Eva Jandíková" userId="7ef427b1455032d3" providerId="LiveId" clId="{38627F65-A546-4188-A844-DDCF0C45AC7E}" dt="2025-04-01T15:51:50.792" v="3721" actId="108"/>
        <pc:sldMkLst>
          <pc:docMk/>
          <pc:sldMk cId="3105683861" sldId="2250"/>
        </pc:sldMkLst>
      </pc:sldChg>
      <pc:sldChg chg="modSp mod">
        <pc:chgData name="Eva Jandíková" userId="7ef427b1455032d3" providerId="LiveId" clId="{38627F65-A546-4188-A844-DDCF0C45AC7E}" dt="2025-04-01T15:52:07.003" v="3724" actId="20577"/>
        <pc:sldMkLst>
          <pc:docMk/>
          <pc:sldMk cId="417227073" sldId="2251"/>
        </pc:sldMkLst>
      </pc:sldChg>
      <pc:sldChg chg="del">
        <pc:chgData name="Eva Jandíková" userId="7ef427b1455032d3" providerId="LiveId" clId="{38627F65-A546-4188-A844-DDCF0C45AC7E}" dt="2025-04-01T06:48:41.609" v="1553" actId="47"/>
        <pc:sldMkLst>
          <pc:docMk/>
          <pc:sldMk cId="4273909937" sldId="2274"/>
        </pc:sldMkLst>
      </pc:sldChg>
      <pc:sldChg chg="modSp mod">
        <pc:chgData name="Eva Jandíková" userId="7ef427b1455032d3" providerId="LiveId" clId="{38627F65-A546-4188-A844-DDCF0C45AC7E}" dt="2025-04-01T17:58:15.045" v="7825" actId="20577"/>
        <pc:sldMkLst>
          <pc:docMk/>
          <pc:sldMk cId="500965306" sldId="2285"/>
        </pc:sldMkLst>
      </pc:sldChg>
      <pc:sldChg chg="modSp del mod modClrScheme chgLayout">
        <pc:chgData name="Eva Jandíková" userId="7ef427b1455032d3" providerId="LiveId" clId="{38627F65-A546-4188-A844-DDCF0C45AC7E}" dt="2025-03-31T12:03:46.332" v="176" actId="47"/>
        <pc:sldMkLst>
          <pc:docMk/>
          <pc:sldMk cId="2738133061" sldId="2286"/>
        </pc:sldMkLst>
      </pc:sldChg>
      <pc:sldChg chg="del">
        <pc:chgData name="Eva Jandíková" userId="7ef427b1455032d3" providerId="LiveId" clId="{38627F65-A546-4188-A844-DDCF0C45AC7E}" dt="2025-03-31T12:06:34.004" v="228" actId="47"/>
        <pc:sldMkLst>
          <pc:docMk/>
          <pc:sldMk cId="445541252" sldId="2287"/>
        </pc:sldMkLst>
      </pc:sldChg>
      <pc:sldChg chg="modSp del mod">
        <pc:chgData name="Eva Jandíková" userId="7ef427b1455032d3" providerId="LiveId" clId="{38627F65-A546-4188-A844-DDCF0C45AC7E}" dt="2025-03-31T12:29:27.925" v="276" actId="47"/>
        <pc:sldMkLst>
          <pc:docMk/>
          <pc:sldMk cId="2914436045" sldId="2288"/>
        </pc:sldMkLst>
      </pc:sldChg>
      <pc:sldChg chg="modSp del mod">
        <pc:chgData name="Eva Jandíková" userId="7ef427b1455032d3" providerId="LiveId" clId="{38627F65-A546-4188-A844-DDCF0C45AC7E}" dt="2025-03-31T12:33:59.706" v="324" actId="47"/>
        <pc:sldMkLst>
          <pc:docMk/>
          <pc:sldMk cId="3149492988" sldId="2289"/>
        </pc:sldMkLst>
      </pc:sldChg>
      <pc:sldChg chg="addSp delSp modSp mod">
        <pc:chgData name="Eva Jandíková" userId="7ef427b1455032d3" providerId="LiveId" clId="{38627F65-A546-4188-A844-DDCF0C45AC7E}" dt="2025-04-01T16:57:13.398" v="5338" actId="20577"/>
        <pc:sldMkLst>
          <pc:docMk/>
          <pc:sldMk cId="2798452565" sldId="2293"/>
        </pc:sldMkLst>
      </pc:sldChg>
      <pc:sldChg chg="modSp mod">
        <pc:chgData name="Eva Jandíková" userId="7ef427b1455032d3" providerId="LiveId" clId="{38627F65-A546-4188-A844-DDCF0C45AC7E}" dt="2025-04-01T06:48:27.316" v="1552" actId="27636"/>
        <pc:sldMkLst>
          <pc:docMk/>
          <pc:sldMk cId="3264491758" sldId="2319"/>
        </pc:sldMkLst>
      </pc:sldChg>
      <pc:sldChg chg="modSp add del">
        <pc:chgData name="Eva Jandíková" userId="7ef427b1455032d3" providerId="LiveId" clId="{38627F65-A546-4188-A844-DDCF0C45AC7E}" dt="2025-04-01T15:58:48.102" v="3920" actId="47"/>
        <pc:sldMkLst>
          <pc:docMk/>
          <pc:sldMk cId="3906644247" sldId="2322"/>
        </pc:sldMkLst>
      </pc:sldChg>
      <pc:sldChg chg="modSp del mod">
        <pc:chgData name="Eva Jandíková" userId="7ef427b1455032d3" providerId="LiveId" clId="{38627F65-A546-4188-A844-DDCF0C45AC7E}" dt="2025-04-01T16:08:24.305" v="4396" actId="47"/>
        <pc:sldMkLst>
          <pc:docMk/>
          <pc:sldMk cId="1012888258" sldId="2331"/>
        </pc:sldMkLst>
      </pc:sldChg>
      <pc:sldChg chg="addSp delSp modSp mod">
        <pc:chgData name="Eva Jandíková" userId="7ef427b1455032d3" providerId="LiveId" clId="{38627F65-A546-4188-A844-DDCF0C45AC7E}" dt="2025-04-01T16:18:46.377" v="4548" actId="14100"/>
        <pc:sldMkLst>
          <pc:docMk/>
          <pc:sldMk cId="349557723" sldId="2332"/>
        </pc:sldMkLst>
      </pc:sldChg>
      <pc:sldChg chg="add">
        <pc:chgData name="Eva Jandíková" userId="7ef427b1455032d3" providerId="LiveId" clId="{38627F65-A546-4188-A844-DDCF0C45AC7E}" dt="2025-04-01T18:00:07.466" v="7826"/>
        <pc:sldMkLst>
          <pc:docMk/>
          <pc:sldMk cId="332514558" sldId="2335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1621400169" sldId="2338"/>
        </pc:sldMkLst>
      </pc:sldChg>
      <pc:sldChg chg="delSp modSp add del mod">
        <pc:chgData name="Eva Jandíková" userId="7ef427b1455032d3" providerId="LiveId" clId="{38627F65-A546-4188-A844-DDCF0C45AC7E}" dt="2025-03-31T13:44:45.031" v="929" actId="47"/>
        <pc:sldMkLst>
          <pc:docMk/>
          <pc:sldMk cId="3446407131" sldId="2339"/>
        </pc:sldMkLst>
      </pc:sldChg>
      <pc:sldChg chg="modSp add del mod">
        <pc:chgData name="Eva Jandíková" userId="7ef427b1455032d3" providerId="LiveId" clId="{38627F65-A546-4188-A844-DDCF0C45AC7E}" dt="2025-03-31T14:05:57.555" v="1157" actId="47"/>
        <pc:sldMkLst>
          <pc:docMk/>
          <pc:sldMk cId="99148928" sldId="2340"/>
        </pc:sldMkLst>
      </pc:sldChg>
      <pc:sldChg chg="delSp modSp add del mod">
        <pc:chgData name="Eva Jandíková" userId="7ef427b1455032d3" providerId="LiveId" clId="{38627F65-A546-4188-A844-DDCF0C45AC7E}" dt="2025-03-31T14:09:14.021" v="1168" actId="47"/>
        <pc:sldMkLst>
          <pc:docMk/>
          <pc:sldMk cId="3567529716" sldId="2341"/>
        </pc:sldMkLst>
      </pc:sldChg>
      <pc:sldChg chg="add del">
        <pc:chgData name="Eva Jandíková" userId="7ef427b1455032d3" providerId="LiveId" clId="{38627F65-A546-4188-A844-DDCF0C45AC7E}" dt="2025-03-31T13:12:50.915" v="688" actId="47"/>
        <pc:sldMkLst>
          <pc:docMk/>
          <pc:sldMk cId="2904491419" sldId="2342"/>
        </pc:sldMkLst>
      </pc:sldChg>
      <pc:sldChg chg="addSp delSp modSp add del mod">
        <pc:chgData name="Eva Jandíková" userId="7ef427b1455032d3" providerId="LiveId" clId="{38627F65-A546-4188-A844-DDCF0C45AC7E}" dt="2025-03-31T13:15:07.815" v="744" actId="47"/>
        <pc:sldMkLst>
          <pc:docMk/>
          <pc:sldMk cId="1825736416" sldId="2343"/>
        </pc:sldMkLst>
      </pc:sldChg>
      <pc:sldChg chg="del">
        <pc:chgData name="Eva Jandíková" userId="7ef427b1455032d3" providerId="LiveId" clId="{38627F65-A546-4188-A844-DDCF0C45AC7E}" dt="2025-03-31T12:36:29.322" v="331" actId="47"/>
        <pc:sldMkLst>
          <pc:docMk/>
          <pc:sldMk cId="3937683034" sldId="2345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1889478475" sldId="2351"/>
        </pc:sldMkLst>
      </pc:sldChg>
      <pc:sldChg chg="modSp mod">
        <pc:chgData name="Eva Jandíková" userId="7ef427b1455032d3" providerId="LiveId" clId="{38627F65-A546-4188-A844-DDCF0C45AC7E}" dt="2025-04-01T15:44:58.306" v="3605" actId="1076"/>
        <pc:sldMkLst>
          <pc:docMk/>
          <pc:sldMk cId="3104101823" sldId="2354"/>
        </pc:sldMkLst>
      </pc:sldChg>
      <pc:sldChg chg="modSp mod ord">
        <pc:chgData name="Eva Jandíková" userId="7ef427b1455032d3" providerId="LiveId" clId="{38627F65-A546-4188-A844-DDCF0C45AC7E}" dt="2025-04-01T16:32:37.571" v="4979" actId="20577"/>
        <pc:sldMkLst>
          <pc:docMk/>
          <pc:sldMk cId="2604786981" sldId="2355"/>
        </pc:sldMkLst>
      </pc:sldChg>
      <pc:sldChg chg="addSp delSp modSp mod">
        <pc:chgData name="Eva Jandíková" userId="7ef427b1455032d3" providerId="LiveId" clId="{38627F65-A546-4188-A844-DDCF0C45AC7E}" dt="2025-04-01T16:58:20.679" v="5390" actId="20577"/>
        <pc:sldMkLst>
          <pc:docMk/>
          <pc:sldMk cId="2392227643" sldId="2356"/>
        </pc:sldMkLst>
      </pc:sldChg>
      <pc:sldChg chg="modSp del mod">
        <pc:chgData name="Eva Jandíková" userId="7ef427b1455032d3" providerId="LiveId" clId="{38627F65-A546-4188-A844-DDCF0C45AC7E}" dt="2025-04-01T16:51:52.709" v="5332" actId="47"/>
        <pc:sldMkLst>
          <pc:docMk/>
          <pc:sldMk cId="676348689" sldId="2357"/>
        </pc:sldMkLst>
      </pc:sldChg>
      <pc:sldChg chg="addSp delSp modSp del mod">
        <pc:chgData name="Eva Jandíková" userId="7ef427b1455032d3" providerId="LiveId" clId="{38627F65-A546-4188-A844-DDCF0C45AC7E}" dt="2025-04-01T17:03:52.878" v="5555" actId="47"/>
        <pc:sldMkLst>
          <pc:docMk/>
          <pc:sldMk cId="62365016" sldId="2358"/>
        </pc:sldMkLst>
      </pc:sldChg>
      <pc:sldChg chg="modSp mod">
        <pc:chgData name="Eva Jandíková" userId="7ef427b1455032d3" providerId="LiveId" clId="{38627F65-A546-4188-A844-DDCF0C45AC7E}" dt="2025-04-01T16:58:08.706" v="5361" actId="20577"/>
        <pc:sldMkLst>
          <pc:docMk/>
          <pc:sldMk cId="2485542244" sldId="2359"/>
        </pc:sldMkLst>
      </pc:sldChg>
      <pc:sldChg chg="del">
        <pc:chgData name="Eva Jandíková" userId="7ef427b1455032d3" providerId="LiveId" clId="{38627F65-A546-4188-A844-DDCF0C45AC7E}" dt="2025-04-01T17:53:21.318" v="7766" actId="47"/>
        <pc:sldMkLst>
          <pc:docMk/>
          <pc:sldMk cId="4234315567" sldId="2360"/>
        </pc:sldMkLst>
      </pc:sldChg>
      <pc:sldChg chg="del">
        <pc:chgData name="Eva Jandíková" userId="7ef427b1455032d3" providerId="LiveId" clId="{38627F65-A546-4188-A844-DDCF0C45AC7E}" dt="2025-04-01T17:53:21.318" v="7766" actId="47"/>
        <pc:sldMkLst>
          <pc:docMk/>
          <pc:sldMk cId="775644936" sldId="2361"/>
        </pc:sldMkLst>
      </pc:sldChg>
      <pc:sldChg chg="addSp delSp modSp mod">
        <pc:chgData name="Eva Jandíková" userId="7ef427b1455032d3" providerId="LiveId" clId="{38627F65-A546-4188-A844-DDCF0C45AC7E}" dt="2025-03-31T11:57:21.293" v="135" actId="20577"/>
        <pc:sldMkLst>
          <pc:docMk/>
          <pc:sldMk cId="272247007" sldId="2362"/>
        </pc:sldMkLst>
      </pc:sldChg>
      <pc:sldChg chg="del">
        <pc:chgData name="Eva Jandíková" userId="7ef427b1455032d3" providerId="LiveId" clId="{38627F65-A546-4188-A844-DDCF0C45AC7E}" dt="2025-04-01T07:23:57.683" v="2303" actId="47"/>
        <pc:sldMkLst>
          <pc:docMk/>
          <pc:sldMk cId="2436438834" sldId="2363"/>
        </pc:sldMkLst>
      </pc:sldChg>
      <pc:sldChg chg="del ord">
        <pc:chgData name="Eva Jandíková" userId="7ef427b1455032d3" providerId="LiveId" clId="{38627F65-A546-4188-A844-DDCF0C45AC7E}" dt="2025-04-01T07:23:57.683" v="2303" actId="47"/>
        <pc:sldMkLst>
          <pc:docMk/>
          <pc:sldMk cId="1479227999" sldId="23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28870629" sldId="23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4723136" sldId="23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9535379" sldId="23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78327726" sldId="23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37352207" sldId="23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4057833" sldId="23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1486305" sldId="23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03690795" sldId="23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32103017" sldId="23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18609356" sldId="23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7665850" sldId="23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19399774" sldId="23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03288076" sldId="23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20685216" sldId="2378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911994759" sldId="23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548582" sldId="23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03996049" sldId="23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01401356" sldId="23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7302587" sldId="23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634795" sldId="23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87806405" sldId="23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27520527" sldId="23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15874664" sldId="23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2374944" sldId="23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24173863" sldId="23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03408129" sldId="23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49334458" sldId="23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30303802" sldId="23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90239310" sldId="23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7874759" sldId="23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44798051" sldId="23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9022383" sldId="23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65489608" sldId="23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5028387" sldId="23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70122672" sldId="24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23103846" sldId="24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8314675" sldId="24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64219628" sldId="24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27005060" sldId="24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191243" sldId="24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49357381" sldId="24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61414309" sldId="24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53956614" sldId="24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24403117" sldId="24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10259196" sldId="24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4848868" sldId="24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87799053" sldId="24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7120018" sldId="24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51217755" sldId="24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61119753" sldId="2415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2889541042" sldId="24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4241886" sldId="24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02678494" sldId="24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38776397" sldId="24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21751617" sldId="24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20115513" sldId="24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2867376" sldId="24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16819347" sldId="24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2552016" sldId="24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87000895" sldId="2425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1829663459" sldId="2426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1942145114" sldId="24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3669277" sldId="24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0477003" sldId="24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657634" sldId="24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63464577" sldId="24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5196403" sldId="24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30765510" sldId="24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53731839" sldId="24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57428422" sldId="243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53783029" sldId="24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43620748" sldId="24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5002512" sldId="24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18582046" sldId="24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3302683" sldId="244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57850469" sldId="24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09147018" sldId="24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8693293" sldId="24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65248440" sldId="24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0118603" sldId="24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33958036" sldId="24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34778244" sldId="24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97555986" sldId="24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1129409" sldId="24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47713657" sldId="24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89467761" sldId="24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17544273" sldId="24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27388114" sldId="24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17851764" sldId="24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04114103" sldId="24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25183193" sldId="24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40547255" sldId="24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59131135" sldId="24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96250592" sldId="24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64777802" sldId="24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07225399" sldId="24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42851274" sldId="24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6643705" sldId="2463"/>
        </pc:sldMkLst>
      </pc:sldChg>
      <pc:sldChg chg="delSp modSp mod modNotesTx">
        <pc:chgData name="Eva Jandíková" userId="7ef427b1455032d3" providerId="LiveId" clId="{38627F65-A546-4188-A844-DDCF0C45AC7E}" dt="2025-04-01T15:14:21.726" v="2979" actId="14100"/>
        <pc:sldMkLst>
          <pc:docMk/>
          <pc:sldMk cId="1127940214" sldId="24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9157467" sldId="2466"/>
        </pc:sldMkLst>
      </pc:sldChg>
      <pc:sldChg chg="addSp delSp modSp del mod modClrScheme chgLayout">
        <pc:chgData name="Eva Jandíková" userId="7ef427b1455032d3" providerId="LiveId" clId="{38627F65-A546-4188-A844-DDCF0C45AC7E}" dt="2025-04-01T15:28:24.649" v="3095" actId="47"/>
        <pc:sldMkLst>
          <pc:docMk/>
          <pc:sldMk cId="313849335" sldId="2474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2521446380" sldId="2623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2747181982" sldId="2624"/>
        </pc:sldMkLst>
      </pc:sldChg>
      <pc:sldChg chg="addSp delSp modSp add del mod">
        <pc:chgData name="Eva Jandíková" userId="7ef427b1455032d3" providerId="LiveId" clId="{38627F65-A546-4188-A844-DDCF0C45AC7E}" dt="2025-03-31T15:33:24.043" v="1321" actId="47"/>
        <pc:sldMkLst>
          <pc:docMk/>
          <pc:sldMk cId="973110535" sldId="2626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2772088141" sldId="2629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3865636549" sldId="2644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558784266" sldId="2645"/>
        </pc:sldMkLst>
      </pc:sldChg>
      <pc:sldChg chg="addSp delSp modSp add del mod modAnim">
        <pc:chgData name="Eva Jandíková" userId="7ef427b1455032d3" providerId="LiveId" clId="{38627F65-A546-4188-A844-DDCF0C45AC7E}" dt="2025-04-01T17:53:35.117" v="7767" actId="47"/>
        <pc:sldMkLst>
          <pc:docMk/>
          <pc:sldMk cId="3041944242" sldId="2646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3475492607" sldId="2647"/>
        </pc:sldMkLst>
      </pc:sldChg>
      <pc:sldChg chg="modSp add del mod">
        <pc:chgData name="Eva Jandíková" userId="7ef427b1455032d3" providerId="LiveId" clId="{38627F65-A546-4188-A844-DDCF0C45AC7E}" dt="2025-03-31T15:29:12.915" v="1303" actId="47"/>
        <pc:sldMkLst>
          <pc:docMk/>
          <pc:sldMk cId="3431838322" sldId="2648"/>
        </pc:sldMkLst>
      </pc:sldChg>
      <pc:sldChg chg="addSp modSp mod">
        <pc:chgData name="Eva Jandíková" userId="7ef427b1455032d3" providerId="LiveId" clId="{38627F65-A546-4188-A844-DDCF0C45AC7E}" dt="2025-04-01T11:38:06.173" v="2358" actId="20577"/>
        <pc:sldMkLst>
          <pc:docMk/>
          <pc:sldMk cId="1319229152" sldId="2660"/>
        </pc:sldMkLst>
      </pc:sldChg>
      <pc:sldChg chg="modSp mod">
        <pc:chgData name="Eva Jandíková" userId="7ef427b1455032d3" providerId="LiveId" clId="{38627F65-A546-4188-A844-DDCF0C45AC7E}" dt="2025-03-24T10:16:04.868" v="0"/>
        <pc:sldMkLst>
          <pc:docMk/>
          <pc:sldMk cId="3925041002" sldId="2661"/>
        </pc:sldMkLst>
      </pc:sldChg>
      <pc:sldChg chg="modSp mod">
        <pc:chgData name="Eva Jandíková" userId="7ef427b1455032d3" providerId="LiveId" clId="{38627F65-A546-4188-A844-DDCF0C45AC7E}" dt="2025-03-24T12:38:32.440" v="6"/>
        <pc:sldMkLst>
          <pc:docMk/>
          <pc:sldMk cId="3276733177" sldId="2662"/>
        </pc:sldMkLst>
      </pc:sldChg>
      <pc:sldChg chg="addSp delSp modSp mod">
        <pc:chgData name="Eva Jandíková" userId="7ef427b1455032d3" providerId="LiveId" clId="{38627F65-A546-4188-A844-DDCF0C45AC7E}" dt="2025-04-01T16:24:20.449" v="4580" actId="113"/>
        <pc:sldMkLst>
          <pc:docMk/>
          <pc:sldMk cId="889686527" sldId="2664"/>
        </pc:sldMkLst>
      </pc:sldChg>
      <pc:sldChg chg="modSp del mod modNotesTx">
        <pc:chgData name="Eva Jandíková" userId="7ef427b1455032d3" providerId="LiveId" clId="{38627F65-A546-4188-A844-DDCF0C45AC7E}" dt="2025-04-01T15:42:11.659" v="3570" actId="47"/>
        <pc:sldMkLst>
          <pc:docMk/>
          <pc:sldMk cId="2809898617" sldId="2665"/>
        </pc:sldMkLst>
      </pc:sldChg>
      <pc:sldChg chg="del">
        <pc:chgData name="Eva Jandíková" userId="7ef427b1455032d3" providerId="LiveId" clId="{38627F65-A546-4188-A844-DDCF0C45AC7E}" dt="2025-04-01T17:22:08.202" v="6159" actId="47"/>
        <pc:sldMkLst>
          <pc:docMk/>
          <pc:sldMk cId="4281714141" sldId="2666"/>
        </pc:sldMkLst>
      </pc:sldChg>
      <pc:sldChg chg="delSp del mod">
        <pc:chgData name="Eva Jandíková" userId="7ef427b1455032d3" providerId="LiveId" clId="{38627F65-A546-4188-A844-DDCF0C45AC7E}" dt="2025-03-31T13:15:13.964" v="745" actId="47"/>
        <pc:sldMkLst>
          <pc:docMk/>
          <pc:sldMk cId="2852055139" sldId="26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10293815" sldId="26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6814385" sldId="2669"/>
        </pc:sldMkLst>
      </pc:sldChg>
      <pc:sldChg chg="delSp modSp add del mod">
        <pc:chgData name="Eva Jandíková" userId="7ef427b1455032d3" providerId="LiveId" clId="{38627F65-A546-4188-A844-DDCF0C45AC7E}" dt="2025-04-01T15:43:32.889" v="3598" actId="47"/>
        <pc:sldMkLst>
          <pc:docMk/>
          <pc:sldMk cId="3261225500" sldId="26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9088871" sldId="26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62654343" sldId="26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88624092" sldId="26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69794244" sldId="26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85650404" sldId="26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89027764" sldId="26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5604354" sldId="26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46971933" sldId="26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8819570" sldId="26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4786548" sldId="26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4160105" sldId="26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45084175" sldId="26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58349615" sldId="26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00487059" sldId="26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12622894" sldId="26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42340545" sldId="26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94378361" sldId="26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12289977" sldId="26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65663195" sldId="26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0555300" sldId="26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76392702" sldId="26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55147755" sldId="26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62451786" sldId="26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76656863" sldId="26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215893" sldId="26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7790564" sldId="26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48796164" sldId="26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24888837" sldId="26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56112258" sldId="26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06190359" sldId="27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42981046" sldId="27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69882566" sldId="27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69285402" sldId="27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21364821" sldId="27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91121062" sldId="27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49245403" sldId="27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00255139" sldId="27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11817651" sldId="27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76089223" sldId="27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0751780" sldId="27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97610524" sldId="27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65164833" sldId="27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31533483" sldId="27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595317" sldId="27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91555518" sldId="27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68885567" sldId="27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22464963" sldId="27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92647" sldId="27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12328274" sldId="27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9565600" sldId="27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36150666" sldId="27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7974952" sldId="27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8524080" sldId="27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7577820" sldId="27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30177884" sldId="27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81056258" sldId="272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677477" sldId="27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3903513" sldId="27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79218388" sldId="27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24610601" sldId="27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51745663" sldId="27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25193711" sldId="27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7586883" sldId="27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38546681" sldId="27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38771980" sldId="273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08480105" sldId="27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8360926" sldId="27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2840280" sldId="27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647196" sldId="27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74967567" sldId="274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41205529" sldId="27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96000130" sldId="27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4842423" sldId="27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1908785" sldId="27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33431155" sldId="27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23652641" sldId="27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53957773" sldId="27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64298614" sldId="27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60398616" sldId="27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00770235" sldId="27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55689252" sldId="27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8738269" sldId="27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2560993" sldId="27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25226015" sldId="27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59377432" sldId="27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46395217" sldId="27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26680237" sldId="27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97633796" sldId="27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51248493" sldId="27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1177394" sldId="27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04633215" sldId="27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22211207" sldId="27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32541882" sldId="276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30272410" sldId="27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61457778" sldId="27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3810066" sldId="27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29101462" sldId="27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91062661" sldId="27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9855355" sldId="27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1219492" sldId="27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3134130" sldId="27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84018889" sldId="27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91967058" sldId="27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96998764" sldId="27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80846218" sldId="27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27502259" sldId="27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9642417" sldId="27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68415333" sldId="27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55033707" sldId="27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1919349" sldId="27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28400543" sldId="27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04850788" sldId="27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28440360" sldId="27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54648035" sldId="27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12008842" sldId="27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61827290" sldId="27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63042554" sldId="27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92887414" sldId="27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28224911" sldId="27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3573397" sldId="27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2879838" sldId="27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3200972" sldId="27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5887925" sldId="27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83584798" sldId="27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66896151" sldId="27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20436078" sldId="27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75851692" sldId="27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99173392" sldId="27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97212453" sldId="27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3591153" sldId="28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5839819" sldId="28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44405467" sldId="28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08058015" sldId="28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90291129" sldId="28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39118573" sldId="28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2126873" sldId="28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70476008" sldId="28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34281144" sldId="28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4800067" sldId="28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9713263" sldId="28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15344474" sldId="28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82291885" sldId="28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92007380" sldId="28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30676162" sldId="28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51583651" sldId="28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4510948" sldId="28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42689845" sldId="28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04324398" sldId="28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9091089" sldId="28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9472083" sldId="28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50202438" sldId="28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34648525" sldId="28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02721927" sldId="28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11954789" sldId="28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28355416" sldId="282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63480583" sldId="28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8768572" sldId="28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61348780" sldId="28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10036817" sldId="28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5255547" sldId="28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19960097" sldId="28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73301896" sldId="28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97501815" sldId="28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42826561" sldId="2835"/>
        </pc:sldMkLst>
      </pc:sldChg>
      <pc:sldChg chg="addSp delSp modSp new mod modClrScheme chgLayout">
        <pc:chgData name="Eva Jandíková" userId="7ef427b1455032d3" providerId="LiveId" clId="{38627F65-A546-4188-A844-DDCF0C45AC7E}" dt="2025-04-01T18:09:11.670" v="7900" actId="14100"/>
        <pc:sldMkLst>
          <pc:docMk/>
          <pc:sldMk cId="1320173252" sldId="2837"/>
        </pc:sldMkLst>
      </pc:sldChg>
      <pc:sldChg chg="addSp delSp modSp new mod">
        <pc:chgData name="Eva Jandíková" userId="7ef427b1455032d3" providerId="LiveId" clId="{38627F65-A546-4188-A844-DDCF0C45AC7E}" dt="2025-04-01T18:09:19.528" v="7902" actId="14100"/>
        <pc:sldMkLst>
          <pc:docMk/>
          <pc:sldMk cId="820150560" sldId="2838"/>
        </pc:sldMkLst>
      </pc:sldChg>
      <pc:sldChg chg="addSp delSp modSp add mod modClrScheme chgLayout">
        <pc:chgData name="Eva Jandíková" userId="7ef427b1455032d3" providerId="LiveId" clId="{38627F65-A546-4188-A844-DDCF0C45AC7E}" dt="2025-03-31T12:33:55.082" v="323" actId="14100"/>
        <pc:sldMkLst>
          <pc:docMk/>
          <pc:sldMk cId="3589250780" sldId="2839"/>
        </pc:sldMkLst>
      </pc:sldChg>
      <pc:sldChg chg="add del">
        <pc:chgData name="Eva Jandíková" userId="7ef427b1455032d3" providerId="LiveId" clId="{38627F65-A546-4188-A844-DDCF0C45AC7E}" dt="2025-03-31T13:15:28.496" v="746" actId="47"/>
        <pc:sldMkLst>
          <pc:docMk/>
          <pc:sldMk cId="847501654" sldId="2840"/>
        </pc:sldMkLst>
      </pc:sldChg>
      <pc:sldChg chg="add del">
        <pc:chgData name="Eva Jandíková" userId="7ef427b1455032d3" providerId="LiveId" clId="{38627F65-A546-4188-A844-DDCF0C45AC7E}" dt="2025-03-31T12:33:15.465" v="314"/>
        <pc:sldMkLst>
          <pc:docMk/>
          <pc:sldMk cId="3267950057" sldId="2840"/>
        </pc:sldMkLst>
      </pc:sldChg>
      <pc:sldChg chg="addSp delSp modSp new del mod modClrScheme chgLayout">
        <pc:chgData name="Eva Jandíková" userId="7ef427b1455032d3" providerId="LiveId" clId="{38627F65-A546-4188-A844-DDCF0C45AC7E}" dt="2025-03-31T12:42:03.420" v="361" actId="47"/>
        <pc:sldMkLst>
          <pc:docMk/>
          <pc:sldMk cId="3613853294" sldId="2841"/>
        </pc:sldMkLst>
      </pc:sldChg>
      <pc:sldChg chg="addSp delSp modSp add del mod modAnim">
        <pc:chgData name="Eva Jandíková" userId="7ef427b1455032d3" providerId="LiveId" clId="{38627F65-A546-4188-A844-DDCF0C45AC7E}" dt="2025-04-01T17:53:35.117" v="7767" actId="47"/>
        <pc:sldMkLst>
          <pc:docMk/>
          <pc:sldMk cId="1741603991" sldId="2842"/>
        </pc:sldMkLst>
      </pc:sldChg>
      <pc:sldChg chg="addSp modSp add del mod">
        <pc:chgData name="Eva Jandíková" userId="7ef427b1455032d3" providerId="LiveId" clId="{38627F65-A546-4188-A844-DDCF0C45AC7E}" dt="2025-04-01T17:53:35.117" v="7767" actId="47"/>
        <pc:sldMkLst>
          <pc:docMk/>
          <pc:sldMk cId="3839428825" sldId="2843"/>
        </pc:sldMkLst>
      </pc:sldChg>
      <pc:sldChg chg="addSp delSp modSp add del mod modClrScheme delAnim chgLayout">
        <pc:chgData name="Eva Jandíková" userId="7ef427b1455032d3" providerId="LiveId" clId="{38627F65-A546-4188-A844-DDCF0C45AC7E}" dt="2025-03-31T12:57:40.082" v="500" actId="47"/>
        <pc:sldMkLst>
          <pc:docMk/>
          <pc:sldMk cId="4100251624" sldId="2844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1435948970" sldId="2845"/>
        </pc:sldMkLst>
      </pc:sldChg>
      <pc:sldChg chg="modSp add del mod">
        <pc:chgData name="Eva Jandíková" userId="7ef427b1455032d3" providerId="LiveId" clId="{38627F65-A546-4188-A844-DDCF0C45AC7E}" dt="2025-03-31T13:11:06.401" v="676" actId="47"/>
        <pc:sldMkLst>
          <pc:docMk/>
          <pc:sldMk cId="2118270602" sldId="2846"/>
        </pc:sldMkLst>
      </pc:sldChg>
      <pc:sldChg chg="addSp modSp new del mod">
        <pc:chgData name="Eva Jandíková" userId="7ef427b1455032d3" providerId="LiveId" clId="{38627F65-A546-4188-A844-DDCF0C45AC7E}" dt="2025-04-01T17:53:35.117" v="7767" actId="47"/>
        <pc:sldMkLst>
          <pc:docMk/>
          <pc:sldMk cId="3113907652" sldId="2846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259396473" sldId="2847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2061211210" sldId="2849"/>
        </pc:sldMkLst>
      </pc:sldChg>
      <pc:sldChg chg="addSp delSp modSp new del mod">
        <pc:chgData name="Eva Jandíková" userId="7ef427b1455032d3" providerId="LiveId" clId="{38627F65-A546-4188-A844-DDCF0C45AC7E}" dt="2025-04-01T17:53:35.117" v="7767" actId="47"/>
        <pc:sldMkLst>
          <pc:docMk/>
          <pc:sldMk cId="1265871118" sldId="2850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916353602" sldId="2851"/>
        </pc:sldMkLst>
      </pc:sldChg>
      <pc:sldChg chg="addSp modSp new del mod">
        <pc:chgData name="Eva Jandíková" userId="7ef427b1455032d3" providerId="LiveId" clId="{38627F65-A546-4188-A844-DDCF0C45AC7E}" dt="2025-04-01T17:53:35.117" v="7767" actId="47"/>
        <pc:sldMkLst>
          <pc:docMk/>
          <pc:sldMk cId="1092160202" sldId="2852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1152146613" sldId="2853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3722436837" sldId="2854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3195540654" sldId="2855"/>
        </pc:sldMkLst>
      </pc:sldChg>
      <pc:sldChg chg="new del">
        <pc:chgData name="Eva Jandíková" userId="7ef427b1455032d3" providerId="LiveId" clId="{38627F65-A546-4188-A844-DDCF0C45AC7E}" dt="2025-04-01T11:57:30.972" v="2517" actId="680"/>
        <pc:sldMkLst>
          <pc:docMk/>
          <pc:sldMk cId="2532974594" sldId="2856"/>
        </pc:sldMkLst>
      </pc:sldChg>
      <pc:sldChg chg="add del">
        <pc:chgData name="Eva Jandíková" userId="7ef427b1455032d3" providerId="LiveId" clId="{38627F65-A546-4188-A844-DDCF0C45AC7E}" dt="2025-04-01T15:07:21.227" v="2733" actId="47"/>
        <pc:sldMkLst>
          <pc:docMk/>
          <pc:sldMk cId="3603047720" sldId="2856"/>
        </pc:sldMkLst>
      </pc:sldChg>
      <pc:sldChg chg="add del">
        <pc:chgData name="Eva Jandíková" userId="7ef427b1455032d3" providerId="LiveId" clId="{38627F65-A546-4188-A844-DDCF0C45AC7E}" dt="2025-04-01T17:53:43.117" v="7768" actId="47"/>
        <pc:sldMkLst>
          <pc:docMk/>
          <pc:sldMk cId="2934345735" sldId="2857"/>
        </pc:sldMkLst>
      </pc:sldChg>
      <pc:sldChg chg="addSp delSp modSp add mod">
        <pc:chgData name="Eva Jandíková" userId="7ef427b1455032d3" providerId="LiveId" clId="{38627F65-A546-4188-A844-DDCF0C45AC7E}" dt="2025-04-01T15:25:19.184" v="3055" actId="1076"/>
        <pc:sldMkLst>
          <pc:docMk/>
          <pc:sldMk cId="563371454" sldId="2858"/>
        </pc:sldMkLst>
      </pc:sldChg>
      <pc:sldChg chg="addSp modSp new del mod">
        <pc:chgData name="Eva Jandíková" userId="7ef427b1455032d3" providerId="LiveId" clId="{38627F65-A546-4188-A844-DDCF0C45AC7E}" dt="2025-04-01T15:27:11.564" v="3079" actId="680"/>
        <pc:sldMkLst>
          <pc:docMk/>
          <pc:sldMk cId="2672198137" sldId="2859"/>
        </pc:sldMkLst>
      </pc:sldChg>
      <pc:sldChg chg="addSp delSp modSp new mod">
        <pc:chgData name="Eva Jandíková" userId="7ef427b1455032d3" providerId="LiveId" clId="{38627F65-A546-4188-A844-DDCF0C45AC7E}" dt="2025-04-01T18:00:56.922" v="7836" actId="20577"/>
        <pc:sldMkLst>
          <pc:docMk/>
          <pc:sldMk cId="3593596186" sldId="2859"/>
        </pc:sldMkLst>
      </pc:sldChg>
      <pc:sldChg chg="addSp delSp modSp add mod">
        <pc:chgData name="Eva Jandíková" userId="7ef427b1455032d3" providerId="LiveId" clId="{38627F65-A546-4188-A844-DDCF0C45AC7E}" dt="2025-04-01T18:00:54.215" v="7835" actId="20577"/>
        <pc:sldMkLst>
          <pc:docMk/>
          <pc:sldMk cId="2009426911" sldId="2860"/>
        </pc:sldMkLst>
      </pc:sldChg>
      <pc:sldChg chg="addSp delSp modSp new del mod">
        <pc:chgData name="Eva Jandíková" userId="7ef427b1455032d3" providerId="LiveId" clId="{38627F65-A546-4188-A844-DDCF0C45AC7E}" dt="2025-04-01T15:30:23.122" v="3142" actId="47"/>
        <pc:sldMkLst>
          <pc:docMk/>
          <pc:sldMk cId="1588946081" sldId="2861"/>
        </pc:sldMkLst>
      </pc:sldChg>
      <pc:sldChg chg="addSp delSp modSp new mod ord">
        <pc:chgData name="Eva Jandíková" userId="7ef427b1455032d3" providerId="LiveId" clId="{38627F65-A546-4188-A844-DDCF0C45AC7E}" dt="2025-04-01T16:26:05.564" v="4610" actId="108"/>
        <pc:sldMkLst>
          <pc:docMk/>
          <pc:sldMk cId="2956448782" sldId="2861"/>
        </pc:sldMkLst>
      </pc:sldChg>
      <pc:sldChg chg="addSp modSp add mod">
        <pc:chgData name="Eva Jandíková" userId="7ef427b1455032d3" providerId="LiveId" clId="{38627F65-A546-4188-A844-DDCF0C45AC7E}" dt="2025-04-01T16:24:44.808" v="4581" actId="404"/>
        <pc:sldMkLst>
          <pc:docMk/>
          <pc:sldMk cId="1560320695" sldId="2862"/>
        </pc:sldMkLst>
      </pc:sldChg>
      <pc:sldChg chg="addSp delSp modSp add mod">
        <pc:chgData name="Eva Jandíková" userId="7ef427b1455032d3" providerId="LiveId" clId="{38627F65-A546-4188-A844-DDCF0C45AC7E}" dt="2025-04-01T18:01:05.265" v="7838" actId="14100"/>
        <pc:sldMkLst>
          <pc:docMk/>
          <pc:sldMk cId="83330240" sldId="2863"/>
        </pc:sldMkLst>
      </pc:sldChg>
      <pc:sldChg chg="addSp modSp add del mod">
        <pc:chgData name="Eva Jandíková" userId="7ef427b1455032d3" providerId="LiveId" clId="{38627F65-A546-4188-A844-DDCF0C45AC7E}" dt="2025-04-01T15:41:23.121" v="3559"/>
        <pc:sldMkLst>
          <pc:docMk/>
          <pc:sldMk cId="1948099855" sldId="2864"/>
        </pc:sldMkLst>
      </pc:sldChg>
      <pc:sldChg chg="addSp modSp add mod">
        <pc:chgData name="Eva Jandíková" userId="7ef427b1455032d3" providerId="LiveId" clId="{38627F65-A546-4188-A844-DDCF0C45AC7E}" dt="2025-04-01T16:25:34.542" v="4595" actId="20577"/>
        <pc:sldMkLst>
          <pc:docMk/>
          <pc:sldMk cId="3361853235" sldId="2864"/>
        </pc:sldMkLst>
      </pc:sldChg>
      <pc:sldChg chg="add del">
        <pc:chgData name="Eva Jandíková" userId="7ef427b1455032d3" providerId="LiveId" clId="{38627F65-A546-4188-A844-DDCF0C45AC7E}" dt="2025-04-01T15:44:03.365" v="3599" actId="47"/>
        <pc:sldMkLst>
          <pc:docMk/>
          <pc:sldMk cId="1541176675" sldId="2865"/>
        </pc:sldMkLst>
      </pc:sldChg>
      <pc:sldChg chg="delSp modSp add mod">
        <pc:chgData name="Eva Jandíková" userId="7ef427b1455032d3" providerId="LiveId" clId="{38627F65-A546-4188-A844-DDCF0C45AC7E}" dt="2025-04-01T15:47:40.609" v="3627" actId="113"/>
        <pc:sldMkLst>
          <pc:docMk/>
          <pc:sldMk cId="2312233384" sldId="2865"/>
        </pc:sldMkLst>
      </pc:sldChg>
      <pc:sldChg chg="addSp delSp modSp new mod">
        <pc:chgData name="Eva Jandíková" userId="7ef427b1455032d3" providerId="LiveId" clId="{38627F65-A546-4188-A844-DDCF0C45AC7E}" dt="2025-04-01T16:26:40.014" v="4627" actId="20577"/>
        <pc:sldMkLst>
          <pc:docMk/>
          <pc:sldMk cId="2060933521" sldId="2866"/>
        </pc:sldMkLst>
      </pc:sldChg>
      <pc:sldChg chg="addSp delSp modSp add mod">
        <pc:chgData name="Eva Jandíková" userId="7ef427b1455032d3" providerId="LiveId" clId="{38627F65-A546-4188-A844-DDCF0C45AC7E}" dt="2025-04-01T16:30:20.429" v="4868" actId="6549"/>
        <pc:sldMkLst>
          <pc:docMk/>
          <pc:sldMk cId="2019975409" sldId="2867"/>
        </pc:sldMkLst>
      </pc:sldChg>
      <pc:sldChg chg="modSp add mod">
        <pc:chgData name="Eva Jandíková" userId="7ef427b1455032d3" providerId="LiveId" clId="{38627F65-A546-4188-A844-DDCF0C45AC7E}" dt="2025-04-01T16:06:19.063" v="4303" actId="20577"/>
        <pc:sldMkLst>
          <pc:docMk/>
          <pc:sldMk cId="1907942683" sldId="2868"/>
        </pc:sldMkLst>
      </pc:sldChg>
      <pc:sldChg chg="addSp delSp modSp add mod">
        <pc:chgData name="Eva Jandíková" userId="7ef427b1455032d3" providerId="LiveId" clId="{38627F65-A546-4188-A844-DDCF0C45AC7E}" dt="2025-04-01T16:15:24.222" v="4401" actId="1076"/>
        <pc:sldMkLst>
          <pc:docMk/>
          <pc:sldMk cId="3556647527" sldId="2869"/>
        </pc:sldMkLst>
      </pc:sldChg>
      <pc:sldChg chg="addSp modSp add mod">
        <pc:chgData name="Eva Jandíková" userId="7ef427b1455032d3" providerId="LiveId" clId="{38627F65-A546-4188-A844-DDCF0C45AC7E}" dt="2025-04-01T16:58:36.982" v="5409" actId="20577"/>
        <pc:sldMkLst>
          <pc:docMk/>
          <pc:sldMk cId="2926339908" sldId="2870"/>
        </pc:sldMkLst>
      </pc:sldChg>
      <pc:sldChg chg="addSp modSp new mod">
        <pc:chgData name="Eva Jandíková" userId="7ef427b1455032d3" providerId="LiveId" clId="{38627F65-A546-4188-A844-DDCF0C45AC7E}" dt="2025-04-01T17:18:39.312" v="6078" actId="20577"/>
        <pc:sldMkLst>
          <pc:docMk/>
          <pc:sldMk cId="3321643151" sldId="2871"/>
        </pc:sldMkLst>
      </pc:sldChg>
      <pc:sldChg chg="add del">
        <pc:chgData name="Eva Jandíková" userId="7ef427b1455032d3" providerId="LiveId" clId="{38627F65-A546-4188-A844-DDCF0C45AC7E}" dt="2025-04-01T17:02:47.909" v="5540" actId="47"/>
        <pc:sldMkLst>
          <pc:docMk/>
          <pc:sldMk cId="4050579731" sldId="2871"/>
        </pc:sldMkLst>
      </pc:sldChg>
      <pc:sldChg chg="modSp new mod">
        <pc:chgData name="Eva Jandíková" userId="7ef427b1455032d3" providerId="LiveId" clId="{38627F65-A546-4188-A844-DDCF0C45AC7E}" dt="2025-04-01T17:18:56.614" v="6100" actId="20577"/>
        <pc:sldMkLst>
          <pc:docMk/>
          <pc:sldMk cId="553584206" sldId="2872"/>
        </pc:sldMkLst>
      </pc:sldChg>
      <pc:sldChg chg="modSp add mod">
        <pc:chgData name="Eva Jandíková" userId="7ef427b1455032d3" providerId="LiveId" clId="{38627F65-A546-4188-A844-DDCF0C45AC7E}" dt="2025-04-01T17:28:14.394" v="6597" actId="255"/>
        <pc:sldMkLst>
          <pc:docMk/>
          <pc:sldMk cId="1438189918" sldId="2873"/>
        </pc:sldMkLst>
      </pc:sldChg>
      <pc:sldChg chg="addSp delSp modSp add mod">
        <pc:chgData name="Eva Jandíková" userId="7ef427b1455032d3" providerId="LiveId" clId="{38627F65-A546-4188-A844-DDCF0C45AC7E}" dt="2025-04-01T17:21:44.551" v="6132" actId="478"/>
        <pc:sldMkLst>
          <pc:docMk/>
          <pc:sldMk cId="1037912543" sldId="2874"/>
        </pc:sldMkLst>
      </pc:sldChg>
      <pc:sldChg chg="modSp add mod">
        <pc:chgData name="Eva Jandíková" userId="7ef427b1455032d3" providerId="LiveId" clId="{38627F65-A546-4188-A844-DDCF0C45AC7E}" dt="2025-04-01T17:36:44.713" v="7066" actId="207"/>
        <pc:sldMkLst>
          <pc:docMk/>
          <pc:sldMk cId="4150530500" sldId="2875"/>
        </pc:sldMkLst>
      </pc:sldChg>
      <pc:sldChg chg="addSp delSp modSp add mod">
        <pc:chgData name="Eva Jandíková" userId="7ef427b1455032d3" providerId="LiveId" clId="{38627F65-A546-4188-A844-DDCF0C45AC7E}" dt="2025-04-01T17:35:15.672" v="6908" actId="14100"/>
        <pc:sldMkLst>
          <pc:docMk/>
          <pc:sldMk cId="660297383" sldId="2876"/>
        </pc:sldMkLst>
      </pc:sldChg>
      <pc:sldChg chg="modSp add mod">
        <pc:chgData name="Eva Jandíková" userId="7ef427b1455032d3" providerId="LiveId" clId="{38627F65-A546-4188-A844-DDCF0C45AC7E}" dt="2025-04-01T17:45:41.836" v="7756" actId="20577"/>
        <pc:sldMkLst>
          <pc:docMk/>
          <pc:sldMk cId="388405473" sldId="2877"/>
        </pc:sldMkLst>
      </pc:sldChg>
      <pc:sldChg chg="addSp delSp modSp add mod">
        <pc:chgData name="Eva Jandíková" userId="7ef427b1455032d3" providerId="LiveId" clId="{38627F65-A546-4188-A844-DDCF0C45AC7E}" dt="2025-04-01T17:52:59.616" v="7765" actId="14100"/>
        <pc:sldMkLst>
          <pc:docMk/>
          <pc:sldMk cId="2282845576" sldId="2878"/>
        </pc:sldMkLst>
      </pc:sldChg>
      <pc:sldChg chg="modSp add mod">
        <pc:chgData name="Eva Jandíková" userId="7ef427b1455032d3" providerId="LiveId" clId="{38627F65-A546-4188-A844-DDCF0C45AC7E}" dt="2025-04-01T17:46:31.402" v="7763" actId="20577"/>
        <pc:sldMkLst>
          <pc:docMk/>
          <pc:sldMk cId="173058255" sldId="2879"/>
        </pc:sldMkLst>
      </pc:sldChg>
      <pc:sldChg chg="addSp delSp modSp add mod">
        <pc:chgData name="Eva Jandíková" userId="7ef427b1455032d3" providerId="LiveId" clId="{38627F65-A546-4188-A844-DDCF0C45AC7E}" dt="2025-04-01T18:52:03.762" v="8374" actId="20577"/>
        <pc:sldMkLst>
          <pc:docMk/>
          <pc:sldMk cId="1878562402" sldId="2880"/>
        </pc:sldMkLst>
      </pc:sldChg>
      <pc:sldChg chg="modSp add mod">
        <pc:chgData name="Eva Jandíková" userId="7ef427b1455032d3" providerId="LiveId" clId="{38627F65-A546-4188-A844-DDCF0C45AC7E}" dt="2025-04-01T18:02:53.613" v="7886" actId="20577"/>
        <pc:sldMkLst>
          <pc:docMk/>
          <pc:sldMk cId="2219882813" sldId="2881"/>
        </pc:sldMkLst>
      </pc:sldChg>
      <pc:sldChg chg="modSp add mod">
        <pc:chgData name="Eva Jandíková" userId="7ef427b1455032d3" providerId="LiveId" clId="{38627F65-A546-4188-A844-DDCF0C45AC7E}" dt="2025-04-01T18:49:27.910" v="8288" actId="207"/>
        <pc:sldMkLst>
          <pc:docMk/>
          <pc:sldMk cId="1619494766" sldId="2882"/>
        </pc:sldMkLst>
      </pc:sldChg>
      <pc:sldChg chg="modSp add del mod">
        <pc:chgData name="Eva Jandíková" userId="7ef427b1455032d3" providerId="LiveId" clId="{38627F65-A546-4188-A844-DDCF0C45AC7E}" dt="2025-04-01T18:34:55.269" v="7954" actId="47"/>
        <pc:sldMkLst>
          <pc:docMk/>
          <pc:sldMk cId="2136517011" sldId="2882"/>
        </pc:sldMkLst>
      </pc:sldChg>
      <pc:sldChg chg="modSp add mod">
        <pc:chgData name="Eva Jandíková" userId="7ef427b1455032d3" providerId="LiveId" clId="{38627F65-A546-4188-A844-DDCF0C45AC7E}" dt="2025-04-01T19:02:30.839" v="8583" actId="255"/>
        <pc:sldMkLst>
          <pc:docMk/>
          <pc:sldMk cId="1599592045" sldId="2883"/>
        </pc:sldMkLst>
      </pc:sldChg>
      <pc:sldMasterChg chg="delSldLayout">
        <pc:chgData name="Eva Jandíková" userId="7ef427b1455032d3" providerId="LiveId" clId="{38627F65-A546-4188-A844-DDCF0C45AC7E}" dt="2025-04-01T17:53:43.117" v="7768" actId="47"/>
        <pc:sldMasterMkLst>
          <pc:docMk/>
          <pc:sldMasterMk cId="3143213255" sldId="2147483728"/>
        </pc:sldMasterMkLst>
        <pc:sldLayoutChg chg="del">
          <pc:chgData name="Eva Jandíková" userId="7ef427b1455032d3" providerId="LiveId" clId="{38627F65-A546-4188-A844-DDCF0C45AC7E}" dt="2025-04-01T17:53:43.117" v="7768" actId="47"/>
          <pc:sldLayoutMkLst>
            <pc:docMk/>
            <pc:sldMasterMk cId="3143213255" sldId="2147483728"/>
            <pc:sldLayoutMk cId="1545636610" sldId="2147483888"/>
          </pc:sldLayoutMkLst>
        </pc:sldLayoutChg>
      </pc:sldMasterChg>
    </pc:docChg>
  </pc:docChgLst>
  <pc:docChgLst>
    <pc:chgData name="Eva Jandíková" userId="7ef427b1455032d3" providerId="LiveId" clId="{E58C470F-39DA-4062-A9AD-FECFFDE4120F}"/>
    <pc:docChg chg="undo redo custSel addSld delSld modSld sldOrd">
      <pc:chgData name="Eva Jandíková" userId="7ef427b1455032d3" providerId="LiveId" clId="{E58C470F-39DA-4062-A9AD-FECFFDE4120F}" dt="2025-02-17T15:31:41.056" v="3665" actId="14100"/>
      <pc:docMkLst>
        <pc:docMk/>
      </pc:docMkLst>
      <pc:sldChg chg="modSp mod">
        <pc:chgData name="Eva Jandíková" userId="7ef427b1455032d3" providerId="LiveId" clId="{E58C470F-39DA-4062-A9AD-FECFFDE4120F}" dt="2025-02-14T15:12:02.410" v="3399" actId="20577"/>
        <pc:sldMkLst>
          <pc:docMk/>
          <pc:sldMk cId="1371505916" sldId="8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6028382" sldId="1362"/>
        </pc:sldMkLst>
      </pc:sldChg>
      <pc:sldChg chg="addSp delSp modSp mod modNotesTx">
        <pc:chgData name="Eva Jandíková" userId="7ef427b1455032d3" providerId="LiveId" clId="{E58C470F-39DA-4062-A9AD-FECFFDE4120F}" dt="2025-02-17T15:23:03.449" v="3548" actId="207"/>
        <pc:sldMkLst>
          <pc:docMk/>
          <pc:sldMk cId="3473808276" sldId="141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083193668" sldId="1490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055934469" sldId="149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35789882" sldId="1493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47141677" sldId="149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953578322" sldId="149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35921988" sldId="149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938749389" sldId="149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407377283" sldId="1504"/>
        </pc:sldMkLst>
      </pc:sldChg>
      <pc:sldChg chg="add modNotesTx">
        <pc:chgData name="Eva Jandíková" userId="7ef427b1455032d3" providerId="LiveId" clId="{E58C470F-39DA-4062-A9AD-FECFFDE4120F}" dt="2025-02-14T12:11:41.811" v="1288" actId="20577"/>
        <pc:sldMkLst>
          <pc:docMk/>
          <pc:sldMk cId="830849435" sldId="150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499410469" sldId="1527"/>
        </pc:sldMkLst>
      </pc:sldChg>
      <pc:sldChg chg="addSp modSp add modNotesTx">
        <pc:chgData name="Eva Jandíková" userId="7ef427b1455032d3" providerId="LiveId" clId="{E58C470F-39DA-4062-A9AD-FECFFDE4120F}" dt="2025-02-17T15:22:10.780" v="3542"/>
        <pc:sldMkLst>
          <pc:docMk/>
          <pc:sldMk cId="1635105207" sldId="1539"/>
        </pc:sldMkLst>
      </pc:sldChg>
      <pc:sldChg chg="addSp modSp add modNotesTx">
        <pc:chgData name="Eva Jandíková" userId="7ef427b1455032d3" providerId="LiveId" clId="{E58C470F-39DA-4062-A9AD-FECFFDE4120F}" dt="2025-02-17T15:22:14.160" v="3543"/>
        <pc:sldMkLst>
          <pc:docMk/>
          <pc:sldMk cId="1384086943" sldId="1540"/>
        </pc:sldMkLst>
      </pc:sldChg>
      <pc:sldChg chg="addSp modSp add del modNotesTx">
        <pc:chgData name="Eva Jandíková" userId="7ef427b1455032d3" providerId="LiveId" clId="{E58C470F-39DA-4062-A9AD-FECFFDE4120F}" dt="2025-02-17T15:22:20.600" v="3545"/>
        <pc:sldMkLst>
          <pc:docMk/>
          <pc:sldMk cId="3278003767" sldId="154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766273287" sldId="154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338205713" sldId="1545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681195689" sldId="15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385815" sldId="155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658248016" sldId="156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4311319" sldId="15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00607692" sldId="15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44587068" sldId="15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91300745" sldId="15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7235769" sldId="15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81735" sldId="15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6131794" sldId="15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82499136" sldId="15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38096190" sldId="15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9782038" sldId="15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30558" sldId="1600"/>
        </pc:sldMkLst>
      </pc:sldChg>
      <pc:sldChg chg="addSp modSp mod modNotesTx">
        <pc:chgData name="Eva Jandíková" userId="7ef427b1455032d3" providerId="LiveId" clId="{E58C470F-39DA-4062-A9AD-FECFFDE4120F}" dt="2025-02-17T15:23:19.139" v="3551"/>
        <pc:sldMkLst>
          <pc:docMk/>
          <pc:sldMk cId="2143098384" sldId="16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71302111" sldId="16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8207011" sldId="16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51322360" sldId="162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71336290" sldId="162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67761" sldId="16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88888169" sldId="162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74021689" sldId="16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438682059" sldId="163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65680656" sldId="163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15499738" sldId="163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14648509" sldId="163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42915593" sldId="16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0731183" sldId="164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38833248" sldId="16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5088641" sldId="16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21858950" sldId="164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33382944" sldId="164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1858310" sldId="165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48596057" sldId="165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94056240" sldId="165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3203784" sldId="165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85463199" sldId="165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77343573" sldId="16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70300549" sldId="165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62091266" sldId="16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7629205" sldId="165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26095205" sldId="166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33617346" sldId="166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4860642" sldId="166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879171619" sldId="166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34776031" sldId="16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12439826" sldId="16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17529322" sldId="166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85956" sldId="167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3085955" sldId="16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6831221" sldId="16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205706" sldId="167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88207959" sldId="16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92470074" sldId="16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57363252" sldId="16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10915360" sldId="168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9384132" sldId="16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71610549" sldId="16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5085478" sldId="168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0412953" sldId="168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71763499" sldId="169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19793214" sldId="16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302058" sldId="169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5539351" sldId="16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82071220" sldId="16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537110308" sldId="16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9566110" sldId="17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58807737" sldId="17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60515679" sldId="17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218669" sldId="17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69873352" sldId="17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349321" sldId="17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63319654" sldId="17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52713672" sldId="17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61707797" sldId="17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5580703" sldId="17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06217089" sldId="17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35613754" sldId="17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20706409" sldId="17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38559" sldId="17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83895267" sldId="171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0997242" sldId="171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76609632" sldId="171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8424198" sldId="17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28911276" sldId="172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79699286" sldId="172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7576006" sldId="17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35071762" sldId="17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67345432" sldId="173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31978358" sldId="173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5471764" sldId="173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59135553" sldId="17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2827552" sldId="17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3132692" sldId="17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33619267" sldId="17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5340916" sldId="17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37627062" sldId="17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97918931" sldId="17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50685246" sldId="17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2036446" sldId="17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51493192" sldId="17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51216860" sldId="17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18726982" sldId="17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73285354" sldId="17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23655390" sldId="17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70949" sldId="17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0029980" sldId="17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1842854" sldId="17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22046582" sldId="17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6474747" sldId="1756"/>
        </pc:sldMkLst>
      </pc:sldChg>
      <pc:sldChg chg="del">
        <pc:chgData name="Eva Jandíková" userId="7ef427b1455032d3" providerId="LiveId" clId="{E58C470F-39DA-4062-A9AD-FECFFDE4120F}" dt="2025-02-14T10:28:39.683" v="488" actId="2696"/>
        <pc:sldMkLst>
          <pc:docMk/>
          <pc:sldMk cId="1775443882" sldId="17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65541771" sldId="175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620292" sldId="176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759473037" sldId="176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56151598" sldId="176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00859445" sldId="17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4260782" sldId="17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99872815" sldId="1767"/>
        </pc:sldMkLst>
      </pc:sldChg>
      <pc:sldChg chg="del modNotesTx">
        <pc:chgData name="Eva Jandíková" userId="7ef427b1455032d3" providerId="LiveId" clId="{E58C470F-39DA-4062-A9AD-FECFFDE4120F}" dt="2025-02-14T12:49:14.997" v="3162" actId="47"/>
        <pc:sldMkLst>
          <pc:docMk/>
          <pc:sldMk cId="2063208814" sldId="1768"/>
        </pc:sldMkLst>
      </pc:sldChg>
      <pc:sldChg chg="addSp delSp modSp mod modNotesTx">
        <pc:chgData name="Eva Jandíková" userId="7ef427b1455032d3" providerId="LiveId" clId="{E58C470F-39DA-4062-A9AD-FECFFDE4120F}" dt="2025-02-17T15:27:36.371" v="3626"/>
        <pc:sldMkLst>
          <pc:docMk/>
          <pc:sldMk cId="2682109150" sldId="1769"/>
        </pc:sldMkLst>
      </pc:sldChg>
      <pc:sldChg chg="addSp modSp modNotesTx">
        <pc:chgData name="Eva Jandíková" userId="7ef427b1455032d3" providerId="LiveId" clId="{E58C470F-39DA-4062-A9AD-FECFFDE4120F}" dt="2025-02-17T15:28:17.788" v="3651"/>
        <pc:sldMkLst>
          <pc:docMk/>
          <pc:sldMk cId="2172963076" sldId="17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97478128" sldId="17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9378868" sldId="177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445016" sldId="177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67866378" sldId="177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32291666" sldId="177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33230848" sldId="177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86110052" sldId="17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67992" sldId="178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41222490" sldId="17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42762542" sldId="17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0617314" sldId="17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3532139" sldId="17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35469336" sldId="17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27550127" sldId="17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33863967" sldId="17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83623230" sldId="17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80571034" sldId="17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03050304" sldId="17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3065222" sldId="17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63520922" sldId="17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74443208" sldId="18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58794195" sldId="1801"/>
        </pc:sldMkLst>
      </pc:sldChg>
      <pc:sldChg chg="addSp modSp add modNotesTx">
        <pc:chgData name="Eva Jandíková" userId="7ef427b1455032d3" providerId="LiveId" clId="{E58C470F-39DA-4062-A9AD-FECFFDE4120F}" dt="2025-02-17T15:22:18.600" v="3544"/>
        <pc:sldMkLst>
          <pc:docMk/>
          <pc:sldMk cId="1919476943" sldId="18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94080344" sldId="18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0463" sldId="18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57718190" sldId="180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84692964" sldId="180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383273120" sldId="180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59019565" sldId="180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905055191" sldId="181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82468466" sldId="181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449852356" sldId="181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748855" sldId="181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72600837" sldId="181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57430777" sldId="181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84538712" sldId="181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24005819" sldId="181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0904689" sldId="182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68050243" sldId="182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9085691" sldId="18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90615890" sldId="182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09427175" sldId="18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269646025" sldId="18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0596908" sldId="1826"/>
        </pc:sldMkLst>
      </pc:sldChg>
      <pc:sldChg chg="modSp mod modNotesTx">
        <pc:chgData name="Eva Jandíková" userId="7ef427b1455032d3" providerId="LiveId" clId="{E58C470F-39DA-4062-A9AD-FECFFDE4120F}" dt="2025-02-17T15:23:13.611" v="3550" actId="113"/>
        <pc:sldMkLst>
          <pc:docMk/>
          <pc:sldMk cId="4214161330" sldId="1827"/>
        </pc:sldMkLst>
      </pc:sldChg>
      <pc:sldChg chg="addSp modSp modNotesTx">
        <pc:chgData name="Eva Jandíková" userId="7ef427b1455032d3" providerId="LiveId" clId="{E58C470F-39DA-4062-A9AD-FECFFDE4120F}" dt="2025-02-17T15:24:16.606" v="3557"/>
        <pc:sldMkLst>
          <pc:docMk/>
          <pc:sldMk cId="1508650280" sldId="1829"/>
        </pc:sldMkLst>
      </pc:sldChg>
      <pc:sldChg chg="addSp modSp modNotesTx">
        <pc:chgData name="Eva Jandíková" userId="7ef427b1455032d3" providerId="LiveId" clId="{E58C470F-39DA-4062-A9AD-FECFFDE4120F}" dt="2025-02-17T15:24:21.085" v="3559"/>
        <pc:sldMkLst>
          <pc:docMk/>
          <pc:sldMk cId="1902240005" sldId="183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044673092" sldId="183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23042123" sldId="183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24939113" sldId="1833"/>
        </pc:sldMkLst>
      </pc:sldChg>
      <pc:sldChg chg="del modNotesTx">
        <pc:chgData name="Eva Jandíková" userId="7ef427b1455032d3" providerId="LiveId" clId="{E58C470F-39DA-4062-A9AD-FECFFDE4120F}" dt="2025-02-14T12:47:49.224" v="3151" actId="47"/>
        <pc:sldMkLst>
          <pc:docMk/>
          <pc:sldMk cId="1826750987" sldId="183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70673492" sldId="183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3857700" sldId="183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72097918" sldId="183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47581129" sldId="18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3393484" sldId="183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2775454" sldId="1840"/>
        </pc:sldMkLst>
      </pc:sldChg>
      <pc:sldChg chg="addSp modSp modNotesTx">
        <pc:chgData name="Eva Jandíková" userId="7ef427b1455032d3" providerId="LiveId" clId="{E58C470F-39DA-4062-A9AD-FECFFDE4120F}" dt="2025-02-17T15:24:18.713" v="3558"/>
        <pc:sldMkLst>
          <pc:docMk/>
          <pc:sldMk cId="3702756127" sldId="184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548266870" sldId="184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221147638" sldId="184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3851330" sldId="184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0255779" sldId="184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2643160" sldId="184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4764284" sldId="184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26391697" sldId="184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85962337" sldId="184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703638922" sldId="185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22068762" sldId="185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01068616" sldId="1852"/>
        </pc:sldMkLst>
      </pc:sldChg>
      <pc:sldChg chg="addSp modSp modNotesTx">
        <pc:chgData name="Eva Jandíková" userId="7ef427b1455032d3" providerId="LiveId" clId="{E58C470F-39DA-4062-A9AD-FECFFDE4120F}" dt="2025-02-17T15:26:59.931" v="3618"/>
        <pc:sldMkLst>
          <pc:docMk/>
          <pc:sldMk cId="2337773378" sldId="1853"/>
        </pc:sldMkLst>
      </pc:sldChg>
      <pc:sldChg chg="addSp modSp modNotesTx">
        <pc:chgData name="Eva Jandíková" userId="7ef427b1455032d3" providerId="LiveId" clId="{E58C470F-39DA-4062-A9AD-FECFFDE4120F}" dt="2025-02-17T15:27:02.339" v="3619"/>
        <pc:sldMkLst>
          <pc:docMk/>
          <pc:sldMk cId="1708588347" sldId="185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08848" sldId="1855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700645986" sldId="1856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3678318836" sldId="185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68718033" sldId="185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70089546" sldId="185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9859835" sldId="185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73869242" sldId="186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010646" sldId="186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8039136" sldId="186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2104777" sldId="186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4022507" sldId="186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719507519" sldId="186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15644782" sldId="186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11981382" sldId="186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17529534" sldId="186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7640140" sldId="186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64034678" sldId="187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64009" sldId="18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10907537" sldId="18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990178123" sldId="18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529647352" sldId="18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90632038" sldId="18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31595873" sldId="18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5748338" sldId="187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32286244" sldId="187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726358267" sldId="188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704495130" sldId="18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30174574" sldId="188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936694" sldId="188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561282260" sldId="188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37797002" sldId="188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90284959" sldId="188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4970625" sldId="18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79392208" sldId="18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2869466" sldId="18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4290260" sldId="18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1124471" sldId="18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36983393" sldId="18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78347226" sldId="189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898711142" sldId="18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81398570" sldId="18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81064709" sldId="189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5654752" sldId="190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7344533" sldId="19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2873506" sldId="19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09593647" sldId="19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2229636" sldId="19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21030687" sldId="19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4623357" sldId="19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31587009" sldId="19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84238" sldId="19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43649375" sldId="19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51461998" sldId="19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9886432" sldId="192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0708762" sldId="19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9916577" sldId="193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86051089" sldId="19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3552595" sldId="19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67959623" sldId="19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84783" sldId="19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79616131" sldId="194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39469384" sldId="19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7273962" sldId="19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4542814" sldId="19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8374110" sldId="194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9296509" sldId="194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7273850" sldId="19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82105962" sldId="19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55571812" sldId="19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41735095" sldId="19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6341091" sldId="19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80088517" sldId="19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149574" sldId="19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72131642" sldId="195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6303297" sldId="195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98998625" sldId="19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29152809" sldId="196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25144040" sldId="196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40613310" sldId="196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0098542" sldId="19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11248255" sldId="19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15631478" sldId="197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0478060" sldId="197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802186238" sldId="197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71388273" sldId="197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233675340" sldId="197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413862856" sldId="197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89299433" sldId="197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683934804" sldId="19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0968225" sldId="198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85720306" sldId="198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5609150" sldId="198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893438" sldId="198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52620818" sldId="198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8145162" sldId="198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38738825" sldId="198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8015580" sldId="198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7718526" sldId="198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991630098" sldId="1989"/>
        </pc:sldMkLst>
      </pc:sldChg>
      <pc:sldChg chg="modNotesTx">
        <pc:chgData name="Eva Jandíková" userId="7ef427b1455032d3" providerId="LiveId" clId="{E58C470F-39DA-4062-A9AD-FECFFDE4120F}" dt="2025-02-14T12:26:23.474" v="1950" actId="20577"/>
        <pc:sldMkLst>
          <pc:docMk/>
          <pc:sldMk cId="1787159326" sldId="1996"/>
        </pc:sldMkLst>
      </pc:sldChg>
      <pc:sldChg chg="add del modNotesTx">
        <pc:chgData name="Eva Jandíková" userId="7ef427b1455032d3" providerId="LiveId" clId="{E58C470F-39DA-4062-A9AD-FECFFDE4120F}" dt="2025-02-17T07:55:42.648" v="3436" actId="47"/>
        <pc:sldMkLst>
          <pc:docMk/>
          <pc:sldMk cId="1264483258" sldId="20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2317166" sldId="20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17345511" sldId="20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5572498" sldId="20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16824827" sldId="20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92847537" sldId="20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55792731" sldId="20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43296299" sldId="20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95272940" sldId="20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82855231" sldId="20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1874958" sldId="20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15854579" sldId="20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06057691" sldId="20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6764259" sldId="202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96938959" sldId="20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513684278" sldId="20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13033047" sldId="20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0101848" sldId="2027"/>
        </pc:sldMkLst>
      </pc:sldChg>
      <pc:sldChg chg="del modNotesTx">
        <pc:chgData name="Eva Jandíková" userId="7ef427b1455032d3" providerId="LiveId" clId="{E58C470F-39DA-4062-A9AD-FECFFDE4120F}" dt="2025-02-14T12:49:13.042" v="3161" actId="47"/>
        <pc:sldMkLst>
          <pc:docMk/>
          <pc:sldMk cId="3519083480" sldId="2028"/>
        </pc:sldMkLst>
      </pc:sldChg>
      <pc:sldChg chg="addSp modSp mod modNotesTx">
        <pc:chgData name="Eva Jandíková" userId="7ef427b1455032d3" providerId="LiveId" clId="{E58C470F-39DA-4062-A9AD-FECFFDE4120F}" dt="2025-02-17T15:27:47.306" v="3647" actId="20577"/>
        <pc:sldMkLst>
          <pc:docMk/>
          <pc:sldMk cId="2148273094" sldId="2032"/>
        </pc:sldMkLst>
      </pc:sldChg>
      <pc:sldChg chg="addSp modSp modNotesTx">
        <pc:chgData name="Eva Jandíková" userId="7ef427b1455032d3" providerId="LiveId" clId="{E58C470F-39DA-4062-A9AD-FECFFDE4120F}" dt="2025-02-17T15:28:07.353" v="3649"/>
        <pc:sldMkLst>
          <pc:docMk/>
          <pc:sldMk cId="3909914410" sldId="2033"/>
        </pc:sldMkLst>
      </pc:sldChg>
      <pc:sldChg chg="addSp modSp mod modNotesTx">
        <pc:chgData name="Eva Jandíková" userId="7ef427b1455032d3" providerId="LiveId" clId="{E58C470F-39DA-4062-A9AD-FECFFDE4120F}" dt="2025-02-17T15:28:22.494" v="3655" actId="20577"/>
        <pc:sldMkLst>
          <pc:docMk/>
          <pc:sldMk cId="3231191082" sldId="2034"/>
        </pc:sldMkLst>
      </pc:sldChg>
      <pc:sldChg chg="del modNotesTx">
        <pc:chgData name="Eva Jandíková" userId="7ef427b1455032d3" providerId="LiveId" clId="{E58C470F-39DA-4062-A9AD-FECFFDE4120F}" dt="2025-02-14T12:51:25.916" v="3313" actId="47"/>
        <pc:sldMkLst>
          <pc:docMk/>
          <pc:sldMk cId="190514863" sldId="2035"/>
        </pc:sldMkLst>
      </pc:sldChg>
      <pc:sldChg chg="addSp modSp mod modNotesTx">
        <pc:chgData name="Eva Jandíková" userId="7ef427b1455032d3" providerId="LiveId" clId="{E58C470F-39DA-4062-A9AD-FECFFDE4120F}" dt="2025-02-17T15:28:26.997" v="3659"/>
        <pc:sldMkLst>
          <pc:docMk/>
          <pc:sldMk cId="1336978189" sldId="2036"/>
        </pc:sldMkLst>
      </pc:sldChg>
      <pc:sldChg chg="del">
        <pc:chgData name="Eva Jandíková" userId="7ef427b1455032d3" providerId="LiveId" clId="{E58C470F-39DA-4062-A9AD-FECFFDE4120F}" dt="2025-02-14T12:40:45.710" v="2740" actId="47"/>
        <pc:sldMkLst>
          <pc:docMk/>
          <pc:sldMk cId="2068217609" sldId="20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1825094817" sldId="20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580851998" sldId="2040"/>
        </pc:sldMkLst>
      </pc:sldChg>
      <pc:sldChg chg="addSp modSp modNotesTx">
        <pc:chgData name="Eva Jandíková" userId="7ef427b1455032d3" providerId="LiveId" clId="{E58C470F-39DA-4062-A9AD-FECFFDE4120F}" dt="2025-02-17T15:28:16.278" v="3650"/>
        <pc:sldMkLst>
          <pc:docMk/>
          <pc:sldMk cId="45209561" sldId="2041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2611934418" sldId="2047"/>
        </pc:sldMkLst>
      </pc:sldChg>
      <pc:sldChg chg="addSp delSp modSp add del mod">
        <pc:chgData name="Eva Jandíková" userId="7ef427b1455032d3" providerId="LiveId" clId="{E58C470F-39DA-4062-A9AD-FECFFDE4120F}" dt="2025-02-14T12:14:47.482" v="1369" actId="47"/>
        <pc:sldMkLst>
          <pc:docMk/>
          <pc:sldMk cId="2901772988" sldId="20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14748153" sldId="20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1114286" sldId="20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38605174" sldId="206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64918947" sldId="207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70227767" sldId="20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3824824" sldId="20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8944657" sldId="20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1912344" sldId="20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8681828" sldId="20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0419403" sldId="20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01455068" sldId="20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73050154" sldId="20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05506571" sldId="20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34248353" sldId="20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647447" sldId="20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57705244" sldId="20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60742000" sldId="20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10615489" sldId="20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7266530" sldId="20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91388402" sldId="20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434070058" sldId="20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1330121" sldId="20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6765914" sldId="21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62304975" sldId="21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03388852" sldId="21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52276132" sldId="21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50572930" sldId="21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1062251" sldId="210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34316930" sldId="210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10797622" sldId="210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48730466" sldId="210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57323023" sldId="211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78900698" sldId="21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70922763" sldId="21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5305960" sldId="21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8888411" sldId="21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725190573" sldId="21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35168212" sldId="21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11642028" sldId="21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0199860" sldId="211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8162997" sldId="21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873366142" sldId="21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46208209" sldId="212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83865619" sldId="21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97205158" sldId="21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672383604" sldId="21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72285588" sldId="212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094143" sldId="212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9564528" sldId="212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96974007" sldId="2129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2492317725" sldId="2130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341803010" sldId="213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38577743" sldId="213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71058066" sldId="213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978275091" sldId="2134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663251086" sldId="2135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977612435" sldId="2136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66077409" sldId="21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13660843" sldId="21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0232695" sldId="21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61081079" sldId="21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94552318" sldId="2142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27369769" sldId="214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513842607" sldId="2144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508711393" sldId="2145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698835648" sldId="2146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321069340" sldId="2149"/>
        </pc:sldMkLst>
      </pc:sldChg>
      <pc:sldChg chg="ord modNotesTx">
        <pc:chgData name="Eva Jandíková" userId="7ef427b1455032d3" providerId="LiveId" clId="{E58C470F-39DA-4062-A9AD-FECFFDE4120F}" dt="2025-02-14T12:48:32.391" v="3156"/>
        <pc:sldMkLst>
          <pc:docMk/>
          <pc:sldMk cId="240305047" sldId="2151"/>
        </pc:sldMkLst>
      </pc:sldChg>
      <pc:sldChg chg="addSp delSp modSp mod">
        <pc:chgData name="Eva Jandíková" userId="7ef427b1455032d3" providerId="LiveId" clId="{E58C470F-39DA-4062-A9AD-FECFFDE4120F}" dt="2025-02-17T15:27:33.118" v="3625"/>
        <pc:sldMkLst>
          <pc:docMk/>
          <pc:sldMk cId="647701914" sldId="2154"/>
        </pc:sldMkLst>
      </pc:sldChg>
      <pc:sldChg chg="addSp modSp mod ord">
        <pc:chgData name="Eva Jandíková" userId="7ef427b1455032d3" providerId="LiveId" clId="{E58C470F-39DA-4062-A9AD-FECFFDE4120F}" dt="2025-02-17T15:27:52.125" v="3648"/>
        <pc:sldMkLst>
          <pc:docMk/>
          <pc:sldMk cId="646804568" sldId="2155"/>
        </pc:sldMkLst>
      </pc:sldChg>
      <pc:sldChg chg="del">
        <pc:chgData name="Eva Jandíková" userId="7ef427b1455032d3" providerId="LiveId" clId="{E58C470F-39DA-4062-A9AD-FECFFDE4120F}" dt="2025-02-14T12:44:29.136" v="3002" actId="47"/>
        <pc:sldMkLst>
          <pc:docMk/>
          <pc:sldMk cId="2862466800" sldId="21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057579" sldId="21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12060096" sldId="21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31559480" sldId="21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92884744" sldId="21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15235504" sldId="21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77582348" sldId="21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4744376" sldId="21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60697600" sldId="21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26343113" sldId="216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04340195" sldId="217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071880" sldId="21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65521397" sldId="217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3798686" sldId="21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5724549" sldId="21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2644931" sldId="21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698931300" sldId="21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974474" sldId="21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72084518" sldId="218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16430575" sldId="218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12578060" sldId="218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6695549" sldId="218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97396496" sldId="218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23793670" sldId="218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41638952" sldId="218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87991879" sldId="21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449112" sldId="21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06443957" sldId="21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565102334" sldId="2193"/>
        </pc:sldMkLst>
      </pc:sldChg>
      <pc:sldChg chg="del">
        <pc:chgData name="Eva Jandíková" userId="7ef427b1455032d3" providerId="LiveId" clId="{E58C470F-39DA-4062-A9AD-FECFFDE4120F}" dt="2025-02-14T12:43:54.016" v="2866" actId="47"/>
        <pc:sldMkLst>
          <pc:docMk/>
          <pc:sldMk cId="662186455" sldId="2194"/>
        </pc:sldMkLst>
      </pc:sldChg>
      <pc:sldChg chg="modSp mod modNotesTx">
        <pc:chgData name="Eva Jandíková" userId="7ef427b1455032d3" providerId="LiveId" clId="{E58C470F-39DA-4062-A9AD-FECFFDE4120F}" dt="2025-02-14T12:29:36.034" v="2213" actId="20577"/>
        <pc:sldMkLst>
          <pc:docMk/>
          <pc:sldMk cId="3729773846" sldId="2195"/>
        </pc:sldMkLst>
      </pc:sldChg>
      <pc:sldChg chg="addSp modSp mod ord modNotesTx">
        <pc:chgData name="Eva Jandíková" userId="7ef427b1455032d3" providerId="LiveId" clId="{E58C470F-39DA-4062-A9AD-FECFFDE4120F}" dt="2025-02-17T15:27:19.180" v="3623"/>
        <pc:sldMkLst>
          <pc:docMk/>
          <pc:sldMk cId="4287419278" sldId="2196"/>
        </pc:sldMkLst>
      </pc:sldChg>
      <pc:sldChg chg="addSp modSp mod ord modNotesTx">
        <pc:chgData name="Eva Jandíková" userId="7ef427b1455032d3" providerId="LiveId" clId="{E58C470F-39DA-4062-A9AD-FECFFDE4120F}" dt="2025-02-17T15:27:38.473" v="3627"/>
        <pc:sldMkLst>
          <pc:docMk/>
          <pc:sldMk cId="519916786" sldId="2197"/>
        </pc:sldMkLst>
      </pc:sldChg>
      <pc:sldChg chg="del">
        <pc:chgData name="Eva Jandíková" userId="7ef427b1455032d3" providerId="LiveId" clId="{E58C470F-39DA-4062-A9AD-FECFFDE4120F}" dt="2025-02-14T12:46:17.258" v="3059" actId="47"/>
        <pc:sldMkLst>
          <pc:docMk/>
          <pc:sldMk cId="2574573852" sldId="2198"/>
        </pc:sldMkLst>
      </pc:sldChg>
      <pc:sldChg chg="del modNotesTx">
        <pc:chgData name="Eva Jandíková" userId="7ef427b1455032d3" providerId="LiveId" clId="{E58C470F-39DA-4062-A9AD-FECFFDE4120F}" dt="2025-02-14T12:46:47.326" v="3084" actId="2696"/>
        <pc:sldMkLst>
          <pc:docMk/>
          <pc:sldMk cId="628492038" sldId="2199"/>
        </pc:sldMkLst>
      </pc:sldChg>
      <pc:sldChg chg="addSp modSp add modNotesTx">
        <pc:chgData name="Eva Jandíková" userId="7ef427b1455032d3" providerId="LiveId" clId="{E58C470F-39DA-4062-A9AD-FECFFDE4120F}" dt="2025-02-17T15:28:30.968" v="3660"/>
        <pc:sldMkLst>
          <pc:docMk/>
          <pc:sldMk cId="1595247520" sldId="2199"/>
        </pc:sldMkLst>
      </pc:sldChg>
      <pc:sldChg chg="del">
        <pc:chgData name="Eva Jandíková" userId="7ef427b1455032d3" providerId="LiveId" clId="{E58C470F-39DA-4062-A9AD-FECFFDE4120F}" dt="2025-02-14T12:47:50.658" v="3152" actId="47"/>
        <pc:sldMkLst>
          <pc:docMk/>
          <pc:sldMk cId="1750623389" sldId="2200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239396288" sldId="220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79116418" sldId="220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40561716" sldId="2205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96832799" sldId="220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540187561" sldId="220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234483170" sldId="220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051203644" sldId="220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873738014" sldId="221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685775893" sldId="221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73885466" sldId="2212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2496346" sldId="2213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1927346" sldId="221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408645876" sldId="221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335339025" sldId="221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8297264" sldId="221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218406857" sldId="221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376134968" sldId="222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515980130" sldId="222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486047270" sldId="2222"/>
        </pc:sldMkLst>
      </pc:sldChg>
      <pc:sldChg chg="modSp add mod modNotesTx">
        <pc:chgData name="Eva Jandíková" userId="7ef427b1455032d3" providerId="LiveId" clId="{E58C470F-39DA-4062-A9AD-FECFFDE4120F}" dt="2025-02-14T12:15:14.138" v="1455" actId="20577"/>
        <pc:sldMkLst>
          <pc:docMk/>
          <pc:sldMk cId="3794098012" sldId="2223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4061215884" sldId="2223"/>
        </pc:sldMkLst>
      </pc:sldChg>
      <pc:sldChg chg="addSp delSp modSp mod modNotesTx">
        <pc:chgData name="Eva Jandíková" userId="7ef427b1455032d3" providerId="LiveId" clId="{E58C470F-39DA-4062-A9AD-FECFFDE4120F}" dt="2025-02-14T11:40:08.485" v="737" actId="20577"/>
        <pc:sldMkLst>
          <pc:docMk/>
          <pc:sldMk cId="4231352319" sldId="2224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942247237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3428490336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433032387" sldId="2228"/>
        </pc:sldMkLst>
      </pc:sldChg>
      <pc:sldChg chg="add del">
        <pc:chgData name="Eva Jandíková" userId="7ef427b1455032d3" providerId="LiveId" clId="{E58C470F-39DA-4062-A9AD-FECFFDE4120F}" dt="2025-02-14T12:32:04.523" v="2369"/>
        <pc:sldMkLst>
          <pc:docMk/>
          <pc:sldMk cId="3281109222" sldId="2228"/>
        </pc:sldMkLst>
      </pc:sldChg>
      <pc:sldChg chg="add del">
        <pc:chgData name="Eva Jandíková" userId="7ef427b1455032d3" providerId="LiveId" clId="{E58C470F-39DA-4062-A9AD-FECFFDE4120F}" dt="2025-02-14T12:32:36.720" v="2373" actId="2696"/>
        <pc:sldMkLst>
          <pc:docMk/>
          <pc:sldMk cId="3524342674" sldId="222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53661799" sldId="2234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025966622" sldId="2237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202337557" sldId="2237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711650580" sldId="2239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2678012032" sldId="2239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41896612" sldId="2240"/>
        </pc:sldMkLst>
      </pc:sldChg>
      <pc:sldChg chg="add del">
        <pc:chgData name="Eva Jandíková" userId="7ef427b1455032d3" providerId="LiveId" clId="{E58C470F-39DA-4062-A9AD-FECFFDE4120F}" dt="2025-02-14T12:14:47.482" v="1369" actId="47"/>
        <pc:sldMkLst>
          <pc:docMk/>
          <pc:sldMk cId="2985792942" sldId="2240"/>
        </pc:sldMkLst>
      </pc:sldChg>
      <pc:sldChg chg="modSp mod modNotesTx">
        <pc:chgData name="Eva Jandíková" userId="7ef427b1455032d3" providerId="LiveId" clId="{E58C470F-39DA-4062-A9AD-FECFFDE4120F}" dt="2025-02-14T11:40:36.760" v="781"/>
        <pc:sldMkLst>
          <pc:docMk/>
          <pc:sldMk cId="1017966344" sldId="2241"/>
        </pc:sldMkLst>
      </pc:sldChg>
      <pc:sldChg chg="modNotesTx">
        <pc:chgData name="Eva Jandíková" userId="7ef427b1455032d3" providerId="LiveId" clId="{E58C470F-39DA-4062-A9AD-FECFFDE4120F}" dt="2025-02-14T11:16:05.323" v="596" actId="20577"/>
        <pc:sldMkLst>
          <pc:docMk/>
          <pc:sldMk cId="1400067834" sldId="2242"/>
        </pc:sldMkLst>
      </pc:sldChg>
      <pc:sldChg chg="addSp delSp modSp mod modNotesTx">
        <pc:chgData name="Eva Jandíková" userId="7ef427b1455032d3" providerId="LiveId" clId="{E58C470F-39DA-4062-A9AD-FECFFDE4120F}" dt="2025-02-17T15:23:47.427" v="3555" actId="478"/>
        <pc:sldMkLst>
          <pc:docMk/>
          <pc:sldMk cId="870202360" sldId="22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2573009" sldId="224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532595" sldId="22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6572183" sldId="224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44094383" sldId="224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35797299" sldId="225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28678103" sldId="225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9396523" sldId="225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96387214" sldId="225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17807571" sldId="225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83270221" sldId="225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248767" sldId="225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31941261" sldId="22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95542519" sldId="22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6189368" sldId="22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99492276" sldId="226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70377241" sldId="226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85734912" sldId="22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3498976" sldId="22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67852062" sldId="22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65381256" sldId="2265"/>
        </pc:sldMkLst>
      </pc:sldChg>
      <pc:sldChg chg="addSp modSp modNotesTx">
        <pc:chgData name="Eva Jandíková" userId="7ef427b1455032d3" providerId="LiveId" clId="{E58C470F-39DA-4062-A9AD-FECFFDE4120F}" dt="2025-02-17T15:25:47.762" v="3612"/>
        <pc:sldMkLst>
          <pc:docMk/>
          <pc:sldMk cId="2738133061" sldId="2286"/>
        </pc:sldMkLst>
      </pc:sldChg>
      <pc:sldChg chg="addSp modSp modNotesTx">
        <pc:chgData name="Eva Jandíková" userId="7ef427b1455032d3" providerId="LiveId" clId="{E58C470F-39DA-4062-A9AD-FECFFDE4120F}" dt="2025-02-17T15:25:49.937" v="3613"/>
        <pc:sldMkLst>
          <pc:docMk/>
          <pc:sldMk cId="445541252" sldId="2287"/>
        </pc:sldMkLst>
      </pc:sldChg>
      <pc:sldChg chg="addSp modSp modNotesTx">
        <pc:chgData name="Eva Jandíková" userId="7ef427b1455032d3" providerId="LiveId" clId="{E58C470F-39DA-4062-A9AD-FECFFDE4120F}" dt="2025-02-17T15:25:52.581" v="3614"/>
        <pc:sldMkLst>
          <pc:docMk/>
          <pc:sldMk cId="2914436045" sldId="2288"/>
        </pc:sldMkLst>
      </pc:sldChg>
      <pc:sldChg chg="addSp modSp modNotesTx">
        <pc:chgData name="Eva Jandíková" userId="7ef427b1455032d3" providerId="LiveId" clId="{E58C470F-39DA-4062-A9AD-FECFFDE4120F}" dt="2025-02-17T15:25:54.764" v="3615"/>
        <pc:sldMkLst>
          <pc:docMk/>
          <pc:sldMk cId="3149492988" sldId="2289"/>
        </pc:sldMkLst>
      </pc:sldChg>
      <pc:sldChg chg="addSp modSp modNotesTx">
        <pc:chgData name="Eva Jandíková" userId="7ef427b1455032d3" providerId="LiveId" clId="{E58C470F-39DA-4062-A9AD-FECFFDE4120F}" dt="2025-02-17T15:27:04.538" v="3620"/>
        <pc:sldMkLst>
          <pc:docMk/>
          <pc:sldMk cId="2256438942" sldId="2292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75956121" sldId="2293"/>
        </pc:sldMkLst>
      </pc:sldChg>
      <pc:sldChg chg="addSp delSp modSp add mod modNotesTx">
        <pc:chgData name="Eva Jandíková" userId="7ef427b1455032d3" providerId="LiveId" clId="{E58C470F-39DA-4062-A9AD-FECFFDE4120F}" dt="2025-02-17T15:25:00.960" v="3606" actId="313"/>
        <pc:sldMkLst>
          <pc:docMk/>
          <pc:sldMk cId="2798452565" sldId="22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8590840" sldId="22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45058672" sldId="22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17964082" sldId="23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66202572" sldId="23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844125914" sldId="23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37211160" sldId="23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09111369" sldId="23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5325916" sldId="230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50233262" sldId="23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12606322" sldId="23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25805054" sldId="23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77406866" sldId="23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15263199" sldId="231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7831918" sldId="231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45909117" sldId="231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1096449" sldId="231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46646466" sldId="23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8982961" sldId="23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73700817" sldId="23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59269029" sldId="23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98910824" sldId="2319"/>
        </pc:sldMkLst>
      </pc:sldChg>
      <pc:sldChg chg="modNotesTx">
        <pc:chgData name="Eva Jandíková" userId="7ef427b1455032d3" providerId="LiveId" clId="{E58C470F-39DA-4062-A9AD-FECFFDE4120F}" dt="2025-02-14T10:23:57.616" v="170" actId="20577"/>
        <pc:sldMkLst>
          <pc:docMk/>
          <pc:sldMk cId="1889478475" sldId="2351"/>
        </pc:sldMkLst>
      </pc:sldChg>
      <pc:sldChg chg="delSp add mod">
        <pc:chgData name="Eva Jandíková" userId="7ef427b1455032d3" providerId="LiveId" clId="{E58C470F-39DA-4062-A9AD-FECFFDE4120F}" dt="2025-02-14T11:17:32.308" v="613" actId="478"/>
        <pc:sldMkLst>
          <pc:docMk/>
          <pc:sldMk cId="175491104" sldId="2352"/>
        </pc:sldMkLst>
      </pc:sldChg>
      <pc:sldChg chg="add del">
        <pc:chgData name="Eva Jandíková" userId="7ef427b1455032d3" providerId="LiveId" clId="{E58C470F-39DA-4062-A9AD-FECFFDE4120F}" dt="2025-02-14T11:17:35.816" v="615"/>
        <pc:sldMkLst>
          <pc:docMk/>
          <pc:sldMk cId="611767619" sldId="2353"/>
        </pc:sldMkLst>
      </pc:sldChg>
      <pc:sldChg chg="new del">
        <pc:chgData name="Eva Jandíková" userId="7ef427b1455032d3" providerId="LiveId" clId="{E58C470F-39DA-4062-A9AD-FECFFDE4120F}" dt="2025-02-14T11:18:01.160" v="618" actId="47"/>
        <pc:sldMkLst>
          <pc:docMk/>
          <pc:sldMk cId="1090562383" sldId="2353"/>
        </pc:sldMkLst>
      </pc:sldChg>
      <pc:sldChg chg="addSp modSp add mod modNotesTx">
        <pc:chgData name="Eva Jandíková" userId="7ef427b1455032d3" providerId="LiveId" clId="{E58C470F-39DA-4062-A9AD-FECFFDE4120F}" dt="2025-02-17T15:23:52.603" v="3556"/>
        <pc:sldMkLst>
          <pc:docMk/>
          <pc:sldMk cId="3104101823" sldId="2354"/>
        </pc:sldMkLst>
      </pc:sldChg>
      <pc:sldChg chg="addSp modSp add mod modNotesTx">
        <pc:chgData name="Eva Jandíková" userId="7ef427b1455032d3" providerId="LiveId" clId="{E58C470F-39DA-4062-A9AD-FECFFDE4120F}" dt="2025-02-17T15:22:05.600" v="3541" actId="207"/>
        <pc:sldMkLst>
          <pc:docMk/>
          <pc:sldMk cId="2604786981" sldId="2355"/>
        </pc:sldMkLst>
      </pc:sldChg>
      <pc:sldChg chg="modSp add mod">
        <pc:chgData name="Eva Jandíková" userId="7ef427b1455032d3" providerId="LiveId" clId="{E58C470F-39DA-4062-A9AD-FECFFDE4120F}" dt="2025-02-14T12:18:07.661" v="1473" actId="20577"/>
        <pc:sldMkLst>
          <pc:docMk/>
          <pc:sldMk cId="2392227643" sldId="2356"/>
        </pc:sldMkLst>
      </pc:sldChg>
      <pc:sldChg chg="addSp delSp modSp add mod ord modNotesTx">
        <pc:chgData name="Eva Jandíková" userId="7ef427b1455032d3" providerId="LiveId" clId="{E58C470F-39DA-4062-A9AD-FECFFDE4120F}" dt="2025-02-17T15:25:13.812" v="3607"/>
        <pc:sldMkLst>
          <pc:docMk/>
          <pc:sldMk cId="676348689" sldId="2357"/>
        </pc:sldMkLst>
      </pc:sldChg>
      <pc:sldChg chg="addSp delSp modSp add mod modNotesTx">
        <pc:chgData name="Eva Jandíková" userId="7ef427b1455032d3" providerId="LiveId" clId="{E58C470F-39DA-4062-A9AD-FECFFDE4120F}" dt="2025-02-17T15:25:30.127" v="3608"/>
        <pc:sldMkLst>
          <pc:docMk/>
          <pc:sldMk cId="62365016" sldId="2358"/>
        </pc:sldMkLst>
      </pc:sldChg>
      <pc:sldChg chg="add">
        <pc:chgData name="Eva Jandíková" userId="7ef427b1455032d3" providerId="LiveId" clId="{E58C470F-39DA-4062-A9AD-FECFFDE4120F}" dt="2025-02-14T12:17:25.558" v="1458"/>
        <pc:sldMkLst>
          <pc:docMk/>
          <pc:sldMk cId="2485542244" sldId="2359"/>
        </pc:sldMkLst>
      </pc:sldChg>
      <pc:sldChg chg="modSp add mod">
        <pc:chgData name="Eva Jandíková" userId="7ef427b1455032d3" providerId="LiveId" clId="{E58C470F-39DA-4062-A9AD-FECFFDE4120F}" dt="2025-02-14T12:20:39.222" v="1719" actId="20577"/>
        <pc:sldMkLst>
          <pc:docMk/>
          <pc:sldMk cId="4234315567" sldId="2360"/>
        </pc:sldMkLst>
      </pc:sldChg>
      <pc:sldChg chg="addSp delSp modSp add mod">
        <pc:chgData name="Eva Jandíková" userId="7ef427b1455032d3" providerId="LiveId" clId="{E58C470F-39DA-4062-A9AD-FECFFDE4120F}" dt="2025-02-17T15:25:37.394" v="3610"/>
        <pc:sldMkLst>
          <pc:docMk/>
          <pc:sldMk cId="775644936" sldId="2361"/>
        </pc:sldMkLst>
      </pc:sldChg>
      <pc:sldChg chg="addSp delSp modSp add mod">
        <pc:chgData name="Eva Jandíková" userId="7ef427b1455032d3" providerId="LiveId" clId="{E58C470F-39DA-4062-A9AD-FECFFDE4120F}" dt="2025-02-17T15:25:41.876" v="3611"/>
        <pc:sldMkLst>
          <pc:docMk/>
          <pc:sldMk cId="272247007" sldId="2362"/>
        </pc:sldMkLst>
      </pc:sldChg>
      <pc:sldChg chg="new del">
        <pc:chgData name="Eva Jandíková" userId="7ef427b1455032d3" providerId="LiveId" clId="{E58C470F-39DA-4062-A9AD-FECFFDE4120F}" dt="2025-02-14T12:21:38.079" v="1725" actId="47"/>
        <pc:sldMkLst>
          <pc:docMk/>
          <pc:sldMk cId="3341371942" sldId="236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436438834" sldId="236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79227999" sldId="236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28870629" sldId="236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64723136" sldId="236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9535379" sldId="236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78327726" sldId="236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37352207" sldId="236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4057833" sldId="237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1486305" sldId="237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3690795" sldId="23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32103017" sldId="23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18609356" sldId="23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37665850" sldId="23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9399774" sldId="23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03288076" sldId="23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20685216" sldId="2378"/>
        </pc:sldMkLst>
      </pc:sldChg>
      <pc:sldChg chg="add del">
        <pc:chgData name="Eva Jandíková" userId="7ef427b1455032d3" providerId="LiveId" clId="{E58C470F-39DA-4062-A9AD-FECFFDE4120F}" dt="2025-02-14T12:26:15.149" v="1921" actId="47"/>
        <pc:sldMkLst>
          <pc:docMk/>
          <pc:sldMk cId="3842062019" sldId="237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1994759" sldId="238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548582" sldId="238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03996049" sldId="23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01401356" sldId="238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7302587" sldId="238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90634795" sldId="238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87806405" sldId="238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27520527" sldId="238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15874664" sldId="23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74944" sldId="238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24173863" sldId="239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03408129" sldId="23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49334458" sldId="239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30303802" sldId="239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990239310" sldId="239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7874759" sldId="239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544798051" sldId="239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9022383" sldId="239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65489608" sldId="239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5028387" sldId="23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70122672" sldId="24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23103846" sldId="240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8314675" sldId="24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64219628" sldId="24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27005060" sldId="24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191243" sldId="240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49357381" sldId="240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461414309" sldId="240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53956614" sldId="240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24403117" sldId="240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0259196" sldId="241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4848868" sldId="241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87799053" sldId="241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7120018" sldId="241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051217755" sldId="241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1119753" sldId="241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89541042" sldId="241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14241886" sldId="241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02678494" sldId="241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38776397" sldId="241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21751617" sldId="242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220115513" sldId="242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2867376" sldId="24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16819347" sldId="242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2552016" sldId="24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87000895" sldId="24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29663459" sldId="242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42145114" sldId="242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53669277" sldId="242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0477003" sldId="242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4657634" sldId="243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63464577" sldId="243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85196403" sldId="243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830765510" sldId="243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53731839" sldId="243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57428422" sldId="243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53783029" sldId="243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243620748" sldId="243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95002512" sldId="24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8582046" sldId="243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3302683" sldId="244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57850469" sldId="244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809147018" sldId="244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693293" sldId="244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65248440" sldId="244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0118603" sldId="244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33958036" sldId="24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34778244" sldId="244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97555986" sldId="2448"/>
        </pc:sldMkLst>
      </pc:sldChg>
      <pc:sldChg chg="addSp delSp modSp new mod modClrScheme chgLayout">
        <pc:chgData name="Eva Jandíková" userId="7ef427b1455032d3" providerId="LiveId" clId="{E58C470F-39DA-4062-A9AD-FECFFDE4120F}" dt="2025-02-17T15:26:54.374" v="3617"/>
        <pc:sldMkLst>
          <pc:docMk/>
          <pc:sldMk cId="401129409" sldId="2449"/>
        </pc:sldMkLst>
      </pc:sldChg>
      <pc:sldChg chg="addSp modSp add mod">
        <pc:chgData name="Eva Jandíková" userId="7ef427b1455032d3" providerId="LiveId" clId="{E58C470F-39DA-4062-A9AD-FECFFDE4120F}" dt="2025-02-17T15:27:11.528" v="3621"/>
        <pc:sldMkLst>
          <pc:docMk/>
          <pc:sldMk cId="2747713657" sldId="2450"/>
        </pc:sldMkLst>
      </pc:sldChg>
      <pc:sldChg chg="addSp delSp modSp add mod">
        <pc:chgData name="Eva Jandíková" userId="7ef427b1455032d3" providerId="LiveId" clId="{E58C470F-39DA-4062-A9AD-FECFFDE4120F}" dt="2025-02-17T15:27:14.467" v="3622"/>
        <pc:sldMkLst>
          <pc:docMk/>
          <pc:sldMk cId="4189467761" sldId="2451"/>
        </pc:sldMkLst>
      </pc:sldChg>
      <pc:sldChg chg="addSp delSp modSp add mod">
        <pc:chgData name="Eva Jandíková" userId="7ef427b1455032d3" providerId="LiveId" clId="{E58C470F-39DA-4062-A9AD-FECFFDE4120F}" dt="2025-02-17T15:27:24.143" v="3624"/>
        <pc:sldMkLst>
          <pc:docMk/>
          <pc:sldMk cId="2117544273" sldId="2452"/>
        </pc:sldMkLst>
      </pc:sldChg>
      <pc:sldChg chg="add modNotesTx">
        <pc:chgData name="Eva Jandíková" userId="7ef427b1455032d3" providerId="LiveId" clId="{E58C470F-39DA-4062-A9AD-FECFFDE4120F}" dt="2025-02-14T12:42:12.721" v="2864" actId="20577"/>
        <pc:sldMkLst>
          <pc:docMk/>
          <pc:sldMk cId="1827388114" sldId="2453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617851764" sldId="2454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404114103" sldId="2455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825183193" sldId="2456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140547255" sldId="2457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459131135" sldId="2458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496250592" sldId="2459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164777802" sldId="2460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707225399" sldId="2461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242851274" sldId="2462"/>
        </pc:sldMkLst>
      </pc:sldChg>
      <pc:sldChg chg="addSp modSp add mod">
        <pc:chgData name="Eva Jandíková" userId="7ef427b1455032d3" providerId="LiveId" clId="{E58C470F-39DA-4062-A9AD-FECFFDE4120F}" dt="2025-02-17T15:31:41.056" v="3665" actId="14100"/>
        <pc:sldMkLst>
          <pc:docMk/>
          <pc:sldMk cId="2186643705" sldId="2463"/>
        </pc:sldMkLst>
      </pc:sldChg>
      <pc:sldChg chg="addSp delSp modSp add mod chgLayout">
        <pc:chgData name="Eva Jandíková" userId="7ef427b1455032d3" providerId="LiveId" clId="{E58C470F-39DA-4062-A9AD-FECFFDE4120F}" dt="2025-02-17T15:23:21.001" v="3552"/>
        <pc:sldMkLst>
          <pc:docMk/>
          <pc:sldMk cId="1127940214" sldId="2464"/>
        </pc:sldMkLst>
      </pc:sldChg>
      <pc:sldChg chg="add del">
        <pc:chgData name="Eva Jandíková" userId="7ef427b1455032d3" providerId="LiveId" clId="{E58C470F-39DA-4062-A9AD-FECFFDE4120F}" dt="2025-02-17T07:55:49.508" v="3437" actId="47"/>
        <pc:sldMkLst>
          <pc:docMk/>
          <pc:sldMk cId="2362347021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3004375614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298488096" sldId="2466"/>
        </pc:sldMkLst>
      </pc:sldChg>
      <pc:sldChg chg="modSp add mod ord">
        <pc:chgData name="Eva Jandíková" userId="7ef427b1455032d3" providerId="LiveId" clId="{E58C470F-39DA-4062-A9AD-FECFFDE4120F}" dt="2025-02-17T07:55:58.796" v="3455" actId="20577"/>
        <pc:sldMkLst>
          <pc:docMk/>
          <pc:sldMk cId="439157467" sldId="2466"/>
        </pc:sldMkLst>
      </pc:sldChg>
      <pc:sldChg chg="addSp modSp add mod">
        <pc:chgData name="Eva Jandíková" userId="7ef427b1455032d3" providerId="LiveId" clId="{E58C470F-39DA-4062-A9AD-FECFFDE4120F}" dt="2025-02-17T15:26:03.353" v="3616"/>
        <pc:sldMkLst>
          <pc:docMk/>
          <pc:sldMk cId="1880403183" sldId="2467"/>
        </pc:sldMkLst>
      </pc:sldChg>
    </pc:docChg>
  </pc:docChgLst>
  <pc:docChgLst>
    <pc:chgData name="KLOCOVÁ Martina" userId="4d8686c2-3dda-479e-9ce8-c6458e154709" providerId="ADAL" clId="{2C575BC6-03AA-43C2-95C9-5AE330CFAAAF}"/>
    <pc:docChg chg="modSld sldOrd">
      <pc:chgData name="KLOCOVÁ Martina" userId="4d8686c2-3dda-479e-9ce8-c6458e154709" providerId="ADAL" clId="{2C575BC6-03AA-43C2-95C9-5AE330CFAAAF}" dt="2025-03-30T11:37:52.171" v="1"/>
      <pc:docMkLst>
        <pc:docMk/>
      </pc:docMkLst>
      <pc:sldChg chg="ord">
        <pc:chgData name="KLOCOVÁ Martina" userId="4d8686c2-3dda-479e-9ce8-c6458e154709" providerId="ADAL" clId="{2C575BC6-03AA-43C2-95C9-5AE330CFAAAF}" dt="2025-03-30T11:37:52.171" v="1"/>
        <pc:sldMkLst>
          <pc:docMk/>
          <pc:sldMk cId="3925041002" sldId="2661"/>
        </pc:sldMkLst>
      </pc:sldChg>
    </pc:docChg>
  </pc:docChgLst>
  <pc:docChgLst>
    <pc:chgData name="Eva Jandíková" userId="7ef427b1455032d3" providerId="LiveId" clId="{5254D2C2-3B90-4990-8513-389BF24FE993}"/>
    <pc:docChg chg="custSel addSld delSld modSld sldOrd">
      <pc:chgData name="Eva Jandíková" userId="7ef427b1455032d3" providerId="LiveId" clId="{5254D2C2-3B90-4990-8513-389BF24FE993}" dt="2025-02-21T13:46:04.761" v="77" actId="20577"/>
      <pc:docMkLst>
        <pc:docMk/>
      </pc:docMkLst>
      <pc:sldChg chg="add">
        <pc:chgData name="Eva Jandíková" userId="7ef427b1455032d3" providerId="LiveId" clId="{5254D2C2-3B90-4990-8513-389BF24FE993}" dt="2025-02-21T13:30:52.064" v="20"/>
        <pc:sldMkLst>
          <pc:docMk/>
          <pc:sldMk cId="393909992" sldId="127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686245914" sldId="1318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71981454" sldId="132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509121374" sldId="1322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313189173" sldId="1323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427376469" sldId="1327"/>
        </pc:sldMkLst>
      </pc:sldChg>
      <pc:sldChg chg="add">
        <pc:chgData name="Eva Jandíková" userId="7ef427b1455032d3" providerId="LiveId" clId="{5254D2C2-3B90-4990-8513-389BF24FE993}" dt="2025-02-18T16:34:32.257" v="2"/>
        <pc:sldMkLst>
          <pc:docMk/>
          <pc:sldMk cId="397178770" sldId="1425"/>
        </pc:sldMkLst>
      </pc:sldChg>
      <pc:sldChg chg="modSp mod">
        <pc:chgData name="Eva Jandíková" userId="7ef427b1455032d3" providerId="LiveId" clId="{5254D2C2-3B90-4990-8513-389BF24FE993}" dt="2025-02-21T13:27:44.246" v="19" actId="20577"/>
        <pc:sldMkLst>
          <pc:docMk/>
          <pc:sldMk cId="830849435" sldId="1507"/>
        </pc:sldMkLst>
      </pc:sldChg>
      <pc:sldChg chg="del">
        <pc:chgData name="Eva Jandíková" userId="7ef427b1455032d3" providerId="LiveId" clId="{5254D2C2-3B90-4990-8513-389BF24FE993}" dt="2025-02-18T16:17:38.487" v="1" actId="47"/>
        <pc:sldMkLst>
          <pc:docMk/>
          <pc:sldMk cId="1508650280" sldId="1829"/>
        </pc:sldMkLst>
      </pc:sldChg>
      <pc:sldChg chg="modSp mod">
        <pc:chgData name="Eva Jandíková" userId="7ef427b1455032d3" providerId="LiveId" clId="{5254D2C2-3B90-4990-8513-389BF24FE993}" dt="2025-02-21T13:46:04.761" v="77" actId="20577"/>
        <pc:sldMkLst>
          <pc:docMk/>
          <pc:sldMk cId="3123042123" sldId="1832"/>
        </pc:sldMkLst>
      </pc:sldChg>
      <pc:sldChg chg="del">
        <pc:chgData name="Eva Jandíková" userId="7ef427b1455032d3" providerId="LiveId" clId="{5254D2C2-3B90-4990-8513-389BF24FE993}" dt="2025-02-18T16:34:33.912" v="3" actId="47"/>
        <pc:sldMkLst>
          <pc:docMk/>
          <pc:sldMk cId="4231352319" sldId="222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105683861" sldId="2250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17227073" sldId="225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273909937" sldId="227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20593266" sldId="230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264491758" sldId="2319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06644247" sldId="2322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1012888258" sldId="2331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349557723" sldId="2332"/>
        </pc:sldMkLst>
      </pc:sldChg>
      <pc:sldChg chg="modSp mod ord">
        <pc:chgData name="Eva Jandíková" userId="7ef427b1455032d3" providerId="LiveId" clId="{5254D2C2-3B90-4990-8513-389BF24FE993}" dt="2025-02-21T13:39:40.594" v="60" actId="20577"/>
        <pc:sldMkLst>
          <pc:docMk/>
          <pc:sldMk cId="272247007" sldId="2362"/>
        </pc:sldMkLst>
      </pc:sldChg>
      <pc:sldChg chg="modSp mod">
        <pc:chgData name="Eva Jandíková" userId="7ef427b1455032d3" providerId="LiveId" clId="{5254D2C2-3B90-4990-8513-389BF24FE993}" dt="2025-02-21T13:45:55.541" v="69" actId="20577"/>
        <pc:sldMkLst>
          <pc:docMk/>
          <pc:sldMk cId="419535379" sldId="2367"/>
        </pc:sldMkLst>
      </pc:sldChg>
      <pc:sldChg chg="modSp mod">
        <pc:chgData name="Eva Jandíková" userId="7ef427b1455032d3" providerId="LiveId" clId="{5254D2C2-3B90-4990-8513-389BF24FE993}" dt="2025-02-21T13:31:01.098" v="23" actId="27636"/>
        <pc:sldMkLst>
          <pc:docMk/>
          <pc:sldMk cId="3030303802" sldId="2393"/>
        </pc:sldMkLst>
      </pc:sldChg>
      <pc:sldChg chg="add">
        <pc:chgData name="Eva Jandíková" userId="7ef427b1455032d3" providerId="LiveId" clId="{5254D2C2-3B90-4990-8513-389BF24FE993}" dt="2025-02-18T16:17:36.269" v="0"/>
        <pc:sldMkLst>
          <pc:docMk/>
          <pc:sldMk cId="313849335" sldId="2474"/>
        </pc:sldMkLst>
      </pc:sldChg>
      <pc:sldChg chg="modSp add mod">
        <pc:chgData name="Eva Jandíková" userId="7ef427b1455032d3" providerId="LiveId" clId="{5254D2C2-3B90-4990-8513-389BF24FE993}" dt="2025-02-21T13:31:01.885" v="30" actId="20577"/>
        <pc:sldMkLst>
          <pc:docMk/>
          <pc:sldMk cId="3102536992" sldId="2489"/>
        </pc:sldMkLst>
      </pc:sldChg>
    </pc:docChg>
  </pc:docChgLst>
  <pc:docChgLst>
    <pc:chgData name="VLACH Miroslav" userId="S::miroslav.vlach@asseco-ce.com::e8cfff79-a0e7-41f3-b339-272d1dfa9d66" providerId="AD" clId="Web-{EBB66EE5-5417-687F-15B7-A02256CA4DCD}"/>
    <pc:docChg chg="addSld modSld">
      <pc:chgData name="VLACH Miroslav" userId="S::miroslav.vlach@asseco-ce.com::e8cfff79-a0e7-41f3-b339-272d1dfa9d66" providerId="AD" clId="Web-{EBB66EE5-5417-687F-15B7-A02256CA4DCD}" dt="2025-01-24T17:32:02.326" v="132" actId="1076"/>
      <pc:docMkLst>
        <pc:docMk/>
      </pc:docMkLst>
      <pc:sldChg chg="delSp modSp">
        <pc:chgData name="VLACH Miroslav" userId="S::miroslav.vlach@asseco-ce.com::e8cfff79-a0e7-41f3-b339-272d1dfa9d66" providerId="AD" clId="Web-{EBB66EE5-5417-687F-15B7-A02256CA4DCD}" dt="2025-01-24T17:23:40.949" v="58" actId="20577"/>
        <pc:sldMkLst>
          <pc:docMk/>
          <pc:sldMk cId="2290412953" sldId="1689"/>
        </pc:sldMkLst>
      </pc:sldChg>
      <pc:sldChg chg="delSp modSp">
        <pc:chgData name="VLACH Miroslav" userId="S::miroslav.vlach@asseco-ce.com::e8cfff79-a0e7-41f3-b339-272d1dfa9d66" providerId="AD" clId="Web-{EBB66EE5-5417-687F-15B7-A02256CA4DCD}" dt="2025-01-24T17:32:02.326" v="132" actId="1076"/>
        <pc:sldMkLst>
          <pc:docMk/>
          <pc:sldMk cId="657323023" sldId="2110"/>
        </pc:sldMkLst>
      </pc:sldChg>
      <pc:sldChg chg="modSp">
        <pc:chgData name="VLACH Miroslav" userId="S::miroslav.vlach@asseco-ce.com::e8cfff79-a0e7-41f3-b339-272d1dfa9d66" providerId="AD" clId="Web-{EBB66EE5-5417-687F-15B7-A02256CA4DCD}" dt="2025-01-24T17:29:46.337" v="94" actId="20577"/>
        <pc:sldMkLst>
          <pc:docMk/>
          <pc:sldMk cId="318982961" sldId="2271"/>
        </pc:sldMkLst>
      </pc:sldChg>
      <pc:sldChg chg="addSp delSp modSp add replId">
        <pc:chgData name="VLACH Miroslav" userId="S::miroslav.vlach@asseco-ce.com::e8cfff79-a0e7-41f3-b339-272d1dfa9d66" providerId="AD" clId="Web-{EBB66EE5-5417-687F-15B7-A02256CA4DCD}" dt="2025-01-24T17:11:44.487" v="12" actId="1076"/>
        <pc:sldMkLst>
          <pc:docMk/>
          <pc:sldMk cId="1028590840" sldId="2298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646" v="1"/>
        <pc:sldMkLst>
          <pc:docMk/>
          <pc:sldMk cId="3745058672" sldId="2299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755" v="2"/>
        <pc:sldMkLst>
          <pc:docMk/>
          <pc:sldMk cId="1817964082" sldId="2300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2:38.853" v="43" actId="20577"/>
        <pc:sldMkLst>
          <pc:docMk/>
          <pc:sldMk cId="4166202572" sldId="2301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1:43.085" v="39" actId="20577"/>
        <pc:sldMkLst>
          <pc:docMk/>
          <pc:sldMk cId="3844125914" sldId="2302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3:06.667" v="47" actId="1076"/>
        <pc:sldMkLst>
          <pc:docMk/>
          <pc:sldMk cId="1537211160" sldId="2303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434" v="117"/>
        <pc:sldMkLst>
          <pc:docMk/>
          <pc:sldMk cId="3109111369" sldId="2304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574" v="118"/>
        <pc:sldMkLst>
          <pc:docMk/>
          <pc:sldMk cId="3255325916" sldId="2305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699" v="119"/>
        <pc:sldMkLst>
          <pc:docMk/>
          <pc:sldMk cId="4150233262" sldId="2306"/>
        </pc:sldMkLst>
      </pc:sldChg>
    </pc:docChg>
  </pc:docChgLst>
  <pc:docChgLst>
    <pc:chgData name="PARVONIČ Miroslav" userId="S::miroslav.parvonic@asseco-ce.com::4348c825-24b1-4b74-b4d8-fa0d80449d7e" providerId="AD" clId="Web-{9EEF4B3B-A827-14F7-509A-B2FA983DFF36}"/>
    <pc:docChg chg="addSld delSld modSld sldOrd">
      <pc:chgData name="PARVONIČ Miroslav" userId="S::miroslav.parvonic@asseco-ce.com::4348c825-24b1-4b74-b4d8-fa0d80449d7e" providerId="AD" clId="Web-{9EEF4B3B-A827-14F7-509A-B2FA983DFF36}" dt="2025-05-02T13:19:53.770" v="12760" actId="20577"/>
      <pc:docMkLst>
        <pc:docMk/>
      </pc:docMkLst>
      <pc:sldChg chg="addSp delSp modSp">
        <pc:chgData name="PARVONIČ Miroslav" userId="S::miroslav.parvonic@asseco-ce.com::4348c825-24b1-4b74-b4d8-fa0d80449d7e" providerId="AD" clId="Web-{9EEF4B3B-A827-14F7-509A-B2FA983DFF36}" dt="2025-05-02T13:18:59.033" v="12755" actId="20577"/>
        <pc:sldMkLst>
          <pc:docMk/>
          <pc:sldMk cId="3945630646" sldId="2979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46" v="9877"/>
        <pc:sldMkLst>
          <pc:docMk/>
          <pc:sldMk cId="3312857120" sldId="3312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46" v="9876"/>
        <pc:sldMkLst>
          <pc:docMk/>
          <pc:sldMk cId="43027215" sldId="3313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30" v="9875"/>
        <pc:sldMkLst>
          <pc:docMk/>
          <pc:sldMk cId="3044207097" sldId="3314"/>
        </pc:sldMkLst>
      </pc:sldChg>
      <pc:sldChg chg="delSp del">
        <pc:chgData name="PARVONIČ Miroslav" userId="S::miroslav.parvonic@asseco-ce.com::4348c825-24b1-4b74-b4d8-fa0d80449d7e" providerId="AD" clId="Web-{9EEF4B3B-A827-14F7-509A-B2FA983DFF36}" dt="2025-05-02T13:14:16.615" v="12463"/>
        <pc:sldMkLst>
          <pc:docMk/>
          <pc:sldMk cId="802597138" sldId="3317"/>
        </pc:sldMkLst>
      </pc:sldChg>
      <pc:sldChg chg="modSp">
        <pc:chgData name="PARVONIČ Miroslav" userId="S::miroslav.parvonic@asseco-ce.com::4348c825-24b1-4b74-b4d8-fa0d80449d7e" providerId="AD" clId="Web-{9EEF4B3B-A827-14F7-509A-B2FA983DFF36}" dt="2025-05-02T03:59:06.991" v="347" actId="1076"/>
        <pc:sldMkLst>
          <pc:docMk/>
          <pc:sldMk cId="245001606" sldId="3318"/>
        </pc:sldMkLst>
        <pc:spChg chg="mod">
          <ac:chgData name="PARVONIČ Miroslav" userId="S::miroslav.parvonic@asseco-ce.com::4348c825-24b1-4b74-b4d8-fa0d80449d7e" providerId="AD" clId="Web-{9EEF4B3B-A827-14F7-509A-B2FA983DFF36}" dt="2025-05-02T03:58:49.194" v="345" actId="20577"/>
          <ac:spMkLst>
            <pc:docMk/>
            <pc:sldMk cId="245001606" sldId="3318"/>
            <ac:spMk id="6" creationId="{E54885AE-2DF7-66C9-15EB-945B8B70EB78}"/>
          </ac:spMkLst>
        </pc:spChg>
        <pc:spChg chg="mod">
          <ac:chgData name="PARVONIČ Miroslav" userId="S::miroslav.parvonic@asseco-ce.com::4348c825-24b1-4b74-b4d8-fa0d80449d7e" providerId="AD" clId="Web-{9EEF4B3B-A827-14F7-509A-B2FA983DFF36}" dt="2025-05-02T03:58:06.630" v="342" actId="20577"/>
          <ac:spMkLst>
            <pc:docMk/>
            <pc:sldMk cId="245001606" sldId="3318"/>
            <ac:spMk id="7" creationId="{FED74E7E-3698-EC79-24B3-F0FD77978F8C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3:59:06.991" v="347" actId="1076"/>
          <ac:picMkLst>
            <pc:docMk/>
            <pc:sldMk cId="245001606" sldId="3318"/>
            <ac:picMk id="4" creationId="{F916E0A9-2824-2664-5021-F3E89222DA3A}"/>
          </ac:picMkLst>
        </pc:picChg>
      </pc:sldChg>
      <pc:sldChg chg="modSp">
        <pc:chgData name="PARVONIČ Miroslav" userId="S::miroslav.parvonic@asseco-ce.com::4348c825-24b1-4b74-b4d8-fa0d80449d7e" providerId="AD" clId="Web-{9EEF4B3B-A827-14F7-509A-B2FA983DFF36}" dt="2025-05-02T04:00:07.087" v="355" actId="1076"/>
        <pc:sldMkLst>
          <pc:docMk/>
          <pc:sldMk cId="300637113" sldId="3319"/>
        </pc:sldMkLst>
        <pc:spChg chg="mod">
          <ac:chgData name="PARVONIČ Miroslav" userId="S::miroslav.parvonic@asseco-ce.com::4348c825-24b1-4b74-b4d8-fa0d80449d7e" providerId="AD" clId="Web-{9EEF4B3B-A827-14F7-509A-B2FA983DFF36}" dt="2025-05-02T03:59:57.571" v="353" actId="20577"/>
          <ac:spMkLst>
            <pc:docMk/>
            <pc:sldMk cId="300637113" sldId="3319"/>
            <ac:spMk id="6" creationId="{AD6ACED7-560C-F0AF-E49E-A71D38B1601D}"/>
          </ac:spMkLst>
        </pc:spChg>
        <pc:picChg chg="mod modCrop">
          <ac:chgData name="PARVONIČ Miroslav" userId="S::miroslav.parvonic@asseco-ce.com::4348c825-24b1-4b74-b4d8-fa0d80449d7e" providerId="AD" clId="Web-{9EEF4B3B-A827-14F7-509A-B2FA983DFF36}" dt="2025-05-02T04:00:07.087" v="355" actId="1076"/>
          <ac:picMkLst>
            <pc:docMk/>
            <pc:sldMk cId="300637113" sldId="3319"/>
            <ac:picMk id="4" creationId="{8398E54B-2B92-70CA-F61B-EC9433046C94}"/>
          </ac:picMkLst>
        </pc:picChg>
      </pc:sldChg>
      <pc:sldChg chg="modSp">
        <pc:chgData name="PARVONIČ Miroslav" userId="S::miroslav.parvonic@asseco-ce.com::4348c825-24b1-4b74-b4d8-fa0d80449d7e" providerId="AD" clId="Web-{9EEF4B3B-A827-14F7-509A-B2FA983DFF36}" dt="2025-05-02T13:19:53.770" v="12760" actId="20577"/>
        <pc:sldMkLst>
          <pc:docMk/>
          <pc:sldMk cId="3334630515" sldId="3320"/>
        </pc:sldMkLst>
        <pc:spChg chg="mod">
          <ac:chgData name="PARVONIČ Miroslav" userId="S::miroslav.parvonic@asseco-ce.com::4348c825-24b1-4b74-b4d8-fa0d80449d7e" providerId="AD" clId="Web-{9EEF4B3B-A827-14F7-509A-B2FA983DFF36}" dt="2025-05-02T13:19:53.770" v="12760" actId="20577"/>
          <ac:spMkLst>
            <pc:docMk/>
            <pc:sldMk cId="3334630515" sldId="3320"/>
            <ac:spMk id="6" creationId="{16681D07-1265-AB3C-62E4-28232BCCCF9B}"/>
          </ac:spMkLst>
        </pc:spChg>
      </pc:sldChg>
      <pc:sldChg chg="addSp delSp modSp">
        <pc:chgData name="PARVONIČ Miroslav" userId="S::miroslav.parvonic@asseco-ce.com::4348c825-24b1-4b74-b4d8-fa0d80449d7e" providerId="AD" clId="Web-{9EEF4B3B-A827-14F7-509A-B2FA983DFF36}" dt="2025-05-02T04:53:12.978" v="1162" actId="20577"/>
        <pc:sldMkLst>
          <pc:docMk/>
          <pc:sldMk cId="2093800220" sldId="3321"/>
        </pc:sldMkLst>
        <pc:spChg chg="add mod">
          <ac:chgData name="PARVONIČ Miroslav" userId="S::miroslav.parvonic@asseco-ce.com::4348c825-24b1-4b74-b4d8-fa0d80449d7e" providerId="AD" clId="Web-{9EEF4B3B-A827-14F7-509A-B2FA983DFF36}" dt="2025-05-02T04:53:12.978" v="1162" actId="20577"/>
          <ac:spMkLst>
            <pc:docMk/>
            <pc:sldMk cId="2093800220" sldId="3321"/>
            <ac:spMk id="5" creationId="{EA8D6B47-D6F4-DCBF-F3C9-CA4D901A7ADE}"/>
          </ac:spMkLst>
        </pc:spChg>
        <pc:spChg chg="mod">
          <ac:chgData name="PARVONIČ Miroslav" userId="S::miroslav.parvonic@asseco-ce.com::4348c825-24b1-4b74-b4d8-fa0d80449d7e" providerId="AD" clId="Web-{9EEF4B3B-A827-14F7-509A-B2FA983DFF36}" dt="2025-05-02T04:36:46.453" v="774" actId="20577"/>
          <ac:spMkLst>
            <pc:docMk/>
            <pc:sldMk cId="2093800220" sldId="3321"/>
            <ac:spMk id="7" creationId="{E1F81379-1BD6-AF52-A251-FF3F2FE81C51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4:47:18.633" v="797" actId="1076"/>
          <ac:picMkLst>
            <pc:docMk/>
            <pc:sldMk cId="2093800220" sldId="3321"/>
            <ac:picMk id="10" creationId="{2CC679A6-EF74-89EF-9A57-CFAA2E449C3F}"/>
          </ac:picMkLst>
        </pc:picChg>
        <pc:picChg chg="add mod modCrop">
          <ac:chgData name="PARVONIČ Miroslav" userId="S::miroslav.parvonic@asseco-ce.com::4348c825-24b1-4b74-b4d8-fa0d80449d7e" providerId="AD" clId="Web-{9EEF4B3B-A827-14F7-509A-B2FA983DFF36}" dt="2025-05-02T04:47:08.383" v="795" actId="1076"/>
          <ac:picMkLst>
            <pc:docMk/>
            <pc:sldMk cId="2093800220" sldId="3321"/>
            <ac:picMk id="11" creationId="{A7A253A6-E1F9-42DE-CD69-5807D9EAF17A}"/>
          </ac:picMkLst>
        </pc:picChg>
      </pc:sldChg>
      <pc:sldChg chg="addSp delSp modSp">
        <pc:chgData name="PARVONIČ Miroslav" userId="S::miroslav.parvonic@asseco-ce.com::4348c825-24b1-4b74-b4d8-fa0d80449d7e" providerId="AD" clId="Web-{9EEF4B3B-A827-14F7-509A-B2FA983DFF36}" dt="2025-05-02T06:54:35.006" v="2067" actId="1076"/>
        <pc:sldMkLst>
          <pc:docMk/>
          <pc:sldMk cId="2394167115" sldId="3322"/>
        </pc:sldMkLst>
        <pc:spChg chg="mod">
          <ac:chgData name="PARVONIČ Miroslav" userId="S::miroslav.parvonic@asseco-ce.com::4348c825-24b1-4b74-b4d8-fa0d80449d7e" providerId="AD" clId="Web-{9EEF4B3B-A827-14F7-509A-B2FA983DFF36}" dt="2025-05-02T06:51:31.369" v="1885" actId="20577"/>
          <ac:spMkLst>
            <pc:docMk/>
            <pc:sldMk cId="2394167115" sldId="3322"/>
            <ac:spMk id="7" creationId="{B6C3B9E1-600D-D815-C4BF-26690747C980}"/>
          </ac:spMkLst>
        </pc:spChg>
        <pc:spChg chg="add mod">
          <ac:chgData name="PARVONIČ Miroslav" userId="S::miroslav.parvonic@asseco-ce.com::4348c825-24b1-4b74-b4d8-fa0d80449d7e" providerId="AD" clId="Web-{9EEF4B3B-A827-14F7-509A-B2FA983DFF36}" dt="2025-05-02T06:54:31.334" v="2066" actId="20577"/>
          <ac:spMkLst>
            <pc:docMk/>
            <pc:sldMk cId="2394167115" sldId="3322"/>
            <ac:spMk id="9" creationId="{D1B8A7BF-2307-4DC1-AE16-E62620C13762}"/>
          </ac:spMkLst>
        </pc:spChg>
        <pc:picChg chg="add mod ord">
          <ac:chgData name="PARVONIČ Miroslav" userId="S::miroslav.parvonic@asseco-ce.com::4348c825-24b1-4b74-b4d8-fa0d80449d7e" providerId="AD" clId="Web-{9EEF4B3B-A827-14F7-509A-B2FA983DFF36}" dt="2025-05-02T06:54:35.006" v="2067" actId="1076"/>
          <ac:picMkLst>
            <pc:docMk/>
            <pc:sldMk cId="2394167115" sldId="3322"/>
            <ac:picMk id="4" creationId="{095AF0B5-51C6-3DA4-C0FA-9748C105F2DB}"/>
          </ac:picMkLst>
        </pc:picChg>
      </pc:sldChg>
      <pc:sldChg chg="del">
        <pc:chgData name="PARVONIČ Miroslav" userId="S::miroslav.parvonic@asseco-ce.com::4348c825-24b1-4b74-b4d8-fa0d80449d7e" providerId="AD" clId="Web-{9EEF4B3B-A827-14F7-509A-B2FA983DFF36}" dt="2025-05-02T07:09:41.739" v="2467"/>
        <pc:sldMkLst>
          <pc:docMk/>
          <pc:sldMk cId="2171987735" sldId="3323"/>
        </pc:sldMkLst>
      </pc:sldChg>
      <pc:sldChg chg="addSp delSp modSp">
        <pc:chgData name="PARVONIČ Miroslav" userId="S::miroslav.parvonic@asseco-ce.com::4348c825-24b1-4b74-b4d8-fa0d80449d7e" providerId="AD" clId="Web-{9EEF4B3B-A827-14F7-509A-B2FA983DFF36}" dt="2025-05-02T12:00:59.789" v="10058" actId="1076"/>
        <pc:sldMkLst>
          <pc:docMk/>
          <pc:sldMk cId="3055357621" sldId="3324"/>
        </pc:sldMkLst>
        <pc:spChg chg="mod">
          <ac:chgData name="PARVONIČ Miroslav" userId="S::miroslav.parvonic@asseco-ce.com::4348c825-24b1-4b74-b4d8-fa0d80449d7e" providerId="AD" clId="Web-{9EEF4B3B-A827-14F7-509A-B2FA983DFF36}" dt="2025-05-02T11:56:25.356" v="10019" actId="20577"/>
          <ac:spMkLst>
            <pc:docMk/>
            <pc:sldMk cId="3055357621" sldId="3324"/>
            <ac:spMk id="7" creationId="{B7DAAEA6-8E16-5CBF-E3C5-DE7F7DD3520C}"/>
          </ac:spMkLst>
        </pc:spChg>
        <pc:spChg chg="add mod">
          <ac:chgData name="PARVONIČ Miroslav" userId="S::miroslav.parvonic@asseco-ce.com::4348c825-24b1-4b74-b4d8-fa0d80449d7e" providerId="AD" clId="Web-{9EEF4B3B-A827-14F7-509A-B2FA983DFF36}" dt="2025-05-02T12:00:57.195" v="10057" actId="20577"/>
          <ac:spMkLst>
            <pc:docMk/>
            <pc:sldMk cId="3055357621" sldId="3324"/>
            <ac:spMk id="11" creationId="{59C561F0-2DCE-025C-0EAF-48DDA05443C5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2:00:59.789" v="10058" actId="1076"/>
          <ac:picMkLst>
            <pc:docMk/>
            <pc:sldMk cId="3055357621" sldId="3324"/>
            <ac:picMk id="4" creationId="{68D784F1-BA6E-E314-5DC1-3AA487803765}"/>
          </ac:picMkLst>
        </pc:picChg>
      </pc:sldChg>
      <pc:sldChg chg="addSp delSp modSp">
        <pc:chgData name="PARVONIČ Miroslav" userId="S::miroslav.parvonic@asseco-ce.com::4348c825-24b1-4b74-b4d8-fa0d80449d7e" providerId="AD" clId="Web-{9EEF4B3B-A827-14F7-509A-B2FA983DFF36}" dt="2025-05-02T07:44:27.639" v="2655" actId="20577"/>
        <pc:sldMkLst>
          <pc:docMk/>
          <pc:sldMk cId="1598060971" sldId="3325"/>
        </pc:sldMkLst>
        <pc:spChg chg="add mod">
          <ac:chgData name="PARVONIČ Miroslav" userId="S::miroslav.parvonic@asseco-ce.com::4348c825-24b1-4b74-b4d8-fa0d80449d7e" providerId="AD" clId="Web-{9EEF4B3B-A827-14F7-509A-B2FA983DFF36}" dt="2025-05-02T07:44:27.639" v="2655" actId="20577"/>
          <ac:spMkLst>
            <pc:docMk/>
            <pc:sldMk cId="1598060971" sldId="3325"/>
            <ac:spMk id="9" creationId="{D1EE8D3C-35AA-D5FD-D906-6B1D12CBFB5F}"/>
          </ac:spMkLst>
        </pc:spChg>
      </pc:sldChg>
      <pc:sldChg chg="addSp modSp ord">
        <pc:chgData name="PARVONIČ Miroslav" userId="S::miroslav.parvonic@asseco-ce.com::4348c825-24b1-4b74-b4d8-fa0d80449d7e" providerId="AD" clId="Web-{9EEF4B3B-A827-14F7-509A-B2FA983DFF36}" dt="2025-05-02T09:31:15.809" v="6098" actId="20577"/>
        <pc:sldMkLst>
          <pc:docMk/>
          <pc:sldMk cId="1912417171" sldId="3326"/>
        </pc:sldMkLst>
        <pc:spChg chg="add mod">
          <ac:chgData name="PARVONIČ Miroslav" userId="S::miroslav.parvonic@asseco-ce.com::4348c825-24b1-4b74-b4d8-fa0d80449d7e" providerId="AD" clId="Web-{9EEF4B3B-A827-14F7-509A-B2FA983DFF36}" dt="2025-05-02T09:31:15.809" v="6098" actId="20577"/>
          <ac:spMkLst>
            <pc:docMk/>
            <pc:sldMk cId="1912417171" sldId="3326"/>
            <ac:spMk id="6" creationId="{7A4B8870-DF83-44F6-9218-ADDC5F75E0C5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9:29:22.306" v="6047" actId="1076"/>
          <ac:picMkLst>
            <pc:docMk/>
            <pc:sldMk cId="1912417171" sldId="3326"/>
            <ac:picMk id="4" creationId="{AF3986B7-37C0-9749-041B-B5485227D94F}"/>
          </ac:picMkLst>
        </pc:picChg>
      </pc:sldChg>
      <pc:sldChg chg="addSp delSp modSp">
        <pc:chgData name="PARVONIČ Miroslav" userId="S::miroslav.parvonic@asseco-ce.com::4348c825-24b1-4b74-b4d8-fa0d80449d7e" providerId="AD" clId="Web-{9EEF4B3B-A827-14F7-509A-B2FA983DFF36}" dt="2025-05-02T10:30:16.211" v="8342" actId="14100"/>
        <pc:sldMkLst>
          <pc:docMk/>
          <pc:sldMk cId="313417848" sldId="3327"/>
        </pc:sldMkLst>
        <pc:spChg chg="add mod">
          <ac:chgData name="PARVONIČ Miroslav" userId="S::miroslav.parvonic@asseco-ce.com::4348c825-24b1-4b74-b4d8-fa0d80449d7e" providerId="AD" clId="Web-{9EEF4B3B-A827-14F7-509A-B2FA983DFF36}" dt="2025-05-02T10:30:04.586" v="8340" actId="14100"/>
          <ac:spMkLst>
            <pc:docMk/>
            <pc:sldMk cId="313417848" sldId="3327"/>
            <ac:spMk id="5" creationId="{B0FE0BD3-2458-7C78-41F9-EB9539C46CA4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0:30:16.211" v="8342" actId="14100"/>
          <ac:picMkLst>
            <pc:docMk/>
            <pc:sldMk cId="313417848" sldId="3327"/>
            <ac:picMk id="15" creationId="{E692222B-5789-BB7D-60A3-FF67FA5B054A}"/>
          </ac:picMkLst>
        </pc:picChg>
      </pc:sldChg>
      <pc:sldChg chg="del">
        <pc:chgData name="PARVONIČ Miroslav" userId="S::miroslav.parvonic@asseco-ce.com::4348c825-24b1-4b74-b4d8-fa0d80449d7e" providerId="AD" clId="Web-{9EEF4B3B-A827-14F7-509A-B2FA983DFF36}" dt="2025-05-02T13:09:27.993" v="12304"/>
        <pc:sldMkLst>
          <pc:docMk/>
          <pc:sldMk cId="2390952842" sldId="3329"/>
        </pc:sldMkLst>
      </pc:sldChg>
      <pc:sldChg chg="modSp">
        <pc:chgData name="PARVONIČ Miroslav" userId="S::miroslav.parvonic@asseco-ce.com::4348c825-24b1-4b74-b4d8-fa0d80449d7e" providerId="AD" clId="Web-{9EEF4B3B-A827-14F7-509A-B2FA983DFF36}" dt="2025-05-02T11:48:26.289" v="9766" actId="20577"/>
        <pc:sldMkLst>
          <pc:docMk/>
          <pc:sldMk cId="2591035300" sldId="3330"/>
        </pc:sldMkLst>
        <pc:spChg chg="mod">
          <ac:chgData name="PARVONIČ Miroslav" userId="S::miroslav.parvonic@asseco-ce.com::4348c825-24b1-4b74-b4d8-fa0d80449d7e" providerId="AD" clId="Web-{9EEF4B3B-A827-14F7-509A-B2FA983DFF36}" dt="2025-05-02T11:48:26.289" v="9766" actId="20577"/>
          <ac:spMkLst>
            <pc:docMk/>
            <pc:sldMk cId="2591035300" sldId="3330"/>
            <ac:spMk id="6" creationId="{C845D449-B5FD-A0E1-935E-CB82A4F07AE4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1:46:28.127" v="9646" actId="1076"/>
          <ac:picMkLst>
            <pc:docMk/>
            <pc:sldMk cId="2591035300" sldId="3330"/>
            <ac:picMk id="5" creationId="{345F0DCF-647E-009D-12E2-80E7891A8E97}"/>
          </ac:picMkLst>
        </pc:picChg>
      </pc:sldChg>
      <pc:sldChg chg="addSp modSp">
        <pc:chgData name="PARVONIČ Miroslav" userId="S::miroslav.parvonic@asseco-ce.com::4348c825-24b1-4b74-b4d8-fa0d80449d7e" providerId="AD" clId="Web-{9EEF4B3B-A827-14F7-509A-B2FA983DFF36}" dt="2025-05-02T12:22:37.563" v="10915" actId="20577"/>
        <pc:sldMkLst>
          <pc:docMk/>
          <pc:sldMk cId="3989179549" sldId="3331"/>
        </pc:sldMkLst>
        <pc:spChg chg="mod">
          <ac:chgData name="PARVONIČ Miroslav" userId="S::miroslav.parvonic@asseco-ce.com::4348c825-24b1-4b74-b4d8-fa0d80449d7e" providerId="AD" clId="Web-{9EEF4B3B-A827-14F7-509A-B2FA983DFF36}" dt="2025-05-02T12:22:37.563" v="10915" actId="20577"/>
          <ac:spMkLst>
            <pc:docMk/>
            <pc:sldMk cId="3989179549" sldId="3331"/>
            <ac:spMk id="6" creationId="{98A594EE-EF54-AC39-AC97-6B940AA9886C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2:19:14.429" v="10659" actId="14100"/>
          <ac:picMkLst>
            <pc:docMk/>
            <pc:sldMk cId="3989179549" sldId="3331"/>
            <ac:picMk id="4" creationId="{9D799294-692F-5148-FC37-E8A8A17C565C}"/>
          </ac:picMkLst>
        </pc:picChg>
      </pc:sldChg>
      <pc:sldChg chg="del">
        <pc:chgData name="PARVONIČ Miroslav" userId="S::miroslav.parvonic@asseco-ce.com::4348c825-24b1-4b74-b4d8-fa0d80449d7e" providerId="AD" clId="Web-{9EEF4B3B-A827-14F7-509A-B2FA983DFF36}" dt="2025-05-02T12:23:13.299" v="10916"/>
        <pc:sldMkLst>
          <pc:docMk/>
          <pc:sldMk cId="3474088034" sldId="3332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93" v="9894"/>
        <pc:sldMkLst>
          <pc:docMk/>
          <pc:sldMk cId="2833744818" sldId="3333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93" v="9893"/>
        <pc:sldMkLst>
          <pc:docMk/>
          <pc:sldMk cId="2460182826" sldId="3334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93" v="9892"/>
        <pc:sldMkLst>
          <pc:docMk/>
          <pc:sldMk cId="3137250617" sldId="3335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77" v="9891"/>
        <pc:sldMkLst>
          <pc:docMk/>
          <pc:sldMk cId="75190615" sldId="3336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77" v="9890"/>
        <pc:sldMkLst>
          <pc:docMk/>
          <pc:sldMk cId="56483537" sldId="3337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77" v="9889"/>
        <pc:sldMkLst>
          <pc:docMk/>
          <pc:sldMk cId="2296426497" sldId="3338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77" v="9888"/>
        <pc:sldMkLst>
          <pc:docMk/>
          <pc:sldMk cId="4077031526" sldId="3339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61" v="9886"/>
        <pc:sldMkLst>
          <pc:docMk/>
          <pc:sldMk cId="1743906431" sldId="3340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61" v="9885"/>
        <pc:sldMkLst>
          <pc:docMk/>
          <pc:sldMk cId="671965616" sldId="3341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61" v="9884"/>
        <pc:sldMkLst>
          <pc:docMk/>
          <pc:sldMk cId="1101227613" sldId="3342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61" v="9883"/>
        <pc:sldMkLst>
          <pc:docMk/>
          <pc:sldMk cId="1723888416" sldId="3343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61" v="9882"/>
        <pc:sldMkLst>
          <pc:docMk/>
          <pc:sldMk cId="1259996011" sldId="3344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61" v="9881"/>
        <pc:sldMkLst>
          <pc:docMk/>
          <pc:sldMk cId="3719682565" sldId="3345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46" v="9880"/>
        <pc:sldMkLst>
          <pc:docMk/>
          <pc:sldMk cId="4118157896" sldId="3346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46" v="9879"/>
        <pc:sldMkLst>
          <pc:docMk/>
          <pc:sldMk cId="136087402" sldId="3347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46" v="9878"/>
        <pc:sldMkLst>
          <pc:docMk/>
          <pc:sldMk cId="1233769443" sldId="3348"/>
        </pc:sldMkLst>
      </pc:sldChg>
      <pc:sldChg chg="add del">
        <pc:chgData name="PARVONIČ Miroslav" userId="S::miroslav.parvonic@asseco-ce.com::4348c825-24b1-4b74-b4d8-fa0d80449d7e" providerId="AD" clId="Web-{9EEF4B3B-A827-14F7-509A-B2FA983DFF36}" dt="2025-05-02T11:51:13.577" v="9887"/>
        <pc:sldMkLst>
          <pc:docMk/>
          <pc:sldMk cId="2954102949" sldId="3349"/>
        </pc:sldMkLst>
      </pc:sldChg>
      <pc:sldChg chg="addSp delSp modSp">
        <pc:chgData name="PARVONIČ Miroslav" userId="S::miroslav.parvonic@asseco-ce.com::4348c825-24b1-4b74-b4d8-fa0d80449d7e" providerId="AD" clId="Web-{9EEF4B3B-A827-14F7-509A-B2FA983DFF36}" dt="2025-05-02T05:12:55.988" v="1487" actId="14100"/>
        <pc:sldMkLst>
          <pc:docMk/>
          <pc:sldMk cId="3787649817" sldId="3350"/>
        </pc:sldMkLst>
        <pc:spChg chg="add mod">
          <ac:chgData name="PARVONIČ Miroslav" userId="S::miroslav.parvonic@asseco-ce.com::4348c825-24b1-4b74-b4d8-fa0d80449d7e" providerId="AD" clId="Web-{9EEF4B3B-A827-14F7-509A-B2FA983DFF36}" dt="2025-05-02T04:59:37.492" v="1480" actId="20577"/>
          <ac:spMkLst>
            <pc:docMk/>
            <pc:sldMk cId="3787649817" sldId="3350"/>
            <ac:spMk id="6" creationId="{A50160AD-4BEE-4A3A-746D-1A10BA5DB1CE}"/>
          </ac:spMkLst>
        </pc:spChg>
        <pc:picChg chg="add mod ord">
          <ac:chgData name="PARVONIČ Miroslav" userId="S::miroslav.parvonic@asseco-ce.com::4348c825-24b1-4b74-b4d8-fa0d80449d7e" providerId="AD" clId="Web-{9EEF4B3B-A827-14F7-509A-B2FA983DFF36}" dt="2025-05-02T05:12:55.988" v="1487" actId="14100"/>
          <ac:picMkLst>
            <pc:docMk/>
            <pc:sldMk cId="3787649817" sldId="3350"/>
            <ac:picMk id="10" creationId="{AC03DCD0-0167-5CA6-FB5A-DCC9F07ECDF6}"/>
          </ac:picMkLst>
        </pc:picChg>
      </pc:sldChg>
      <pc:sldChg chg="modSp">
        <pc:chgData name="PARVONIČ Miroslav" userId="S::miroslav.parvonic@asseco-ce.com::4348c825-24b1-4b74-b4d8-fa0d80449d7e" providerId="AD" clId="Web-{9EEF4B3B-A827-14F7-509A-B2FA983DFF36}" dt="2025-05-02T11:49:13.462" v="9829" actId="14100"/>
        <pc:sldMkLst>
          <pc:docMk/>
          <pc:sldMk cId="1354501087" sldId="3351"/>
        </pc:sldMkLst>
        <pc:spChg chg="mod">
          <ac:chgData name="PARVONIČ Miroslav" userId="S::miroslav.parvonic@asseco-ce.com::4348c825-24b1-4b74-b4d8-fa0d80449d7e" providerId="AD" clId="Web-{9EEF4B3B-A827-14F7-509A-B2FA983DFF36}" dt="2025-05-02T11:49:08.087" v="9828" actId="20577"/>
          <ac:spMkLst>
            <pc:docMk/>
            <pc:sldMk cId="1354501087" sldId="3351"/>
            <ac:spMk id="6" creationId="{D20F094E-DD24-43FE-88A4-7E5A6BCDA207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1:49:13.462" v="9829" actId="14100"/>
          <ac:picMkLst>
            <pc:docMk/>
            <pc:sldMk cId="1354501087" sldId="3351"/>
            <ac:picMk id="4" creationId="{31C58D9B-939B-0536-C2D3-B8FA36A61416}"/>
          </ac:picMkLst>
        </pc:picChg>
      </pc:sldChg>
      <pc:sldChg chg="addSp modSp">
        <pc:chgData name="PARVONIČ Miroslav" userId="S::miroslav.parvonic@asseco-ce.com::4348c825-24b1-4b74-b4d8-fa0d80449d7e" providerId="AD" clId="Web-{9EEF4B3B-A827-14F7-509A-B2FA983DFF36}" dt="2025-05-02T10:35:56.597" v="8654" actId="14100"/>
        <pc:sldMkLst>
          <pc:docMk/>
          <pc:sldMk cId="235650585" sldId="3352"/>
        </pc:sldMkLst>
        <pc:spChg chg="add mod">
          <ac:chgData name="PARVONIČ Miroslav" userId="S::miroslav.parvonic@asseco-ce.com::4348c825-24b1-4b74-b4d8-fa0d80449d7e" providerId="AD" clId="Web-{9EEF4B3B-A827-14F7-509A-B2FA983DFF36}" dt="2025-05-02T10:35:48.363" v="8652" actId="20577"/>
          <ac:spMkLst>
            <pc:docMk/>
            <pc:sldMk cId="235650585" sldId="3352"/>
            <ac:spMk id="6" creationId="{0FDA7FCB-22C9-9389-7327-0DD8DBD8CBCB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0:35:56.597" v="8654" actId="14100"/>
          <ac:picMkLst>
            <pc:docMk/>
            <pc:sldMk cId="235650585" sldId="3352"/>
            <ac:picMk id="4" creationId="{C0EEC16B-739D-774D-185F-CB0E6E417296}"/>
          </ac:picMkLst>
        </pc:picChg>
      </pc:sldChg>
      <pc:sldChg chg="addSp modSp">
        <pc:chgData name="PARVONIČ Miroslav" userId="S::miroslav.parvonic@asseco-ce.com::4348c825-24b1-4b74-b4d8-fa0d80449d7e" providerId="AD" clId="Web-{9EEF4B3B-A827-14F7-509A-B2FA983DFF36}" dt="2025-05-02T10:34:45.189" v="8595" actId="20577"/>
        <pc:sldMkLst>
          <pc:docMk/>
          <pc:sldMk cId="750551736" sldId="3353"/>
        </pc:sldMkLst>
        <pc:spChg chg="add mod">
          <ac:chgData name="PARVONIČ Miroslav" userId="S::miroslav.parvonic@asseco-ce.com::4348c825-24b1-4b74-b4d8-fa0d80449d7e" providerId="AD" clId="Web-{9EEF4B3B-A827-14F7-509A-B2FA983DFF36}" dt="2025-05-02T10:34:45.189" v="8595" actId="20577"/>
          <ac:spMkLst>
            <pc:docMk/>
            <pc:sldMk cId="750551736" sldId="3353"/>
            <ac:spMk id="5" creationId="{28F2B817-F053-6D1A-DEDA-167A9113327B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0:34:17.828" v="8589" actId="1076"/>
          <ac:picMkLst>
            <pc:docMk/>
            <pc:sldMk cId="750551736" sldId="3353"/>
            <ac:picMk id="9" creationId="{F627CB28-F8B0-0700-6B93-8A896B90DB06}"/>
          </ac:picMkLst>
        </pc:picChg>
      </pc:sldChg>
      <pc:sldChg chg="addSp modSp">
        <pc:chgData name="PARVONIČ Miroslav" userId="S::miroslav.parvonic@asseco-ce.com::4348c825-24b1-4b74-b4d8-fa0d80449d7e" providerId="AD" clId="Web-{9EEF4B3B-A827-14F7-509A-B2FA983DFF36}" dt="2025-05-02T10:32:06.543" v="8440" actId="14100"/>
        <pc:sldMkLst>
          <pc:docMk/>
          <pc:sldMk cId="1444299751" sldId="3354"/>
        </pc:sldMkLst>
        <pc:spChg chg="add mod">
          <ac:chgData name="PARVONIČ Miroslav" userId="S::miroslav.parvonic@asseco-ce.com::4348c825-24b1-4b74-b4d8-fa0d80449d7e" providerId="AD" clId="Web-{9EEF4B3B-A827-14F7-509A-B2FA983DFF36}" dt="2025-05-02T10:31:54.621" v="8438" actId="20577"/>
          <ac:spMkLst>
            <pc:docMk/>
            <pc:sldMk cId="1444299751" sldId="3354"/>
            <ac:spMk id="5" creationId="{5BF44075-722A-8F1D-A412-3A878D30769E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0:32:06.543" v="8440" actId="14100"/>
          <ac:picMkLst>
            <pc:docMk/>
            <pc:sldMk cId="1444299751" sldId="3354"/>
            <ac:picMk id="12" creationId="{71DAFA97-1BF7-7D76-051D-A815E7EB2668}"/>
          </ac:picMkLst>
        </pc:picChg>
      </pc:sldChg>
      <pc:sldChg chg="addSp modSp">
        <pc:chgData name="PARVONIČ Miroslav" userId="S::miroslav.parvonic@asseco-ce.com::4348c825-24b1-4b74-b4d8-fa0d80449d7e" providerId="AD" clId="Web-{9EEF4B3B-A827-14F7-509A-B2FA983DFF36}" dt="2025-05-02T10:17:49.139" v="7750" actId="20577"/>
        <pc:sldMkLst>
          <pc:docMk/>
          <pc:sldMk cId="88879713" sldId="3355"/>
        </pc:sldMkLst>
        <pc:spChg chg="add mod">
          <ac:chgData name="PARVONIČ Miroslav" userId="S::miroslav.parvonic@asseco-ce.com::4348c825-24b1-4b74-b4d8-fa0d80449d7e" providerId="AD" clId="Web-{9EEF4B3B-A827-14F7-509A-B2FA983DFF36}" dt="2025-05-02T10:17:49.139" v="7750" actId="20577"/>
          <ac:spMkLst>
            <pc:docMk/>
            <pc:sldMk cId="88879713" sldId="3355"/>
            <ac:spMk id="5" creationId="{9F61EBF6-85CB-B597-C81E-5D47F2EEFBC0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0:17:43.170" v="7749" actId="14100"/>
          <ac:picMkLst>
            <pc:docMk/>
            <pc:sldMk cId="88879713" sldId="3355"/>
            <ac:picMk id="8" creationId="{583944B7-A36A-4D95-5D62-21484A9B7B28}"/>
          </ac:picMkLst>
        </pc:picChg>
      </pc:sldChg>
      <pc:sldChg chg="addSp modSp">
        <pc:chgData name="PARVONIČ Miroslav" userId="S::miroslav.parvonic@asseco-ce.com::4348c825-24b1-4b74-b4d8-fa0d80449d7e" providerId="AD" clId="Web-{9EEF4B3B-A827-14F7-509A-B2FA983DFF36}" dt="2025-05-02T10:23:00.290" v="7983" actId="14100"/>
        <pc:sldMkLst>
          <pc:docMk/>
          <pc:sldMk cId="491046012" sldId="3356"/>
        </pc:sldMkLst>
        <pc:spChg chg="add mod">
          <ac:chgData name="PARVONIČ Miroslav" userId="S::miroslav.parvonic@asseco-ce.com::4348c825-24b1-4b74-b4d8-fa0d80449d7e" providerId="AD" clId="Web-{9EEF4B3B-A827-14F7-509A-B2FA983DFF36}" dt="2025-05-02T10:22:07.351" v="7979" actId="14100"/>
          <ac:spMkLst>
            <pc:docMk/>
            <pc:sldMk cId="491046012" sldId="3356"/>
            <ac:spMk id="5" creationId="{9690A00B-CED6-A363-D92A-C41C24D2C4BE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0:23:00.290" v="7983" actId="14100"/>
          <ac:picMkLst>
            <pc:docMk/>
            <pc:sldMk cId="491046012" sldId="3356"/>
            <ac:picMk id="6" creationId="{8D6FBDBE-30B7-3A89-7186-418D17C7CFF4}"/>
          </ac:picMkLst>
        </pc:picChg>
      </pc:sldChg>
      <pc:sldChg chg="addSp modSp add del">
        <pc:chgData name="PARVONIČ Miroslav" userId="S::miroslav.parvonic@asseco-ce.com::4348c825-24b1-4b74-b4d8-fa0d80449d7e" providerId="AD" clId="Web-{9EEF4B3B-A827-14F7-509A-B2FA983DFF36}" dt="2025-05-02T10:24:43.184" v="8077" actId="20577"/>
        <pc:sldMkLst>
          <pc:docMk/>
          <pc:sldMk cId="2048952638" sldId="3357"/>
        </pc:sldMkLst>
        <pc:spChg chg="add mod">
          <ac:chgData name="PARVONIČ Miroslav" userId="S::miroslav.parvonic@asseco-ce.com::4348c825-24b1-4b74-b4d8-fa0d80449d7e" providerId="AD" clId="Web-{9EEF4B3B-A827-14F7-509A-B2FA983DFF36}" dt="2025-05-02T10:24:43.184" v="8077" actId="20577"/>
          <ac:spMkLst>
            <pc:docMk/>
            <pc:sldMk cId="2048952638" sldId="3357"/>
            <ac:spMk id="5" creationId="{A47B5601-AFF7-2DE6-E56E-B7693902F013}"/>
          </ac:spMkLst>
        </pc:spChg>
      </pc:sldChg>
      <pc:sldChg chg="addSp modSp">
        <pc:chgData name="PARVONIČ Miroslav" userId="S::miroslav.parvonic@asseco-ce.com::4348c825-24b1-4b74-b4d8-fa0d80449d7e" providerId="AD" clId="Web-{9EEF4B3B-A827-14F7-509A-B2FA983DFF36}" dt="2025-05-02T10:25:39.139" v="8106" actId="14100"/>
        <pc:sldMkLst>
          <pc:docMk/>
          <pc:sldMk cId="1876904865" sldId="3358"/>
        </pc:sldMkLst>
      </pc:sldChg>
      <pc:sldChg chg="addSp modSp">
        <pc:chgData name="PARVONIČ Miroslav" userId="S::miroslav.parvonic@asseco-ce.com::4348c825-24b1-4b74-b4d8-fa0d80449d7e" providerId="AD" clId="Web-{9EEF4B3B-A827-14F7-509A-B2FA983DFF36}" dt="2025-05-02T10:26:11.937" v="8129" actId="14100"/>
        <pc:sldMkLst>
          <pc:docMk/>
          <pc:sldMk cId="261643820" sldId="3359"/>
        </pc:sldMkLst>
        <pc:spChg chg="add mod">
          <ac:chgData name="PARVONIČ Miroslav" userId="S::miroslav.parvonic@asseco-ce.com::4348c825-24b1-4b74-b4d8-fa0d80449d7e" providerId="AD" clId="Web-{9EEF4B3B-A827-14F7-509A-B2FA983DFF36}" dt="2025-05-02T10:26:06.562" v="8127" actId="20577"/>
          <ac:spMkLst>
            <pc:docMk/>
            <pc:sldMk cId="261643820" sldId="3359"/>
            <ac:spMk id="5" creationId="{99F09E56-9EEE-1F17-AE05-62A2350472AC}"/>
          </ac:spMkLst>
        </pc:spChg>
      </pc:sldChg>
      <pc:sldChg chg="del">
        <pc:chgData name="PARVONIČ Miroslav" userId="S::miroslav.parvonic@asseco-ce.com::4348c825-24b1-4b74-b4d8-fa0d80449d7e" providerId="AD" clId="Web-{9EEF4B3B-A827-14F7-509A-B2FA983DFF36}" dt="2025-05-02T10:26:32.047" v="8130"/>
        <pc:sldMkLst>
          <pc:docMk/>
          <pc:sldMk cId="4161368781" sldId="3360"/>
        </pc:sldMkLst>
      </pc:sldChg>
      <pc:sldChg chg="modSp">
        <pc:chgData name="PARVONIČ Miroslav" userId="S::miroslav.parvonic@asseco-ce.com::4348c825-24b1-4b74-b4d8-fa0d80449d7e" providerId="AD" clId="Web-{9EEF4B3B-A827-14F7-509A-B2FA983DFF36}" dt="2025-05-02T04:03:35.641" v="374" actId="20577"/>
        <pc:sldMkLst>
          <pc:docMk/>
          <pc:sldMk cId="4272474400" sldId="3361"/>
        </pc:sldMkLst>
        <pc:spChg chg="mod">
          <ac:chgData name="PARVONIČ Miroslav" userId="S::miroslav.parvonic@asseco-ce.com::4348c825-24b1-4b74-b4d8-fa0d80449d7e" providerId="AD" clId="Web-{9EEF4B3B-A827-14F7-509A-B2FA983DFF36}" dt="2025-05-02T04:03:35.641" v="374" actId="20577"/>
          <ac:spMkLst>
            <pc:docMk/>
            <pc:sldMk cId="4272474400" sldId="3361"/>
            <ac:spMk id="6" creationId="{81C2C8FF-F97B-D6BB-EB38-BE8E108217D8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4:03:12.921" v="366" actId="1076"/>
          <ac:picMkLst>
            <pc:docMk/>
            <pc:sldMk cId="4272474400" sldId="3361"/>
            <ac:picMk id="4" creationId="{28802713-B9E0-BC9D-B204-DA2A0991DDFF}"/>
          </ac:picMkLst>
        </pc:picChg>
      </pc:sldChg>
      <pc:sldChg chg="modSp">
        <pc:chgData name="PARVONIČ Miroslav" userId="S::miroslav.parvonic@asseco-ce.com::4348c825-24b1-4b74-b4d8-fa0d80449d7e" providerId="AD" clId="Web-{9EEF4B3B-A827-14F7-509A-B2FA983DFF36}" dt="2025-05-02T04:03:27.938" v="370" actId="20577"/>
        <pc:sldMkLst>
          <pc:docMk/>
          <pc:sldMk cId="3490236704" sldId="3362"/>
        </pc:sldMkLst>
        <pc:spChg chg="mod">
          <ac:chgData name="PARVONIČ Miroslav" userId="S::miroslav.parvonic@asseco-ce.com::4348c825-24b1-4b74-b4d8-fa0d80449d7e" providerId="AD" clId="Web-{9EEF4B3B-A827-14F7-509A-B2FA983DFF36}" dt="2025-05-02T04:03:27.938" v="370" actId="20577"/>
          <ac:spMkLst>
            <pc:docMk/>
            <pc:sldMk cId="3490236704" sldId="3362"/>
            <ac:spMk id="6" creationId="{097E9125-46BF-FC86-8225-FE07AE102B99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4:02:09.091" v="362" actId="14100"/>
          <ac:picMkLst>
            <pc:docMk/>
            <pc:sldMk cId="3490236704" sldId="3362"/>
            <ac:picMk id="4" creationId="{DAC19A2B-B051-2EE3-C6C4-E0BC2CE79655}"/>
          </ac:picMkLst>
        </pc:picChg>
      </pc:sldChg>
      <pc:sldChg chg="modSp">
        <pc:chgData name="PARVONIČ Miroslav" userId="S::miroslav.parvonic@asseco-ce.com::4348c825-24b1-4b74-b4d8-fa0d80449d7e" providerId="AD" clId="Web-{9EEF4B3B-A827-14F7-509A-B2FA983DFF36}" dt="2025-05-02T04:04:20.393" v="382" actId="20577"/>
        <pc:sldMkLst>
          <pc:docMk/>
          <pc:sldMk cId="1600056832" sldId="3363"/>
        </pc:sldMkLst>
        <pc:spChg chg="mod">
          <ac:chgData name="PARVONIČ Miroslav" userId="S::miroslav.parvonic@asseco-ce.com::4348c825-24b1-4b74-b4d8-fa0d80449d7e" providerId="AD" clId="Web-{9EEF4B3B-A827-14F7-509A-B2FA983DFF36}" dt="2025-05-02T04:04:20.393" v="382" actId="20577"/>
          <ac:spMkLst>
            <pc:docMk/>
            <pc:sldMk cId="1600056832" sldId="3363"/>
            <ac:spMk id="5" creationId="{61822445-C179-2AEA-19D1-687B7D36F0C7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4:04:08.752" v="378" actId="14100"/>
          <ac:picMkLst>
            <pc:docMk/>
            <pc:sldMk cId="1600056832" sldId="3363"/>
            <ac:picMk id="8" creationId="{EC608513-0110-C06C-B976-1D81676EC656}"/>
          </ac:picMkLst>
        </pc:picChg>
      </pc:sldChg>
      <pc:sldChg chg="addSp delSp modSp">
        <pc:chgData name="PARVONIČ Miroslav" userId="S::miroslav.parvonic@asseco-ce.com::4348c825-24b1-4b74-b4d8-fa0d80449d7e" providerId="AD" clId="Web-{9EEF4B3B-A827-14F7-509A-B2FA983DFF36}" dt="2025-05-02T04:01:20.168" v="360" actId="14100"/>
        <pc:sldMkLst>
          <pc:docMk/>
          <pc:sldMk cId="2145374474" sldId="3364"/>
        </pc:sldMkLst>
        <pc:spChg chg="mod">
          <ac:chgData name="PARVONIČ Miroslav" userId="S::miroslav.parvonic@asseco-ce.com::4348c825-24b1-4b74-b4d8-fa0d80449d7e" providerId="AD" clId="Web-{9EEF4B3B-A827-14F7-509A-B2FA983DFF36}" dt="2025-05-02T04:01:20.168" v="360" actId="14100"/>
          <ac:spMkLst>
            <pc:docMk/>
            <pc:sldMk cId="2145374474" sldId="3364"/>
            <ac:spMk id="6" creationId="{4534FA91-AFD6-A280-F2D5-43D6E9A12E7F}"/>
          </ac:spMkLst>
        </pc:spChg>
        <pc:picChg chg="add del mod">
          <ac:chgData name="PARVONIČ Miroslav" userId="S::miroslav.parvonic@asseco-ce.com::4348c825-24b1-4b74-b4d8-fa0d80449d7e" providerId="AD" clId="Web-{9EEF4B3B-A827-14F7-509A-B2FA983DFF36}" dt="2025-05-02T04:01:01.714" v="359"/>
          <ac:picMkLst>
            <pc:docMk/>
            <pc:sldMk cId="2145374474" sldId="3364"/>
            <ac:picMk id="4" creationId="{154B507A-91CB-2E2F-B149-E7C8F7EB8013}"/>
          </ac:picMkLst>
        </pc:picChg>
      </pc:sldChg>
      <pc:sldChg chg="modSp">
        <pc:chgData name="PARVONIČ Miroslav" userId="S::miroslav.parvonic@asseco-ce.com::4348c825-24b1-4b74-b4d8-fa0d80449d7e" providerId="AD" clId="Web-{9EEF4B3B-A827-14F7-509A-B2FA983DFF36}" dt="2025-05-02T03:45:37.664" v="231" actId="20577"/>
        <pc:sldMkLst>
          <pc:docMk/>
          <pc:sldMk cId="2824947671" sldId="3366"/>
        </pc:sldMkLst>
        <pc:spChg chg="mod">
          <ac:chgData name="PARVONIČ Miroslav" userId="S::miroslav.parvonic@asseco-ce.com::4348c825-24b1-4b74-b4d8-fa0d80449d7e" providerId="AD" clId="Web-{9EEF4B3B-A827-14F7-509A-B2FA983DFF36}" dt="2025-05-02T03:45:37.664" v="231" actId="20577"/>
          <ac:spMkLst>
            <pc:docMk/>
            <pc:sldMk cId="2824947671" sldId="3366"/>
            <ac:spMk id="5" creationId="{D09B63D9-7457-22F1-96C5-C75DEA933D11}"/>
          </ac:spMkLst>
        </pc:spChg>
        <pc:picChg chg="mod modCrop">
          <ac:chgData name="PARVONIČ Miroslav" userId="S::miroslav.parvonic@asseco-ce.com::4348c825-24b1-4b74-b4d8-fa0d80449d7e" providerId="AD" clId="Web-{9EEF4B3B-A827-14F7-509A-B2FA983DFF36}" dt="2025-05-02T03:44:54.444" v="226" actId="14100"/>
          <ac:picMkLst>
            <pc:docMk/>
            <pc:sldMk cId="2824947671" sldId="3366"/>
            <ac:picMk id="6" creationId="{73727894-F19F-DFAC-DA02-14B2E2E87589}"/>
          </ac:picMkLst>
        </pc:picChg>
      </pc:sldChg>
      <pc:sldChg chg="addSp delSp modSp">
        <pc:chgData name="PARVONIČ Miroslav" userId="S::miroslav.parvonic@asseco-ce.com::4348c825-24b1-4b74-b4d8-fa0d80449d7e" providerId="AD" clId="Web-{9EEF4B3B-A827-14F7-509A-B2FA983DFF36}" dt="2025-05-02T03:56:43.516" v="327" actId="1076"/>
        <pc:sldMkLst>
          <pc:docMk/>
          <pc:sldMk cId="2132893" sldId="3367"/>
        </pc:sldMkLst>
        <pc:spChg chg="mod">
          <ac:chgData name="PARVONIČ Miroslav" userId="S::miroslav.parvonic@asseco-ce.com::4348c825-24b1-4b74-b4d8-fa0d80449d7e" providerId="AD" clId="Web-{9EEF4B3B-A827-14F7-509A-B2FA983DFF36}" dt="2025-05-02T03:56:33.406" v="326" actId="14100"/>
          <ac:spMkLst>
            <pc:docMk/>
            <pc:sldMk cId="2132893" sldId="3367"/>
            <ac:spMk id="5" creationId="{A06DAA42-B400-E3CF-B517-5014D068E556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3:56:43.516" v="327" actId="1076"/>
          <ac:picMkLst>
            <pc:docMk/>
            <pc:sldMk cId="2132893" sldId="3367"/>
            <ac:picMk id="9" creationId="{61A55EF9-2D20-9A21-1BD1-2AADBDDD5E73}"/>
          </ac:picMkLst>
        </pc:picChg>
      </pc:sldChg>
      <pc:sldChg chg="addSp modSp ord">
        <pc:chgData name="PARVONIČ Miroslav" userId="S::miroslav.parvonic@asseco-ce.com::4348c825-24b1-4b74-b4d8-fa0d80449d7e" providerId="AD" clId="Web-{9EEF4B3B-A827-14F7-509A-B2FA983DFF36}" dt="2025-05-02T09:39:56.983" v="6514" actId="20577"/>
        <pc:sldMkLst>
          <pc:docMk/>
          <pc:sldMk cId="800236924" sldId="3368"/>
        </pc:sldMkLst>
        <pc:spChg chg="add mod">
          <ac:chgData name="PARVONIČ Miroslav" userId="S::miroslav.parvonic@asseco-ce.com::4348c825-24b1-4b74-b4d8-fa0d80449d7e" providerId="AD" clId="Web-{9EEF4B3B-A827-14F7-509A-B2FA983DFF36}" dt="2025-05-02T09:39:56.983" v="6514" actId="20577"/>
          <ac:spMkLst>
            <pc:docMk/>
            <pc:sldMk cId="800236924" sldId="3368"/>
            <ac:spMk id="5" creationId="{F3ADC42B-55F3-A7BE-A53D-C9945EC1E094}"/>
          </ac:spMkLst>
        </pc:spChg>
        <pc:picChg chg="mod modCrop">
          <ac:chgData name="PARVONIČ Miroslav" userId="S::miroslav.parvonic@asseco-ce.com::4348c825-24b1-4b74-b4d8-fa0d80449d7e" providerId="AD" clId="Web-{9EEF4B3B-A827-14F7-509A-B2FA983DFF36}" dt="2025-05-02T09:34:57.223" v="6286" actId="1076"/>
          <ac:picMkLst>
            <pc:docMk/>
            <pc:sldMk cId="800236924" sldId="3368"/>
            <ac:picMk id="8" creationId="{746C572D-E6F4-26DC-4C8D-28C45FC7D1C4}"/>
          </ac:picMkLst>
        </pc:picChg>
      </pc:sldChg>
      <pc:sldChg chg="addSp delSp modSp ord">
        <pc:chgData name="PARVONIČ Miroslav" userId="S::miroslav.parvonic@asseco-ce.com::4348c825-24b1-4b74-b4d8-fa0d80449d7e" providerId="AD" clId="Web-{9EEF4B3B-A827-14F7-509A-B2FA983DFF36}" dt="2025-05-02T09:43:06.474" v="6682" actId="20577"/>
        <pc:sldMkLst>
          <pc:docMk/>
          <pc:sldMk cId="3520691851" sldId="3369"/>
        </pc:sldMkLst>
        <pc:spChg chg="add mod">
          <ac:chgData name="PARVONIČ Miroslav" userId="S::miroslav.parvonic@asseco-ce.com::4348c825-24b1-4b74-b4d8-fa0d80449d7e" providerId="AD" clId="Web-{9EEF4B3B-A827-14F7-509A-B2FA983DFF36}" dt="2025-05-02T09:43:06.474" v="6682" actId="20577"/>
          <ac:spMkLst>
            <pc:docMk/>
            <pc:sldMk cId="3520691851" sldId="3369"/>
            <ac:spMk id="5" creationId="{6B03DF88-A680-6DC0-D001-66392927F2A4}"/>
          </ac:spMkLst>
        </pc:spChg>
        <pc:picChg chg="mod modCrop">
          <ac:chgData name="PARVONIČ Miroslav" userId="S::miroslav.parvonic@asseco-ce.com::4348c825-24b1-4b74-b4d8-fa0d80449d7e" providerId="AD" clId="Web-{9EEF4B3B-A827-14F7-509A-B2FA983DFF36}" dt="2025-05-02T09:42:36.130" v="6664" actId="1076"/>
          <ac:picMkLst>
            <pc:docMk/>
            <pc:sldMk cId="3520691851" sldId="3369"/>
            <ac:picMk id="6" creationId="{16D4478A-DBB1-EB3C-AB7D-5597B59D0D54}"/>
          </ac:picMkLst>
        </pc:picChg>
      </pc:sldChg>
      <pc:sldChg chg="addSp modSp ord">
        <pc:chgData name="PARVONIČ Miroslav" userId="S::miroslav.parvonic@asseco-ce.com::4348c825-24b1-4b74-b4d8-fa0d80449d7e" providerId="AD" clId="Web-{9EEF4B3B-A827-14F7-509A-B2FA983DFF36}" dt="2025-05-02T09:54:55.420" v="7239" actId="20577"/>
        <pc:sldMkLst>
          <pc:docMk/>
          <pc:sldMk cId="3797337409" sldId="3370"/>
        </pc:sldMkLst>
        <pc:spChg chg="add mod">
          <ac:chgData name="PARVONIČ Miroslav" userId="S::miroslav.parvonic@asseco-ce.com::4348c825-24b1-4b74-b4d8-fa0d80449d7e" providerId="AD" clId="Web-{9EEF4B3B-A827-14F7-509A-B2FA983DFF36}" dt="2025-05-02T09:54:55.420" v="7239" actId="20577"/>
          <ac:spMkLst>
            <pc:docMk/>
            <pc:sldMk cId="3797337409" sldId="3370"/>
            <ac:spMk id="5" creationId="{F699AEF6-D2A0-4131-B608-40EA9D9790E4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9:53:23.152" v="7172" actId="14100"/>
          <ac:picMkLst>
            <pc:docMk/>
            <pc:sldMk cId="3797337409" sldId="3370"/>
            <ac:picMk id="12" creationId="{DEC1771F-4274-DD59-A269-BABA72742C7F}"/>
          </ac:picMkLst>
        </pc:picChg>
        <pc:picChg chg="mod">
          <ac:chgData name="PARVONIČ Miroslav" userId="S::miroslav.parvonic@asseco-ce.com::4348c825-24b1-4b74-b4d8-fa0d80449d7e" providerId="AD" clId="Web-{9EEF4B3B-A827-14F7-509A-B2FA983DFF36}" dt="2025-05-02T09:53:37.761" v="7174" actId="14100"/>
          <ac:picMkLst>
            <pc:docMk/>
            <pc:sldMk cId="3797337409" sldId="3370"/>
            <ac:picMk id="16" creationId="{39997E4F-68A3-6262-3E41-BE5141D34356}"/>
          </ac:picMkLst>
        </pc:picChg>
      </pc:sldChg>
      <pc:sldChg chg="addSp delSp modSp ord">
        <pc:chgData name="PARVONIČ Miroslav" userId="S::miroslav.parvonic@asseco-ce.com::4348c825-24b1-4b74-b4d8-fa0d80449d7e" providerId="AD" clId="Web-{9EEF4B3B-A827-14F7-509A-B2FA983DFF36}" dt="2025-05-02T09:49:56.348" v="6883" actId="20577"/>
        <pc:sldMkLst>
          <pc:docMk/>
          <pc:sldMk cId="4269672322" sldId="3371"/>
        </pc:sldMkLst>
        <pc:spChg chg="add mod">
          <ac:chgData name="PARVONIČ Miroslav" userId="S::miroslav.parvonic@asseco-ce.com::4348c825-24b1-4b74-b4d8-fa0d80449d7e" providerId="AD" clId="Web-{9EEF4B3B-A827-14F7-509A-B2FA983DFF36}" dt="2025-05-02T09:49:56.348" v="6883" actId="20577"/>
          <ac:spMkLst>
            <pc:docMk/>
            <pc:sldMk cId="4269672322" sldId="3371"/>
            <ac:spMk id="5" creationId="{386731EE-5893-6B29-8E55-2704B30A0F52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9:45:29.010" v="6695" actId="14100"/>
          <ac:picMkLst>
            <pc:docMk/>
            <pc:sldMk cId="4269672322" sldId="3371"/>
            <ac:picMk id="10" creationId="{AB0B37FE-12B5-8F49-1FF8-0437187DC461}"/>
          </ac:picMkLst>
        </pc:picChg>
      </pc:sldChg>
      <pc:sldChg chg="addSp modSp ord">
        <pc:chgData name="PARVONIČ Miroslav" userId="S::miroslav.parvonic@asseco-ce.com::4348c825-24b1-4b74-b4d8-fa0d80449d7e" providerId="AD" clId="Web-{9EEF4B3B-A827-14F7-509A-B2FA983DFF36}" dt="2025-05-02T09:50:50.678" v="6936" actId="14100"/>
        <pc:sldMkLst>
          <pc:docMk/>
          <pc:sldMk cId="2553324145" sldId="3372"/>
        </pc:sldMkLst>
        <pc:spChg chg="add mod">
          <ac:chgData name="PARVONIČ Miroslav" userId="S::miroslav.parvonic@asseco-ce.com::4348c825-24b1-4b74-b4d8-fa0d80449d7e" providerId="AD" clId="Web-{9EEF4B3B-A827-14F7-509A-B2FA983DFF36}" dt="2025-05-02T09:50:41.349" v="6934" actId="14100"/>
          <ac:spMkLst>
            <pc:docMk/>
            <pc:sldMk cId="2553324145" sldId="3372"/>
            <ac:spMk id="5" creationId="{786AED46-4234-7600-FA19-9EA8503EAA7B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9:50:50.678" v="6936" actId="14100"/>
          <ac:picMkLst>
            <pc:docMk/>
            <pc:sldMk cId="2553324145" sldId="3372"/>
            <ac:picMk id="9" creationId="{DB5E0D5F-6BAE-8816-6477-25F36DFE7E64}"/>
          </ac:picMkLst>
        </pc:picChg>
      </pc:sldChg>
      <pc:sldChg chg="addSp delSp modSp">
        <pc:chgData name="PARVONIČ Miroslav" userId="S::miroslav.parvonic@asseco-ce.com::4348c825-24b1-4b74-b4d8-fa0d80449d7e" providerId="AD" clId="Web-{9EEF4B3B-A827-14F7-509A-B2FA983DFF36}" dt="2025-05-02T11:15:02.485" v="8670" actId="14100"/>
        <pc:sldMkLst>
          <pc:docMk/>
          <pc:sldMk cId="2094941929" sldId="3373"/>
        </pc:sldMkLst>
        <pc:spChg chg="add mod">
          <ac:chgData name="PARVONIČ Miroslav" userId="S::miroslav.parvonic@asseco-ce.com::4348c825-24b1-4b74-b4d8-fa0d80449d7e" providerId="AD" clId="Web-{9EEF4B3B-A827-14F7-509A-B2FA983DFF36}" dt="2025-05-02T11:13:39.310" v="8665" actId="20577"/>
          <ac:spMkLst>
            <pc:docMk/>
            <pc:sldMk cId="2094941929" sldId="3373"/>
            <ac:spMk id="9" creationId="{17A33508-B916-6AFE-1BF9-86A116EFC92D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1:15:02.485" v="8670" actId="14100"/>
          <ac:picMkLst>
            <pc:docMk/>
            <pc:sldMk cId="2094941929" sldId="3373"/>
            <ac:picMk id="10" creationId="{A36842E5-BCBE-A679-6CC3-A451F67556A1}"/>
          </ac:picMkLst>
        </pc:picChg>
      </pc:sldChg>
      <pc:sldChg chg="addSp modSp ord">
        <pc:chgData name="PARVONIČ Miroslav" userId="S::miroslav.parvonic@asseco-ce.com::4348c825-24b1-4b74-b4d8-fa0d80449d7e" providerId="AD" clId="Web-{9EEF4B3B-A827-14F7-509A-B2FA983DFF36}" dt="2025-05-02T09:57:31.488" v="7290" actId="20577"/>
        <pc:sldMkLst>
          <pc:docMk/>
          <pc:sldMk cId="3854489238" sldId="3374"/>
        </pc:sldMkLst>
        <pc:spChg chg="add mod">
          <ac:chgData name="PARVONIČ Miroslav" userId="S::miroslav.parvonic@asseco-ce.com::4348c825-24b1-4b74-b4d8-fa0d80449d7e" providerId="AD" clId="Web-{9EEF4B3B-A827-14F7-509A-B2FA983DFF36}" dt="2025-05-02T09:57:31.488" v="7290" actId="20577"/>
          <ac:spMkLst>
            <pc:docMk/>
            <pc:sldMk cId="3854489238" sldId="3374"/>
            <ac:spMk id="5" creationId="{2D242390-AA84-E855-9E68-DF69A737E156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9:55:17.859" v="7241" actId="14100"/>
          <ac:picMkLst>
            <pc:docMk/>
            <pc:sldMk cId="3854489238" sldId="3374"/>
            <ac:picMk id="6" creationId="{AD08EF4C-B459-FB9C-488D-8F8ECCD379BD}"/>
          </ac:picMkLst>
        </pc:picChg>
      </pc:sldChg>
      <pc:sldChg chg="addSp modSp ord">
        <pc:chgData name="PARVONIČ Miroslav" userId="S::miroslav.parvonic@asseco-ce.com::4348c825-24b1-4b74-b4d8-fa0d80449d7e" providerId="AD" clId="Web-{9EEF4B3B-A827-14F7-509A-B2FA983DFF36}" dt="2025-05-02T09:57:22.082" v="7286" actId="20577"/>
        <pc:sldMkLst>
          <pc:docMk/>
          <pc:sldMk cId="1082646439" sldId="3375"/>
        </pc:sldMkLst>
        <pc:spChg chg="add mod">
          <ac:chgData name="PARVONIČ Miroslav" userId="S::miroslav.parvonic@asseco-ce.com::4348c825-24b1-4b74-b4d8-fa0d80449d7e" providerId="AD" clId="Web-{9EEF4B3B-A827-14F7-509A-B2FA983DFF36}" dt="2025-05-02T09:57:22.082" v="7286" actId="20577"/>
          <ac:spMkLst>
            <pc:docMk/>
            <pc:sldMk cId="1082646439" sldId="3375"/>
            <ac:spMk id="5" creationId="{A5A9D08F-A0C6-EF4C-6275-12C08A852477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9:56:26.439" v="7254" actId="14100"/>
          <ac:picMkLst>
            <pc:docMk/>
            <pc:sldMk cId="1082646439" sldId="3375"/>
            <ac:picMk id="8" creationId="{30B6FF66-1902-E3D8-6E07-FA59C9FF6991}"/>
          </ac:picMkLst>
        </pc:picChg>
      </pc:sldChg>
      <pc:sldChg chg="addSp modSp ord">
        <pc:chgData name="PARVONIČ Miroslav" userId="S::miroslav.parvonic@asseco-ce.com::4348c825-24b1-4b74-b4d8-fa0d80449d7e" providerId="AD" clId="Web-{9EEF4B3B-A827-14F7-509A-B2FA983DFF36}" dt="2025-05-02T09:58:20.724" v="7312" actId="1076"/>
        <pc:sldMkLst>
          <pc:docMk/>
          <pc:sldMk cId="3712187285" sldId="3376"/>
        </pc:sldMkLst>
        <pc:spChg chg="add mod">
          <ac:chgData name="PARVONIČ Miroslav" userId="S::miroslav.parvonic@asseco-ce.com::4348c825-24b1-4b74-b4d8-fa0d80449d7e" providerId="AD" clId="Web-{9EEF4B3B-A827-14F7-509A-B2FA983DFF36}" dt="2025-05-02T09:58:10.005" v="7310" actId="20577"/>
          <ac:spMkLst>
            <pc:docMk/>
            <pc:sldMk cId="3712187285" sldId="3376"/>
            <ac:spMk id="5" creationId="{0944E823-D042-EF0F-0EE1-A7E54CA8D265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9:58:16.130" v="7311" actId="1076"/>
          <ac:picMkLst>
            <pc:docMk/>
            <pc:sldMk cId="3712187285" sldId="3376"/>
            <ac:picMk id="6" creationId="{7D720581-F342-9599-7A00-605140916C11}"/>
          </ac:picMkLst>
        </pc:picChg>
        <pc:picChg chg="mod">
          <ac:chgData name="PARVONIČ Miroslav" userId="S::miroslav.parvonic@asseco-ce.com::4348c825-24b1-4b74-b4d8-fa0d80449d7e" providerId="AD" clId="Web-{9EEF4B3B-A827-14F7-509A-B2FA983DFF36}" dt="2025-05-02T09:58:20.724" v="7312" actId="1076"/>
          <ac:picMkLst>
            <pc:docMk/>
            <pc:sldMk cId="3712187285" sldId="3376"/>
            <ac:picMk id="9" creationId="{C0C5218B-8D70-4001-18B3-0DFD18D2885B}"/>
          </ac:picMkLst>
        </pc:picChg>
      </pc:sldChg>
      <pc:sldChg chg="del mod modShow">
        <pc:chgData name="PARVONIČ Miroslav" userId="S::miroslav.parvonic@asseco-ce.com::4348c825-24b1-4b74-b4d8-fa0d80449d7e" providerId="AD" clId="Web-{9EEF4B3B-A827-14F7-509A-B2FA983DFF36}" dt="2025-05-02T13:09:24.525" v="12303"/>
        <pc:sldMkLst>
          <pc:docMk/>
          <pc:sldMk cId="1563483734" sldId="3377"/>
        </pc:sldMkLst>
      </pc:sldChg>
      <pc:sldChg chg="addSp delSp modSp">
        <pc:chgData name="PARVONIČ Miroslav" userId="S::miroslav.parvonic@asseco-ce.com::4348c825-24b1-4b74-b4d8-fa0d80449d7e" providerId="AD" clId="Web-{9EEF4B3B-A827-14F7-509A-B2FA983DFF36}" dt="2025-05-02T03:42:18.633" v="220" actId="14100"/>
        <pc:sldMkLst>
          <pc:docMk/>
          <pc:sldMk cId="2546236259" sldId="3379"/>
        </pc:sldMkLst>
        <pc:spChg chg="mod">
          <ac:chgData name="PARVONIČ Miroslav" userId="S::miroslav.parvonic@asseco-ce.com::4348c825-24b1-4b74-b4d8-fa0d80449d7e" providerId="AD" clId="Web-{9EEF4B3B-A827-14F7-509A-B2FA983DFF36}" dt="2025-05-02T03:42:18.633" v="220" actId="14100"/>
          <ac:spMkLst>
            <pc:docMk/>
            <pc:sldMk cId="2546236259" sldId="3379"/>
            <ac:spMk id="6" creationId="{6CB55005-53AC-3F60-7900-B86865B78A8B}"/>
          </ac:spMkLst>
        </pc:spChg>
      </pc:sldChg>
      <pc:sldChg chg="addSp delSp modSp">
        <pc:chgData name="PARVONIČ Miroslav" userId="S::miroslav.parvonic@asseco-ce.com::4348c825-24b1-4b74-b4d8-fa0d80449d7e" providerId="AD" clId="Web-{9EEF4B3B-A827-14F7-509A-B2FA983DFF36}" dt="2025-05-02T04:28:38.920" v="729" actId="20577"/>
        <pc:sldMkLst>
          <pc:docMk/>
          <pc:sldMk cId="1620523013" sldId="3380"/>
        </pc:sldMkLst>
        <pc:spChg chg="mod">
          <ac:chgData name="PARVONIČ Miroslav" userId="S::miroslav.parvonic@asseco-ce.com::4348c825-24b1-4b74-b4d8-fa0d80449d7e" providerId="AD" clId="Web-{9EEF4B3B-A827-14F7-509A-B2FA983DFF36}" dt="2025-05-02T04:28:38.920" v="729" actId="20577"/>
          <ac:spMkLst>
            <pc:docMk/>
            <pc:sldMk cId="1620523013" sldId="3380"/>
            <ac:spMk id="5" creationId="{5BD893C8-35E7-3391-C7DB-6B167F27AA3C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4:25:08.880" v="548" actId="1076"/>
          <ac:picMkLst>
            <pc:docMk/>
            <pc:sldMk cId="1620523013" sldId="3380"/>
            <ac:picMk id="14" creationId="{BF8B9D6E-E81D-728F-BAEC-45A5174CF6D7}"/>
          </ac:picMkLst>
        </pc:picChg>
      </pc:sldChg>
      <pc:sldChg chg="modSp add replId">
        <pc:chgData name="PARVONIČ Miroslav" userId="S::miroslav.parvonic@asseco-ce.com::4348c825-24b1-4b74-b4d8-fa0d80449d7e" providerId="AD" clId="Web-{9EEF4B3B-A827-14F7-509A-B2FA983DFF36}" dt="2025-05-02T03:57:29.113" v="329" actId="20577"/>
        <pc:sldMkLst>
          <pc:docMk/>
          <pc:sldMk cId="2700174302" sldId="3381"/>
        </pc:sldMkLst>
        <pc:spChg chg="mod">
          <ac:chgData name="PARVONIČ Miroslav" userId="S::miroslav.parvonic@asseco-ce.com::4348c825-24b1-4b74-b4d8-fa0d80449d7e" providerId="AD" clId="Web-{9EEF4B3B-A827-14F7-509A-B2FA983DFF36}" dt="2025-05-02T03:57:29.113" v="329" actId="20577"/>
          <ac:spMkLst>
            <pc:docMk/>
            <pc:sldMk cId="2700174302" sldId="3381"/>
            <ac:spMk id="5" creationId="{E9C02D87-30B7-95FC-25F0-B9AA4809374B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03:57:17.722" v="328" actId="1076"/>
          <ac:picMkLst>
            <pc:docMk/>
            <pc:sldMk cId="2700174302" sldId="3381"/>
            <ac:picMk id="8" creationId="{479A1364-35DD-6FC7-BEDB-820EF8017E81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5:24:54.091" v="1676" actId="20577"/>
        <pc:sldMkLst>
          <pc:docMk/>
          <pc:sldMk cId="641301917" sldId="3382"/>
        </pc:sldMkLst>
        <pc:spChg chg="mod">
          <ac:chgData name="PARVONIČ Miroslav" userId="S::miroslav.parvonic@asseco-ce.com::4348c825-24b1-4b74-b4d8-fa0d80449d7e" providerId="AD" clId="Web-{9EEF4B3B-A827-14F7-509A-B2FA983DFF36}" dt="2025-05-02T05:24:54.091" v="1676" actId="20577"/>
          <ac:spMkLst>
            <pc:docMk/>
            <pc:sldMk cId="641301917" sldId="3382"/>
            <ac:spMk id="5" creationId="{CCF3ADA8-EAC4-BBCC-B7A7-84AF7B5E4D34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5:22:04.007" v="1545" actId="1076"/>
          <ac:picMkLst>
            <pc:docMk/>
            <pc:sldMk cId="641301917" sldId="3382"/>
            <ac:picMk id="15" creationId="{6BFCEA90-FD61-008E-BFAC-B4BB3F2C2A4A}"/>
          </ac:picMkLst>
        </pc:picChg>
      </pc:sldChg>
      <pc:sldChg chg="modSp add replId">
        <pc:chgData name="PARVONIČ Miroslav" userId="S::miroslav.parvonic@asseco-ce.com::4348c825-24b1-4b74-b4d8-fa0d80449d7e" providerId="AD" clId="Web-{9EEF4B3B-A827-14F7-509A-B2FA983DFF36}" dt="2025-05-02T06:48:49.249" v="1876" actId="20577"/>
        <pc:sldMkLst>
          <pc:docMk/>
          <pc:sldMk cId="3566713294" sldId="3383"/>
        </pc:sldMkLst>
        <pc:spChg chg="mod">
          <ac:chgData name="PARVONIČ Miroslav" userId="S::miroslav.parvonic@asseco-ce.com::4348c825-24b1-4b74-b4d8-fa0d80449d7e" providerId="AD" clId="Web-{9EEF4B3B-A827-14F7-509A-B2FA983DFF36}" dt="2025-05-02T06:48:49.249" v="1876" actId="20577"/>
          <ac:spMkLst>
            <pc:docMk/>
            <pc:sldMk cId="3566713294" sldId="3383"/>
            <ac:spMk id="5" creationId="{9B0BA1C2-9207-6A24-4A91-7BC5E780F1BF}"/>
          </ac:spMkLst>
        </pc:sp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5:31:07.339" v="1838" actId="1076"/>
        <pc:sldMkLst>
          <pc:docMk/>
          <pc:sldMk cId="1612014273" sldId="3384"/>
        </pc:sldMkLst>
        <pc:spChg chg="mod">
          <ac:chgData name="PARVONIČ Miroslav" userId="S::miroslav.parvonic@asseco-ce.com::4348c825-24b1-4b74-b4d8-fa0d80449d7e" providerId="AD" clId="Web-{9EEF4B3B-A827-14F7-509A-B2FA983DFF36}" dt="2025-05-02T05:30:59.213" v="1837" actId="20577"/>
          <ac:spMkLst>
            <pc:docMk/>
            <pc:sldMk cId="1612014273" sldId="3384"/>
            <ac:spMk id="5" creationId="{B16FCDFF-B025-B1F9-1B7C-683B63595C23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5:31:07.339" v="1838" actId="1076"/>
          <ac:picMkLst>
            <pc:docMk/>
            <pc:sldMk cId="1612014273" sldId="3384"/>
            <ac:picMk id="4" creationId="{DC1FE656-CE04-0134-4F17-0E6EEAEF2905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7:02:42.570" v="2247" actId="14100"/>
        <pc:sldMkLst>
          <pc:docMk/>
          <pc:sldMk cId="2226959198" sldId="3385"/>
        </pc:sldMkLst>
        <pc:spChg chg="add mod">
          <ac:chgData name="PARVONIČ Miroslav" userId="S::miroslav.parvonic@asseco-ce.com::4348c825-24b1-4b74-b4d8-fa0d80449d7e" providerId="AD" clId="Web-{9EEF4B3B-A827-14F7-509A-B2FA983DFF36}" dt="2025-05-02T07:02:25.100" v="2243" actId="20577"/>
          <ac:spMkLst>
            <pc:docMk/>
            <pc:sldMk cId="2226959198" sldId="3385"/>
            <ac:spMk id="9" creationId="{88D7BDCB-34B5-D4F9-58F9-496DA11724B7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7:02:42.570" v="2247" actId="14100"/>
          <ac:picMkLst>
            <pc:docMk/>
            <pc:sldMk cId="2226959198" sldId="3385"/>
            <ac:picMk id="10" creationId="{AA3B62FC-317B-A95A-15D7-508A0A0C9A72}"/>
          </ac:picMkLst>
        </pc:picChg>
      </pc:sldChg>
      <pc:sldChg chg="addSp modSp add replId">
        <pc:chgData name="PARVONIČ Miroslav" userId="S::miroslav.parvonic@asseco-ce.com::4348c825-24b1-4b74-b4d8-fa0d80449d7e" providerId="AD" clId="Web-{9EEF4B3B-A827-14F7-509A-B2FA983DFF36}" dt="2025-05-02T06:59:35.229" v="2195" actId="20577"/>
        <pc:sldMkLst>
          <pc:docMk/>
          <pc:sldMk cId="3496639021" sldId="3386"/>
        </pc:sldMkLst>
        <pc:spChg chg="mod">
          <ac:chgData name="PARVONIČ Miroslav" userId="S::miroslav.parvonic@asseco-ce.com::4348c825-24b1-4b74-b4d8-fa0d80449d7e" providerId="AD" clId="Web-{9EEF4B3B-A827-14F7-509A-B2FA983DFF36}" dt="2025-05-02T06:59:35.229" v="2195" actId="20577"/>
          <ac:spMkLst>
            <pc:docMk/>
            <pc:sldMk cId="3496639021" sldId="3386"/>
            <ac:spMk id="9" creationId="{6D6D80BE-10CA-20B7-AA1B-9980345339B0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6:58:18.349" v="2083" actId="14100"/>
          <ac:picMkLst>
            <pc:docMk/>
            <pc:sldMk cId="3496639021" sldId="3386"/>
            <ac:picMk id="5" creationId="{C6A60E76-9512-4DA1-9235-971DF6465D4F}"/>
          </ac:picMkLst>
        </pc:picChg>
        <pc:picChg chg="add mod modCrop">
          <ac:chgData name="PARVONIČ Miroslav" userId="S::miroslav.parvonic@asseco-ce.com::4348c825-24b1-4b74-b4d8-fa0d80449d7e" providerId="AD" clId="Web-{9EEF4B3B-A827-14F7-509A-B2FA983DFF36}" dt="2025-05-02T06:58:21.459" v="2084" actId="1076"/>
          <ac:picMkLst>
            <pc:docMk/>
            <pc:sldMk cId="3496639021" sldId="3386"/>
            <ac:picMk id="6" creationId="{289F85F9-F9B2-24B6-925A-7F98FDC00A83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7:07:21.760" v="2466" actId="14100"/>
        <pc:sldMkLst>
          <pc:docMk/>
          <pc:sldMk cId="3341933014" sldId="3387"/>
        </pc:sldMkLst>
        <pc:spChg chg="mod">
          <ac:chgData name="PARVONIČ Miroslav" userId="S::miroslav.parvonic@asseco-ce.com::4348c825-24b1-4b74-b4d8-fa0d80449d7e" providerId="AD" clId="Web-{9EEF4B3B-A827-14F7-509A-B2FA983DFF36}" dt="2025-05-02T07:06:18.131" v="2461" actId="20577"/>
          <ac:spMkLst>
            <pc:docMk/>
            <pc:sldMk cId="3341933014" sldId="3387"/>
            <ac:spMk id="9" creationId="{3F708DDE-7971-1B93-8C13-C8F72789EBCC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7:07:21.760" v="2466" actId="14100"/>
          <ac:picMkLst>
            <pc:docMk/>
            <pc:sldMk cId="3341933014" sldId="3387"/>
            <ac:picMk id="5" creationId="{E112DC48-D585-2435-FC1F-1FF365A87DF9}"/>
          </ac:picMkLst>
        </pc:picChg>
      </pc:sldChg>
      <pc:sldChg chg="addSp modSp add replId">
        <pc:chgData name="PARVONIČ Miroslav" userId="S::miroslav.parvonic@asseco-ce.com::4348c825-24b1-4b74-b4d8-fa0d80449d7e" providerId="AD" clId="Web-{9EEF4B3B-A827-14F7-509A-B2FA983DFF36}" dt="2025-05-02T08:02:01.284" v="2917" actId="20577"/>
        <pc:sldMkLst>
          <pc:docMk/>
          <pc:sldMk cId="1543173294" sldId="3388"/>
        </pc:sldMkLst>
        <pc:spChg chg="mod">
          <ac:chgData name="PARVONIČ Miroslav" userId="S::miroslav.parvonic@asseco-ce.com::4348c825-24b1-4b74-b4d8-fa0d80449d7e" providerId="AD" clId="Web-{9EEF4B3B-A827-14F7-509A-B2FA983DFF36}" dt="2025-05-02T08:02:01.284" v="2917" actId="20577"/>
          <ac:spMkLst>
            <pc:docMk/>
            <pc:sldMk cId="1543173294" sldId="3388"/>
            <ac:spMk id="9" creationId="{B6DD0BB6-7BB6-9F0B-5A6F-70399CA12620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7:46:43.097" v="2779" actId="14100"/>
          <ac:picMkLst>
            <pc:docMk/>
            <pc:sldMk cId="1543173294" sldId="3388"/>
            <ac:picMk id="4" creationId="{F945AC25-C8BA-8999-1DC3-BEA566F3395C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8:07:53.202" v="3333" actId="20577"/>
        <pc:sldMkLst>
          <pc:docMk/>
          <pc:sldMk cId="2055009042" sldId="3389"/>
        </pc:sldMkLst>
        <pc:spChg chg="mod">
          <ac:chgData name="PARVONIČ Miroslav" userId="S::miroslav.parvonic@asseco-ce.com::4348c825-24b1-4b74-b4d8-fa0d80449d7e" providerId="AD" clId="Web-{9EEF4B3B-A827-14F7-509A-B2FA983DFF36}" dt="2025-05-02T08:07:53.202" v="3333" actId="20577"/>
          <ac:spMkLst>
            <pc:docMk/>
            <pc:sldMk cId="2055009042" sldId="3389"/>
            <ac:spMk id="9" creationId="{6B61969F-B8B5-0F62-CA44-FD2D04BAAD64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8:03:08.224" v="2950" actId="14100"/>
          <ac:picMkLst>
            <pc:docMk/>
            <pc:sldMk cId="2055009042" sldId="3389"/>
            <ac:picMk id="5" creationId="{07571A35-40DA-E900-C3D5-463F7052D954}"/>
          </ac:picMkLst>
        </pc:picChg>
        <pc:picChg chg="add mod">
          <ac:chgData name="PARVONIČ Miroslav" userId="S::miroslav.parvonic@asseco-ce.com::4348c825-24b1-4b74-b4d8-fa0d80449d7e" providerId="AD" clId="Web-{9EEF4B3B-A827-14F7-509A-B2FA983DFF36}" dt="2025-05-02T08:03:04.239" v="2949" actId="1076"/>
          <ac:picMkLst>
            <pc:docMk/>
            <pc:sldMk cId="2055009042" sldId="3389"/>
            <ac:picMk id="6" creationId="{61D510E8-1968-7CF0-6000-A9DB5DAB501E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8:27:31.648" v="3671" actId="20577"/>
        <pc:sldMkLst>
          <pc:docMk/>
          <pc:sldMk cId="2713859134" sldId="3390"/>
        </pc:sldMkLst>
        <pc:spChg chg="mod">
          <ac:chgData name="PARVONIČ Miroslav" userId="S::miroslav.parvonic@asseco-ce.com::4348c825-24b1-4b74-b4d8-fa0d80449d7e" providerId="AD" clId="Web-{9EEF4B3B-A827-14F7-509A-B2FA983DFF36}" dt="2025-05-02T08:27:31.648" v="3671" actId="20577"/>
          <ac:spMkLst>
            <pc:docMk/>
            <pc:sldMk cId="2713859134" sldId="3390"/>
            <ac:spMk id="9" creationId="{E5840756-8C5F-B910-6A79-9E8B7EC792C7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8:25:54.254" v="3543"/>
          <ac:picMkLst>
            <pc:docMk/>
            <pc:sldMk cId="2713859134" sldId="3390"/>
            <ac:picMk id="4" creationId="{DDCBF597-8827-74A9-BE51-EBA89845E314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8:30:01.091" v="3731" actId="20577"/>
        <pc:sldMkLst>
          <pc:docMk/>
          <pc:sldMk cId="1143001978" sldId="3391"/>
        </pc:sldMkLst>
        <pc:spChg chg="mod">
          <ac:chgData name="PARVONIČ Miroslav" userId="S::miroslav.parvonic@asseco-ce.com::4348c825-24b1-4b74-b4d8-fa0d80449d7e" providerId="AD" clId="Web-{9EEF4B3B-A827-14F7-509A-B2FA983DFF36}" dt="2025-05-02T08:30:01.091" v="3731" actId="20577"/>
          <ac:spMkLst>
            <pc:docMk/>
            <pc:sldMk cId="1143001978" sldId="3391"/>
            <ac:spMk id="9" creationId="{48AB83D6-0DCC-6428-325B-CA641D9A39FD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8:28:32.213" v="3682" actId="14100"/>
          <ac:picMkLst>
            <pc:docMk/>
            <pc:sldMk cId="1143001978" sldId="3391"/>
            <ac:picMk id="5" creationId="{68C2C9A5-6A95-10C3-091D-CF46A789078B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8:40:42.862" v="4095" actId="20577"/>
        <pc:sldMkLst>
          <pc:docMk/>
          <pc:sldMk cId="1726008924" sldId="3392"/>
        </pc:sldMkLst>
        <pc:spChg chg="mod">
          <ac:chgData name="PARVONIČ Miroslav" userId="S::miroslav.parvonic@asseco-ce.com::4348c825-24b1-4b74-b4d8-fa0d80449d7e" providerId="AD" clId="Web-{9EEF4B3B-A827-14F7-509A-B2FA983DFF36}" dt="2025-05-02T08:40:42.862" v="4095" actId="20577"/>
          <ac:spMkLst>
            <pc:docMk/>
            <pc:sldMk cId="1726008924" sldId="3392"/>
            <ac:spMk id="9" creationId="{19DC9AF9-9E6C-BE53-2D64-0F1F0A516B90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8:36:20.150" v="3740" actId="14100"/>
          <ac:picMkLst>
            <pc:docMk/>
            <pc:sldMk cId="1726008924" sldId="3392"/>
            <ac:picMk id="4" creationId="{D0B6F5BD-5799-5CD8-4C1B-F3E1A71D98DB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8:54:23.906" v="4404" actId="14100"/>
        <pc:sldMkLst>
          <pc:docMk/>
          <pc:sldMk cId="1943637757" sldId="3393"/>
        </pc:sldMkLst>
        <pc:spChg chg="mod">
          <ac:chgData name="PARVONIČ Miroslav" userId="S::miroslav.parvonic@asseco-ce.com::4348c825-24b1-4b74-b4d8-fa0d80449d7e" providerId="AD" clId="Web-{9EEF4B3B-A827-14F7-509A-B2FA983DFF36}" dt="2025-05-02T08:44:02.072" v="4395" actId="20577"/>
          <ac:spMkLst>
            <pc:docMk/>
            <pc:sldMk cId="1943637757" sldId="3393"/>
            <ac:spMk id="9" creationId="{63D5B88D-2433-E07A-29B8-64428D24F237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08:54:23.906" v="4404" actId="14100"/>
          <ac:picMkLst>
            <pc:docMk/>
            <pc:sldMk cId="1943637757" sldId="3393"/>
            <ac:picMk id="6" creationId="{0DCDB32A-3969-F758-2F6E-5A8DEC55F965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9:11:58.520" v="4904" actId="20577"/>
        <pc:sldMkLst>
          <pc:docMk/>
          <pc:sldMk cId="1040699475" sldId="3394"/>
        </pc:sldMkLst>
        <pc:spChg chg="mod">
          <ac:chgData name="PARVONIČ Miroslav" userId="S::miroslav.parvonic@asseco-ce.com::4348c825-24b1-4b74-b4d8-fa0d80449d7e" providerId="AD" clId="Web-{9EEF4B3B-A827-14F7-509A-B2FA983DFF36}" dt="2025-05-02T09:11:58.520" v="4904" actId="20577"/>
          <ac:spMkLst>
            <pc:docMk/>
            <pc:sldMk cId="1040699475" sldId="3394"/>
            <ac:spMk id="9" creationId="{FF00DB25-36DC-1809-793B-9CE38CB9213C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9:10:25.220" v="4860" actId="1076"/>
          <ac:picMkLst>
            <pc:docMk/>
            <pc:sldMk cId="1040699475" sldId="3394"/>
            <ac:picMk id="4" creationId="{2758A509-5AA4-D968-4FA3-20B99D4ECB28}"/>
          </ac:picMkLst>
        </pc:picChg>
      </pc:sldChg>
      <pc:sldChg chg="addSp modSp add replId">
        <pc:chgData name="PARVONIČ Miroslav" userId="S::miroslav.parvonic@asseco-ce.com::4348c825-24b1-4b74-b4d8-fa0d80449d7e" providerId="AD" clId="Web-{9EEF4B3B-A827-14F7-509A-B2FA983DFF36}" dt="2025-05-02T09:21:35.336" v="5677" actId="20577"/>
        <pc:sldMkLst>
          <pc:docMk/>
          <pc:sldMk cId="2992901631" sldId="3395"/>
        </pc:sldMkLst>
        <pc:spChg chg="mod">
          <ac:chgData name="PARVONIČ Miroslav" userId="S::miroslav.parvonic@asseco-ce.com::4348c825-24b1-4b74-b4d8-fa0d80449d7e" providerId="AD" clId="Web-{9EEF4B3B-A827-14F7-509A-B2FA983DFF36}" dt="2025-05-02T09:21:35.336" v="5677" actId="20577"/>
          <ac:spMkLst>
            <pc:docMk/>
            <pc:sldMk cId="2992901631" sldId="3395"/>
            <ac:spMk id="9" creationId="{BA5124DD-601C-82E9-9A5C-3633388ECFA3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9:15:07.776" v="5072" actId="14100"/>
          <ac:picMkLst>
            <pc:docMk/>
            <pc:sldMk cId="2992901631" sldId="3395"/>
            <ac:picMk id="4" creationId="{48C79107-7082-8CEE-D5B1-FFB9EBE48588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09:14:32.150" v="5068" actId="1076"/>
        <pc:sldMkLst>
          <pc:docMk/>
          <pc:sldMk cId="4102920461" sldId="3396"/>
        </pc:sldMkLst>
        <pc:spChg chg="mod">
          <ac:chgData name="PARVONIČ Miroslav" userId="S::miroslav.parvonic@asseco-ce.com::4348c825-24b1-4b74-b4d8-fa0d80449d7e" providerId="AD" clId="Web-{9EEF4B3B-A827-14F7-509A-B2FA983DFF36}" dt="2025-05-02T09:14:29.837" v="5067" actId="20577"/>
          <ac:spMkLst>
            <pc:docMk/>
            <pc:sldMk cId="4102920461" sldId="3396"/>
            <ac:spMk id="9" creationId="{DF0308D2-6B77-590A-4598-F9F9D913F8F5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09:14:32.150" v="5068" actId="1076"/>
          <ac:picMkLst>
            <pc:docMk/>
            <pc:sldMk cId="4102920461" sldId="3396"/>
            <ac:picMk id="5" creationId="{4BDD1A2F-5A18-2C48-73B1-2277E6CCBEB1}"/>
          </ac:picMkLst>
        </pc:picChg>
      </pc:sldChg>
      <pc:sldChg chg="addSp modSp add replId">
        <pc:chgData name="PARVONIČ Miroslav" userId="S::miroslav.parvonic@asseco-ce.com::4348c825-24b1-4b74-b4d8-fa0d80449d7e" providerId="AD" clId="Web-{9EEF4B3B-A827-14F7-509A-B2FA983DFF36}" dt="2025-05-02T10:16:38.480" v="7710" actId="14100"/>
        <pc:sldMkLst>
          <pc:docMk/>
          <pc:sldMk cId="2800567381" sldId="3397"/>
        </pc:sldMkLst>
        <pc:spChg chg="add mod">
          <ac:chgData name="PARVONIČ Miroslav" userId="S::miroslav.parvonic@asseco-ce.com::4348c825-24b1-4b74-b4d8-fa0d80449d7e" providerId="AD" clId="Web-{9EEF4B3B-A827-14F7-509A-B2FA983DFF36}" dt="2025-05-02T10:16:38.480" v="7710" actId="14100"/>
          <ac:spMkLst>
            <pc:docMk/>
            <pc:sldMk cId="2800567381" sldId="3397"/>
            <ac:spMk id="6" creationId="{460C0484-1BD0-4BD2-FBDF-29CF27258FE5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0:16:34.418" v="7709" actId="14100"/>
          <ac:picMkLst>
            <pc:docMk/>
            <pc:sldMk cId="2800567381" sldId="3397"/>
            <ac:picMk id="4" creationId="{152F9AD4-FD86-3149-9DC7-A008715202C4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1:22:17.894" v="8990" actId="20577"/>
        <pc:sldMkLst>
          <pc:docMk/>
          <pc:sldMk cId="4083199803" sldId="3398"/>
        </pc:sldMkLst>
        <pc:spChg chg="mod">
          <ac:chgData name="PARVONIČ Miroslav" userId="S::miroslav.parvonic@asseco-ce.com::4348c825-24b1-4b74-b4d8-fa0d80449d7e" providerId="AD" clId="Web-{9EEF4B3B-A827-14F7-509A-B2FA983DFF36}" dt="2025-05-02T11:22:17.894" v="8990" actId="20577"/>
          <ac:spMkLst>
            <pc:docMk/>
            <pc:sldMk cId="4083199803" sldId="3398"/>
            <ac:spMk id="9" creationId="{ACE99038-EB97-CEDB-7DE5-66D226052447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1:15:42.956" v="8676" actId="1076"/>
          <ac:picMkLst>
            <pc:docMk/>
            <pc:sldMk cId="4083199803" sldId="3398"/>
            <ac:picMk id="4" creationId="{3956F8AA-8616-516B-3789-9591C76DA4F1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1:35:25.209" v="9378" actId="20577"/>
        <pc:sldMkLst>
          <pc:docMk/>
          <pc:sldMk cId="986457553" sldId="3399"/>
        </pc:sldMkLst>
        <pc:spChg chg="mod">
          <ac:chgData name="PARVONIČ Miroslav" userId="S::miroslav.parvonic@asseco-ce.com::4348c825-24b1-4b74-b4d8-fa0d80449d7e" providerId="AD" clId="Web-{9EEF4B3B-A827-14F7-509A-B2FA983DFF36}" dt="2025-05-02T11:35:25.209" v="9378" actId="20577"/>
          <ac:spMkLst>
            <pc:docMk/>
            <pc:sldMk cId="986457553" sldId="3399"/>
            <ac:spMk id="9" creationId="{C4D5D8B0-F294-4D65-7DE8-27F98A8C3198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1:21:14.188" v="8954" actId="14100"/>
          <ac:picMkLst>
            <pc:docMk/>
            <pc:sldMk cId="986457553" sldId="3399"/>
            <ac:picMk id="5" creationId="{41F9B7AD-6D2A-53CB-2D83-56FD513AC472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1:32:36.373" v="9234" actId="20577"/>
        <pc:sldMkLst>
          <pc:docMk/>
          <pc:sldMk cId="4090642959" sldId="3400"/>
        </pc:sldMkLst>
        <pc:spChg chg="mod">
          <ac:chgData name="PARVONIČ Miroslav" userId="S::miroslav.parvonic@asseco-ce.com::4348c825-24b1-4b74-b4d8-fa0d80449d7e" providerId="AD" clId="Web-{9EEF4B3B-A827-14F7-509A-B2FA983DFF36}" dt="2025-05-02T11:32:36.373" v="9234" actId="20577"/>
          <ac:spMkLst>
            <pc:docMk/>
            <pc:sldMk cId="4090642959" sldId="3400"/>
            <ac:spMk id="9" creationId="{F97A1747-BCDF-7556-8C0C-821342513033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1:29:33.491" v="9017" actId="14100"/>
          <ac:picMkLst>
            <pc:docMk/>
            <pc:sldMk cId="4090642959" sldId="3400"/>
            <ac:picMk id="5" creationId="{C5848A3B-FC07-8E6D-BA45-C2B9787277A0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1:41:29.709" v="9625" actId="20577"/>
        <pc:sldMkLst>
          <pc:docMk/>
          <pc:sldMk cId="1019362661" sldId="3401"/>
        </pc:sldMkLst>
        <pc:spChg chg="mod">
          <ac:chgData name="PARVONIČ Miroslav" userId="S::miroslav.parvonic@asseco-ce.com::4348c825-24b1-4b74-b4d8-fa0d80449d7e" providerId="AD" clId="Web-{9EEF4B3B-A827-14F7-509A-B2FA983DFF36}" dt="2025-05-02T11:41:29.709" v="9625" actId="20577"/>
          <ac:spMkLst>
            <pc:docMk/>
            <pc:sldMk cId="1019362661" sldId="3401"/>
            <ac:spMk id="9" creationId="{2E1E78AE-8B61-68F2-F416-83039C0005CB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1:38:04.278" v="9430" actId="14100"/>
          <ac:picMkLst>
            <pc:docMk/>
            <pc:sldMk cId="1019362661" sldId="3401"/>
            <ac:picMk id="6" creationId="{08A987B7-A9A1-6D91-AA35-639EA53EAC0D}"/>
          </ac:picMkLst>
        </pc:picChg>
      </pc:sldChg>
      <pc:sldChg chg="addSp modSp add replId">
        <pc:chgData name="PARVONIČ Miroslav" userId="S::miroslav.parvonic@asseco-ce.com::4348c825-24b1-4b74-b4d8-fa0d80449d7e" providerId="AD" clId="Web-{9EEF4B3B-A827-14F7-509A-B2FA983DFF36}" dt="2025-05-02T12:29:19.376" v="11358" actId="20577"/>
        <pc:sldMkLst>
          <pc:docMk/>
          <pc:sldMk cId="1983793055" sldId="3402"/>
        </pc:sldMkLst>
        <pc:spChg chg="mod">
          <ac:chgData name="PARVONIČ Miroslav" userId="S::miroslav.parvonic@asseco-ce.com::4348c825-24b1-4b74-b4d8-fa0d80449d7e" providerId="AD" clId="Web-{9EEF4B3B-A827-14F7-509A-B2FA983DFF36}" dt="2025-05-02T12:29:19.376" v="11358" actId="20577"/>
          <ac:spMkLst>
            <pc:docMk/>
            <pc:sldMk cId="1983793055" sldId="3402"/>
            <ac:spMk id="6" creationId="{5F5CF411-8DF9-4CA7-A606-7570FF6E6593}"/>
          </ac:spMkLst>
        </pc:spChg>
        <pc:spChg chg="mod">
          <ac:chgData name="PARVONIČ Miroslav" userId="S::miroslav.parvonic@asseco-ce.com::4348c825-24b1-4b74-b4d8-fa0d80449d7e" providerId="AD" clId="Web-{9EEF4B3B-A827-14F7-509A-B2FA983DFF36}" dt="2025-05-02T11:50:24.903" v="9849" actId="20577"/>
          <ac:spMkLst>
            <pc:docMk/>
            <pc:sldMk cId="1983793055" sldId="3402"/>
            <ac:spMk id="7" creationId="{CB5EB80E-E0EE-D2AF-E463-2585603B1A69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2:28:03.248" v="11339" actId="1076"/>
          <ac:picMkLst>
            <pc:docMk/>
            <pc:sldMk cId="1983793055" sldId="3402"/>
            <ac:picMk id="4" creationId="{2A79713B-7852-0ADE-01A7-85A5309F7C35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2:29:49.753" v="11391" actId="14100"/>
        <pc:sldMkLst>
          <pc:docMk/>
          <pc:sldMk cId="1331048969" sldId="3403"/>
        </pc:sldMkLst>
        <pc:spChg chg="mod">
          <ac:chgData name="PARVONIČ Miroslav" userId="S::miroslav.parvonic@asseco-ce.com::4348c825-24b1-4b74-b4d8-fa0d80449d7e" providerId="AD" clId="Web-{9EEF4B3B-A827-14F7-509A-B2FA983DFF36}" dt="2025-05-02T12:29:40.455" v="11389" actId="20577"/>
          <ac:spMkLst>
            <pc:docMk/>
            <pc:sldMk cId="1331048969" sldId="3403"/>
            <ac:spMk id="6" creationId="{419A8637-16C0-5D34-3C80-E98674F493A1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2:29:49.753" v="11391" actId="14100"/>
          <ac:picMkLst>
            <pc:docMk/>
            <pc:sldMk cId="1331048969" sldId="3403"/>
            <ac:picMk id="5" creationId="{3ADFA695-184D-0A73-3B63-9897EF423E0A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1:54:22.241" v="9989" actId="20577"/>
        <pc:sldMkLst>
          <pc:docMk/>
          <pc:sldMk cId="3601140450" sldId="3404"/>
        </pc:sldMkLst>
        <pc:spChg chg="mod">
          <ac:chgData name="PARVONIČ Miroslav" userId="S::miroslav.parvonic@asseco-ce.com::4348c825-24b1-4b74-b4d8-fa0d80449d7e" providerId="AD" clId="Web-{9EEF4B3B-A827-14F7-509A-B2FA983DFF36}" dt="2025-05-02T11:54:22.241" v="9989" actId="20577"/>
          <ac:spMkLst>
            <pc:docMk/>
            <pc:sldMk cId="3601140450" sldId="3404"/>
            <ac:spMk id="9" creationId="{FBBB623A-2B0B-4B69-D786-AFD8B49B3543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1:53:39.911" v="9924" actId="14100"/>
          <ac:picMkLst>
            <pc:docMk/>
            <pc:sldMk cId="3601140450" sldId="3404"/>
            <ac:picMk id="5" creationId="{504CE9CA-EF9A-7BA3-6D85-D629702BC866}"/>
          </ac:picMkLst>
        </pc:picChg>
      </pc:sldChg>
      <pc:sldChg chg="add replId">
        <pc:chgData name="PARVONIČ Miroslav" userId="S::miroslav.parvonic@asseco-ce.com::4348c825-24b1-4b74-b4d8-fa0d80449d7e" providerId="AD" clId="Web-{9EEF4B3B-A827-14F7-509A-B2FA983DFF36}" dt="2025-05-02T11:56:05.824" v="9990"/>
        <pc:sldMkLst>
          <pc:docMk/>
          <pc:sldMk cId="339578137" sldId="3405"/>
        </pc:sldMkLst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2:04:21.001" v="10218" actId="20577"/>
        <pc:sldMkLst>
          <pc:docMk/>
          <pc:sldMk cId="943671526" sldId="3406"/>
        </pc:sldMkLst>
        <pc:spChg chg="mod">
          <ac:chgData name="PARVONIČ Miroslav" userId="S::miroslav.parvonic@asseco-ce.com::4348c825-24b1-4b74-b4d8-fa0d80449d7e" providerId="AD" clId="Web-{9EEF4B3B-A827-14F7-509A-B2FA983DFF36}" dt="2025-05-02T12:04:21.001" v="10218" actId="20577"/>
          <ac:spMkLst>
            <pc:docMk/>
            <pc:sldMk cId="943671526" sldId="3406"/>
            <ac:spMk id="11" creationId="{361F867D-6E8F-FC59-3B03-3BDC6EBFD180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12:03:22.389" v="10092" actId="14100"/>
          <ac:picMkLst>
            <pc:docMk/>
            <pc:sldMk cId="943671526" sldId="3406"/>
            <ac:picMk id="5" creationId="{2236B0A4-1AF7-8B4E-3021-4CD24E254781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2:10:15" v="10594" actId="20577"/>
        <pc:sldMkLst>
          <pc:docMk/>
          <pc:sldMk cId="2938852074" sldId="3407"/>
        </pc:sldMkLst>
        <pc:spChg chg="mod">
          <ac:chgData name="PARVONIČ Miroslav" userId="S::miroslav.parvonic@asseco-ce.com::4348c825-24b1-4b74-b4d8-fa0d80449d7e" providerId="AD" clId="Web-{9EEF4B3B-A827-14F7-509A-B2FA983DFF36}" dt="2025-05-02T12:10:15" v="10594" actId="20577"/>
          <ac:spMkLst>
            <pc:docMk/>
            <pc:sldMk cId="2938852074" sldId="3407"/>
            <ac:spMk id="11" creationId="{36AC6EB8-197B-7DC6-37F1-AD383CB66677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12:07:52.682" v="10434" actId="1076"/>
          <ac:picMkLst>
            <pc:docMk/>
            <pc:sldMk cId="2938852074" sldId="3407"/>
            <ac:picMk id="6" creationId="{F27FA06C-9E6F-1612-ADBE-63475BB1000B}"/>
          </ac:picMkLst>
        </pc:picChg>
      </pc:sldChg>
      <pc:sldChg chg="addSp delSp modSp add del replId">
        <pc:chgData name="PARVONIČ Miroslav" userId="S::miroslav.parvonic@asseco-ce.com::4348c825-24b1-4b74-b4d8-fa0d80449d7e" providerId="AD" clId="Web-{9EEF4B3B-A827-14F7-509A-B2FA983DFF36}" dt="2025-05-02T12:12:02.833" v="10655"/>
        <pc:sldMkLst>
          <pc:docMk/>
          <pc:sldMk cId="1744148103" sldId="3408"/>
        </pc:sldMkLst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2:11:25.253" v="10654" actId="1076"/>
        <pc:sldMkLst>
          <pc:docMk/>
          <pc:sldMk cId="1954845854" sldId="3409"/>
        </pc:sldMkLst>
        <pc:spChg chg="mod">
          <ac:chgData name="PARVONIČ Miroslav" userId="S::miroslav.parvonic@asseco-ce.com::4348c825-24b1-4b74-b4d8-fa0d80449d7e" providerId="AD" clId="Web-{9EEF4B3B-A827-14F7-509A-B2FA983DFF36}" dt="2025-05-02T12:11:22.581" v="10653" actId="20577"/>
          <ac:spMkLst>
            <pc:docMk/>
            <pc:sldMk cId="1954845854" sldId="3409"/>
            <ac:spMk id="11" creationId="{9E6353F3-6E9B-C954-1577-288D1B38D4ED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2:11:25.253" v="10654" actId="1076"/>
          <ac:picMkLst>
            <pc:docMk/>
            <pc:sldMk cId="1954845854" sldId="3409"/>
            <ac:picMk id="4" creationId="{E3D6C166-0756-6F77-79D8-D99A0826173B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2:34:17.967" v="11557" actId="20577"/>
        <pc:sldMkLst>
          <pc:docMk/>
          <pc:sldMk cId="3668828031" sldId="3410"/>
        </pc:sldMkLst>
        <pc:spChg chg="mod">
          <ac:chgData name="PARVONIČ Miroslav" userId="S::miroslav.parvonic@asseco-ce.com::4348c825-24b1-4b74-b4d8-fa0d80449d7e" providerId="AD" clId="Web-{9EEF4B3B-A827-14F7-509A-B2FA983DFF36}" dt="2025-05-02T12:34:17.967" v="11557" actId="20577"/>
          <ac:spMkLst>
            <pc:docMk/>
            <pc:sldMk cId="3668828031" sldId="3410"/>
            <ac:spMk id="6" creationId="{BB6A5E26-446C-2BCC-A933-4C3C18A75B12}"/>
          </ac:spMkLst>
        </pc:spChg>
        <pc:spChg chg="mod">
          <ac:chgData name="PARVONIČ Miroslav" userId="S::miroslav.parvonic@asseco-ce.com::4348c825-24b1-4b74-b4d8-fa0d80449d7e" providerId="AD" clId="Web-{9EEF4B3B-A827-14F7-509A-B2FA983DFF36}" dt="2025-05-02T12:30:12.301" v="11397" actId="20577"/>
          <ac:spMkLst>
            <pc:docMk/>
            <pc:sldMk cId="3668828031" sldId="3410"/>
            <ac:spMk id="7" creationId="{8F2B85F5-9465-B401-C0CD-EFB8D08D6B26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2:32:46.604" v="11407" actId="1076"/>
          <ac:picMkLst>
            <pc:docMk/>
            <pc:sldMk cId="3668828031" sldId="3410"/>
            <ac:picMk id="8" creationId="{701175A1-E6E9-DAE7-7AC5-4AB17839D5D6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2:41:59.955" v="11691" actId="20577"/>
        <pc:sldMkLst>
          <pc:docMk/>
          <pc:sldMk cId="1929149890" sldId="3411"/>
        </pc:sldMkLst>
        <pc:spChg chg="mod">
          <ac:chgData name="PARVONIČ Miroslav" userId="S::miroslav.parvonic@asseco-ce.com::4348c825-24b1-4b74-b4d8-fa0d80449d7e" providerId="AD" clId="Web-{9EEF4B3B-A827-14F7-509A-B2FA983DFF36}" dt="2025-05-02T12:41:59.955" v="11691" actId="20577"/>
          <ac:spMkLst>
            <pc:docMk/>
            <pc:sldMk cId="1929149890" sldId="3411"/>
            <ac:spMk id="6" creationId="{B261CC70-C39A-D0AE-56C4-84FB76357959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2:38:56.807" v="11625" actId="1076"/>
          <ac:picMkLst>
            <pc:docMk/>
            <pc:sldMk cId="1929149890" sldId="3411"/>
            <ac:picMk id="4" creationId="{46E682F6-068D-1357-374B-C2643FF44AE5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2:45:17.073" v="11857" actId="14100"/>
        <pc:sldMkLst>
          <pc:docMk/>
          <pc:sldMk cId="4197174305" sldId="3412"/>
        </pc:sldMkLst>
        <pc:spChg chg="mod">
          <ac:chgData name="PARVONIČ Miroslav" userId="S::miroslav.parvonic@asseco-ce.com::4348c825-24b1-4b74-b4d8-fa0d80449d7e" providerId="AD" clId="Web-{9EEF4B3B-A827-14F7-509A-B2FA983DFF36}" dt="2025-05-02T12:44:10.586" v="11846" actId="20577"/>
          <ac:spMkLst>
            <pc:docMk/>
            <pc:sldMk cId="4197174305" sldId="3412"/>
            <ac:spMk id="6" creationId="{C8681EDB-A371-B684-92E5-2A30EB194E23}"/>
          </ac:spMkLst>
        </pc:spChg>
        <pc:spChg chg="mod">
          <ac:chgData name="PARVONIČ Miroslav" userId="S::miroslav.parvonic@asseco-ce.com::4348c825-24b1-4b74-b4d8-fa0d80449d7e" providerId="AD" clId="Web-{9EEF4B3B-A827-14F7-509A-B2FA983DFF36}" dt="2025-05-02T12:41:46.158" v="11673" actId="20577"/>
          <ac:spMkLst>
            <pc:docMk/>
            <pc:sldMk cId="4197174305" sldId="3412"/>
            <ac:spMk id="7" creationId="{284C5B1D-87F6-8E05-512E-CD45C99AA948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12:44:41.259" v="11851" actId="1076"/>
          <ac:picMkLst>
            <pc:docMk/>
            <pc:sldMk cId="4197174305" sldId="3412"/>
            <ac:picMk id="5" creationId="{5F063582-DC3B-6A47-AB9C-13CE1A701DC7}"/>
          </ac:picMkLst>
        </pc:picChg>
        <pc:picChg chg="add mod">
          <ac:chgData name="PARVONIČ Miroslav" userId="S::miroslav.parvonic@asseco-ce.com::4348c825-24b1-4b74-b4d8-fa0d80449d7e" providerId="AD" clId="Web-{9EEF4B3B-A827-14F7-509A-B2FA983DFF36}" dt="2025-05-02T12:44:23.196" v="11849" actId="1076"/>
          <ac:picMkLst>
            <pc:docMk/>
            <pc:sldMk cId="4197174305" sldId="3412"/>
            <ac:picMk id="8" creationId="{BE4E588B-D060-9067-1AA4-0E572D54EB13}"/>
          </ac:picMkLst>
        </pc:picChg>
        <pc:cxnChg chg="add mod">
          <ac:chgData name="PARVONIČ Miroslav" userId="S::miroslav.parvonic@asseco-ce.com::4348c825-24b1-4b74-b4d8-fa0d80449d7e" providerId="AD" clId="Web-{9EEF4B3B-A827-14F7-509A-B2FA983DFF36}" dt="2025-05-02T12:45:17.073" v="11857" actId="14100"/>
          <ac:cxnSpMkLst>
            <pc:docMk/>
            <pc:sldMk cId="4197174305" sldId="3412"/>
            <ac:cxnSpMk id="9" creationId="{15843A80-8014-FA50-17A3-9FBABF907A7A}"/>
          </ac:cxnSpMkLst>
        </pc:cxn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3:02:24.913" v="11965" actId="20577"/>
        <pc:sldMkLst>
          <pc:docMk/>
          <pc:sldMk cId="993401133" sldId="3413"/>
        </pc:sldMkLst>
        <pc:spChg chg="mod">
          <ac:chgData name="PARVONIČ Miroslav" userId="S::miroslav.parvonic@asseco-ce.com::4348c825-24b1-4b74-b4d8-fa0d80449d7e" providerId="AD" clId="Web-{9EEF4B3B-A827-14F7-509A-B2FA983DFF36}" dt="2025-05-02T13:02:24.913" v="11965" actId="20577"/>
          <ac:spMkLst>
            <pc:docMk/>
            <pc:sldMk cId="993401133" sldId="3413"/>
            <ac:spMk id="6" creationId="{2CDA71BA-4BD2-C612-0497-4C0286E662DA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3:00:52.019" v="11875" actId="1076"/>
          <ac:picMkLst>
            <pc:docMk/>
            <pc:sldMk cId="993401133" sldId="3413"/>
            <ac:picMk id="10" creationId="{661A5764-8B6E-9199-BF41-3831FB883A8E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3:09:07.368" v="12301" actId="1076"/>
        <pc:sldMkLst>
          <pc:docMk/>
          <pc:sldMk cId="3885325097" sldId="3414"/>
        </pc:sldMkLst>
        <pc:spChg chg="mod">
          <ac:chgData name="PARVONIČ Miroslav" userId="S::miroslav.parvonic@asseco-ce.com::4348c825-24b1-4b74-b4d8-fa0d80449d7e" providerId="AD" clId="Web-{9EEF4B3B-A827-14F7-509A-B2FA983DFF36}" dt="2025-05-02T13:08:42.195" v="12296" actId="20577"/>
          <ac:spMkLst>
            <pc:docMk/>
            <pc:sldMk cId="3885325097" sldId="3414"/>
            <ac:spMk id="6" creationId="{852C8CEA-CAAD-21A8-D7E5-A7688A9BDFCF}"/>
          </ac:spMkLst>
        </pc:spChg>
        <pc:picChg chg="add mod">
          <ac:chgData name="PARVONIČ Miroslav" userId="S::miroslav.parvonic@asseco-ce.com::4348c825-24b1-4b74-b4d8-fa0d80449d7e" providerId="AD" clId="Web-{9EEF4B3B-A827-14F7-509A-B2FA983DFF36}" dt="2025-05-02T13:09:07.368" v="12301" actId="1076"/>
          <ac:picMkLst>
            <pc:docMk/>
            <pc:sldMk cId="3885325097" sldId="3414"/>
            <ac:picMk id="5" creationId="{0C0442BF-3CD1-244B-006A-EE268BB00D59}"/>
          </ac:picMkLst>
        </pc:picChg>
      </pc:sldChg>
      <pc:sldChg chg="addSp modSp add replId">
        <pc:chgData name="PARVONIČ Miroslav" userId="S::miroslav.parvonic@asseco-ce.com::4348c825-24b1-4b74-b4d8-fa0d80449d7e" providerId="AD" clId="Web-{9EEF4B3B-A827-14F7-509A-B2FA983DFF36}" dt="2025-05-02T13:07:58.130" v="12222" actId="1076"/>
        <pc:sldMkLst>
          <pc:docMk/>
          <pc:sldMk cId="3863779606" sldId="3415"/>
        </pc:sldMkLst>
        <pc:spChg chg="mod">
          <ac:chgData name="PARVONIČ Miroslav" userId="S::miroslav.parvonic@asseco-ce.com::4348c825-24b1-4b74-b4d8-fa0d80449d7e" providerId="AD" clId="Web-{9EEF4B3B-A827-14F7-509A-B2FA983DFF36}" dt="2025-05-02T13:07:34.629" v="12217" actId="20577"/>
          <ac:spMkLst>
            <pc:docMk/>
            <pc:sldMk cId="3863779606" sldId="3415"/>
            <ac:spMk id="6" creationId="{28A44B49-72EC-C66D-8E70-BBEAC0F65D37}"/>
          </ac:spMkLst>
        </pc:spChg>
        <pc:picChg chg="mod">
          <ac:chgData name="PARVONIČ Miroslav" userId="S::miroslav.parvonic@asseco-ce.com::4348c825-24b1-4b74-b4d8-fa0d80449d7e" providerId="AD" clId="Web-{9EEF4B3B-A827-14F7-509A-B2FA983DFF36}" dt="2025-05-02T13:07:44.333" v="12220" actId="1076"/>
          <ac:picMkLst>
            <pc:docMk/>
            <pc:sldMk cId="3863779606" sldId="3415"/>
            <ac:picMk id="4" creationId="{ABAD408D-37F2-CFF2-E3C5-F7C31AC34790}"/>
          </ac:picMkLst>
        </pc:picChg>
        <pc:picChg chg="add mod">
          <ac:chgData name="PARVONIČ Miroslav" userId="S::miroslav.parvonic@asseco-ce.com::4348c825-24b1-4b74-b4d8-fa0d80449d7e" providerId="AD" clId="Web-{9EEF4B3B-A827-14F7-509A-B2FA983DFF36}" dt="2025-05-02T13:07:58.130" v="12222" actId="1076"/>
          <ac:picMkLst>
            <pc:docMk/>
            <pc:sldMk cId="3863779606" sldId="3415"/>
            <ac:picMk id="5" creationId="{4E465AF6-2BC3-4E71-DAE0-0E1D383F1AF6}"/>
          </ac:picMkLst>
        </pc:picChg>
      </pc:sldChg>
      <pc:sldChg chg="addSp delSp modSp add replId">
        <pc:chgData name="PARVONIČ Miroslav" userId="S::miroslav.parvonic@asseco-ce.com::4348c825-24b1-4b74-b4d8-fa0d80449d7e" providerId="AD" clId="Web-{9EEF4B3B-A827-14F7-509A-B2FA983DFF36}" dt="2025-05-02T13:05:08.998" v="12101" actId="20577"/>
        <pc:sldMkLst>
          <pc:docMk/>
          <pc:sldMk cId="3737818238" sldId="3416"/>
        </pc:sldMkLst>
        <pc:spChg chg="mod">
          <ac:chgData name="PARVONIČ Miroslav" userId="S::miroslav.parvonic@asseco-ce.com::4348c825-24b1-4b74-b4d8-fa0d80449d7e" providerId="AD" clId="Web-{9EEF4B3B-A827-14F7-509A-B2FA983DFF36}" dt="2025-05-02T13:05:08.998" v="12101" actId="20577"/>
          <ac:spMkLst>
            <pc:docMk/>
            <pc:sldMk cId="3737818238" sldId="3416"/>
            <ac:spMk id="6" creationId="{C5300B1C-2832-C4AE-F386-187DD7AB6CFB}"/>
          </ac:spMkLst>
        </pc:spChg>
        <pc:picChg chg="add mod modCrop">
          <ac:chgData name="PARVONIČ Miroslav" userId="S::miroslav.parvonic@asseco-ce.com::4348c825-24b1-4b74-b4d8-fa0d80449d7e" providerId="AD" clId="Web-{9EEF4B3B-A827-14F7-509A-B2FA983DFF36}" dt="2025-05-02T13:03:05.352" v="11973" actId="1076"/>
          <ac:picMkLst>
            <pc:docMk/>
            <pc:sldMk cId="3737818238" sldId="3416"/>
            <ac:picMk id="4" creationId="{41E1FAFF-EB85-1532-5070-636C11E42600}"/>
          </ac:picMkLst>
        </pc:picChg>
      </pc:sldChg>
      <pc:sldChg chg="delSp add del replId">
        <pc:chgData name="PARVONIČ Miroslav" userId="S::miroslav.parvonic@asseco-ce.com::4348c825-24b1-4b74-b4d8-fa0d80449d7e" providerId="AD" clId="Web-{9EEF4B3B-A827-14F7-509A-B2FA983DFF36}" dt="2025-05-02T13:05:17.186" v="12102"/>
        <pc:sldMkLst>
          <pc:docMk/>
          <pc:sldMk cId="328051969" sldId="3417"/>
        </pc:sldMkLst>
      </pc:sldChg>
    </pc:docChg>
  </pc:docChgLst>
  <pc:docChgLst>
    <pc:chgData name="Eva Jandíková" userId="7ef427b1455032d3" providerId="LiveId" clId="{181A7377-A8D5-46DC-AEA4-6E8C779D75F2}"/>
    <pc:docChg chg="modSld">
      <pc:chgData name="Eva Jandíková" userId="7ef427b1455032d3" providerId="LiveId" clId="{181A7377-A8D5-46DC-AEA4-6E8C779D75F2}" dt="2025-05-27T14:04:32.311" v="7" actId="20577"/>
      <pc:docMkLst>
        <pc:docMk/>
      </pc:docMkLst>
      <pc:sldChg chg="modSp mod">
        <pc:chgData name="Eva Jandíková" userId="7ef427b1455032d3" providerId="LiveId" clId="{181A7377-A8D5-46DC-AEA4-6E8C779D75F2}" dt="2025-05-27T14:04:32.311" v="7" actId="20577"/>
        <pc:sldMkLst>
          <pc:docMk/>
          <pc:sldMk cId="1708535840" sldId="3420"/>
        </pc:sldMkLst>
        <pc:spChg chg="mod">
          <ac:chgData name="Eva Jandíková" userId="7ef427b1455032d3" providerId="LiveId" clId="{181A7377-A8D5-46DC-AEA4-6E8C779D75F2}" dt="2025-05-27T14:04:32.311" v="7" actId="20577"/>
          <ac:spMkLst>
            <pc:docMk/>
            <pc:sldMk cId="1708535840" sldId="3420"/>
            <ac:spMk id="4" creationId="{AB24ED19-162C-4112-A35A-7C45978A11C1}"/>
          </ac:spMkLst>
        </pc:spChg>
      </pc:sldChg>
    </pc:docChg>
  </pc:docChgLst>
  <pc:docChgLst>
    <pc:chgData name="Eva Jandíková" userId="7ef427b1455032d3" providerId="LiveId" clId="{C9946CF8-0C7E-4AFA-8AD7-3A4EAA74F0C8}"/>
    <pc:docChg chg="undo custSel addSld delSld modSld">
      <pc:chgData name="Eva Jandíková" userId="7ef427b1455032d3" providerId="LiveId" clId="{C9946CF8-0C7E-4AFA-8AD7-3A4EAA74F0C8}" dt="2025-05-23T15:20:41.195" v="51" actId="47"/>
      <pc:docMkLst>
        <pc:docMk/>
      </pc:docMkLst>
      <pc:sldChg chg="del">
        <pc:chgData name="Eva Jandíková" userId="7ef427b1455032d3" providerId="LiveId" clId="{C9946CF8-0C7E-4AFA-8AD7-3A4EAA74F0C8}" dt="2025-05-22T16:16:21.846" v="1" actId="47"/>
        <pc:sldMkLst>
          <pc:docMk/>
          <pc:sldMk cId="397178770" sldId="1425"/>
        </pc:sldMkLst>
      </pc:sldChg>
      <pc:sldChg chg="del">
        <pc:chgData name="Eva Jandíková" userId="7ef427b1455032d3" providerId="LiveId" clId="{C9946CF8-0C7E-4AFA-8AD7-3A4EAA74F0C8}" dt="2025-05-22T16:16:21.846" v="1" actId="47"/>
        <pc:sldMkLst>
          <pc:docMk/>
          <pc:sldMk cId="1017966344" sldId="2241"/>
        </pc:sldMkLst>
      </pc:sldChg>
      <pc:sldChg chg="del">
        <pc:chgData name="Eva Jandíková" userId="7ef427b1455032d3" providerId="LiveId" clId="{C9946CF8-0C7E-4AFA-8AD7-3A4EAA74F0C8}" dt="2025-05-22T16:16:21.846" v="1" actId="47"/>
        <pc:sldMkLst>
          <pc:docMk/>
          <pc:sldMk cId="1400067834" sldId="2242"/>
        </pc:sldMkLst>
      </pc:sldChg>
      <pc:sldChg chg="add del">
        <pc:chgData name="Eva Jandíková" userId="7ef427b1455032d3" providerId="LiveId" clId="{C9946CF8-0C7E-4AFA-8AD7-3A4EAA74F0C8}" dt="2025-05-23T15:20:41.195" v="51" actId="47"/>
        <pc:sldMkLst>
          <pc:docMk/>
          <pc:sldMk cId="332514558" sldId="2335"/>
        </pc:sldMkLst>
      </pc:sldChg>
      <pc:sldChg chg="del">
        <pc:chgData name="Eva Jandíková" userId="7ef427b1455032d3" providerId="LiveId" clId="{C9946CF8-0C7E-4AFA-8AD7-3A4EAA74F0C8}" dt="2025-05-22T16:16:17.320" v="0" actId="47"/>
        <pc:sldMkLst>
          <pc:docMk/>
          <pc:sldMk cId="3207031135" sldId="3003"/>
        </pc:sldMkLst>
      </pc:sldChg>
      <pc:sldChg chg="addSp delSp modSp mod">
        <pc:chgData name="Eva Jandíková" userId="7ef427b1455032d3" providerId="LiveId" clId="{C9946CF8-0C7E-4AFA-8AD7-3A4EAA74F0C8}" dt="2025-05-23T15:18:52.647" v="48" actId="27636"/>
        <pc:sldMkLst>
          <pc:docMk/>
          <pc:sldMk cId="2546236259" sldId="3379"/>
        </pc:sldMkLst>
        <pc:spChg chg="mod">
          <ac:chgData name="Eva Jandíková" userId="7ef427b1455032d3" providerId="LiveId" clId="{C9946CF8-0C7E-4AFA-8AD7-3A4EAA74F0C8}" dt="2025-05-23T15:18:52.647" v="48" actId="27636"/>
          <ac:spMkLst>
            <pc:docMk/>
            <pc:sldMk cId="2546236259" sldId="3379"/>
            <ac:spMk id="6" creationId="{6CB55005-53AC-3F60-7900-B86865B78A8B}"/>
          </ac:spMkLst>
        </pc:spChg>
        <pc:picChg chg="add mod">
          <ac:chgData name="Eva Jandíková" userId="7ef427b1455032d3" providerId="LiveId" clId="{C9946CF8-0C7E-4AFA-8AD7-3A4EAA74F0C8}" dt="2025-05-23T15:18:24.581" v="38" actId="1076"/>
          <ac:picMkLst>
            <pc:docMk/>
            <pc:sldMk cId="2546236259" sldId="3379"/>
            <ac:picMk id="8" creationId="{30A385B3-B6D9-E263-2968-503EBD065451}"/>
          </ac:picMkLst>
        </pc:picChg>
      </pc:sldChg>
      <pc:sldChg chg="modSp mod">
        <pc:chgData name="Eva Jandíková" userId="7ef427b1455032d3" providerId="LiveId" clId="{C9946CF8-0C7E-4AFA-8AD7-3A4EAA74F0C8}" dt="2025-05-23T15:16:13.082" v="34" actId="20577"/>
        <pc:sldMkLst>
          <pc:docMk/>
          <pc:sldMk cId="1708535840" sldId="3420"/>
        </pc:sldMkLst>
        <pc:spChg chg="mod">
          <ac:chgData name="Eva Jandíková" userId="7ef427b1455032d3" providerId="LiveId" clId="{C9946CF8-0C7E-4AFA-8AD7-3A4EAA74F0C8}" dt="2025-05-23T15:16:13.082" v="34" actId="20577"/>
          <ac:spMkLst>
            <pc:docMk/>
            <pc:sldMk cId="1708535840" sldId="3420"/>
            <ac:spMk id="4" creationId="{AB24ED19-162C-4112-A35A-7C45978A11C1}"/>
          </ac:spMkLst>
        </pc:spChg>
        <pc:spChg chg="mod">
          <ac:chgData name="Eva Jandíková" userId="7ef427b1455032d3" providerId="LiveId" clId="{C9946CF8-0C7E-4AFA-8AD7-3A4EAA74F0C8}" dt="2025-05-23T15:15:24.818" v="25" actId="20577"/>
          <ac:spMkLst>
            <pc:docMk/>
            <pc:sldMk cId="1708535840" sldId="3420"/>
            <ac:spMk id="6" creationId="{52CE9982-D571-436E-BDF3-4122DFC1D93B}"/>
          </ac:spMkLst>
        </pc:spChg>
      </pc:sldChg>
      <pc:sldChg chg="del">
        <pc:chgData name="Eva Jandíková" userId="7ef427b1455032d3" providerId="LiveId" clId="{C9946CF8-0C7E-4AFA-8AD7-3A4EAA74F0C8}" dt="2025-05-22T16:16:21.846" v="1" actId="47"/>
        <pc:sldMkLst>
          <pc:docMk/>
          <pc:sldMk cId="43303367" sldId="3421"/>
        </pc:sldMkLst>
      </pc:sldChg>
      <pc:sldChg chg="add del">
        <pc:chgData name="Eva Jandíková" userId="7ef427b1455032d3" providerId="LiveId" clId="{C9946CF8-0C7E-4AFA-8AD7-3A4EAA74F0C8}" dt="2025-05-23T15:20:41.195" v="51" actId="47"/>
        <pc:sldMkLst>
          <pc:docMk/>
          <pc:sldMk cId="2426788408" sldId="3422"/>
        </pc:sldMkLst>
      </pc:sldChg>
      <pc:sldChg chg="add del">
        <pc:chgData name="Eva Jandíková" userId="7ef427b1455032d3" providerId="LiveId" clId="{C9946CF8-0C7E-4AFA-8AD7-3A4EAA74F0C8}" dt="2025-05-23T15:20:38.146" v="50" actId="47"/>
        <pc:sldMkLst>
          <pc:docMk/>
          <pc:sldMk cId="3356217936" sldId="3423"/>
        </pc:sldMkLst>
      </pc:sldChg>
    </pc:docChg>
  </pc:docChgLst>
  <pc:docChgLst>
    <pc:chgData name="PARVONIČ Miroslav" userId="S::miroslav.parvonic@asseco-ce.com::4348c825-24b1-4b74-b4d8-fa0d80449d7e" providerId="AD" clId="Web-{7331B889-BEAF-D01D-D688-26F7256CEA83}"/>
    <pc:docChg chg="modSld">
      <pc:chgData name="PARVONIČ Miroslav" userId="S::miroslav.parvonic@asseco-ce.com::4348c825-24b1-4b74-b4d8-fa0d80449d7e" providerId="AD" clId="Web-{7331B889-BEAF-D01D-D688-26F7256CEA83}" dt="2025-05-04T20:40:47.529" v="7" actId="20577"/>
      <pc:docMkLst>
        <pc:docMk/>
      </pc:docMkLst>
      <pc:sldChg chg="modSp">
        <pc:chgData name="PARVONIČ Miroslav" userId="S::miroslav.parvonic@asseco-ce.com::4348c825-24b1-4b74-b4d8-fa0d80449d7e" providerId="AD" clId="Web-{7331B889-BEAF-D01D-D688-26F7256CEA83}" dt="2025-05-04T20:40:47.529" v="7" actId="20577"/>
        <pc:sldMkLst>
          <pc:docMk/>
          <pc:sldMk cId="1371505916" sldId="891"/>
        </pc:sldMkLst>
      </pc:sldChg>
    </pc:docChg>
  </pc:docChgLst>
  <pc:docChgLst>
    <pc:chgData name="KLOCOVÁ Martina" userId="S::martina.klocova@asseco-ce.com::4d8686c2-3dda-479e-9ce8-c6458e154709" providerId="AD" clId="Web-{75D41F94-05A9-4E93-B6C9-15B3E1FA4B2B}"/>
    <pc:docChg chg="addSld modSld">
      <pc:chgData name="KLOCOVÁ Martina" userId="S::martina.klocova@asseco-ce.com::4d8686c2-3dda-479e-9ce8-c6458e154709" providerId="AD" clId="Web-{75D41F94-05A9-4E93-B6C9-15B3E1FA4B2B}" dt="2025-02-17T11:42:08.932" v="26" actId="1076"/>
      <pc:docMkLst>
        <pc:docMk/>
      </pc:docMkLst>
      <pc:sldChg chg="addSp delSp modSp new">
        <pc:chgData name="KLOCOVÁ Martina" userId="S::martina.klocova@asseco-ce.com::4d8686c2-3dda-479e-9ce8-c6458e154709" providerId="AD" clId="Web-{75D41F94-05A9-4E93-B6C9-15B3E1FA4B2B}" dt="2025-02-17T11:42:08.932" v="26" actId="1076"/>
        <pc:sldMkLst>
          <pc:docMk/>
          <pc:sldMk cId="106200480" sldId="2468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09:59:53.866" v="14" actId="1076"/>
        <pc:sldMkLst>
          <pc:docMk/>
          <pc:sldMk cId="4049157619" sldId="2469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7:35.635" v="18" actId="14100"/>
        <pc:sldMkLst>
          <pc:docMk/>
          <pc:sldMk cId="564060809" sldId="2470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8:57.935" v="24" actId="14100"/>
        <pc:sldMkLst>
          <pc:docMk/>
          <pc:sldMk cId="2048897308" sldId="2471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44.479" v="20"/>
        <pc:sldMkLst>
          <pc:docMk/>
          <pc:sldMk cId="3580778487" sldId="2472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50.104" v="21"/>
        <pc:sldMkLst>
          <pc:docMk/>
          <pc:sldMk cId="1785113094" sldId="2473"/>
        </pc:sldMkLst>
      </pc:sldChg>
    </pc:docChg>
  </pc:docChgLst>
  <pc:docChgLst>
    <pc:chgData name="Eva Jandíková" userId="7ef427b1455032d3" providerId="LiveId" clId="{B6027766-036B-49B3-9EB7-70ACEB78E2A5}"/>
    <pc:docChg chg="custSel addSld delSld modSld">
      <pc:chgData name="Eva Jandíková" userId="7ef427b1455032d3" providerId="LiveId" clId="{B6027766-036B-49B3-9EB7-70ACEB78E2A5}" dt="2025-04-22T13:29:04.625" v="392" actId="20577"/>
      <pc:docMkLst>
        <pc:docMk/>
      </pc:docMkLst>
      <pc:sldChg chg="add">
        <pc:chgData name="Eva Jandíková" userId="7ef427b1455032d3" providerId="LiveId" clId="{B6027766-036B-49B3-9EB7-70ACEB78E2A5}" dt="2025-04-17T15:42:46.824" v="0"/>
        <pc:sldMkLst>
          <pc:docMk/>
          <pc:sldMk cId="1992396186" sldId="1337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397178770" sldId="1425"/>
        </pc:sldMkLst>
      </pc:sldChg>
      <pc:sldChg chg="del">
        <pc:chgData name="Eva Jandíková" userId="7ef427b1455032d3" providerId="LiveId" clId="{B6027766-036B-49B3-9EB7-70ACEB78E2A5}" dt="2025-04-17T15:42:51.355" v="1" actId="47"/>
        <pc:sldMkLst>
          <pc:docMk/>
          <pc:sldMk cId="711369989" sldId="1573"/>
        </pc:sldMkLst>
      </pc:sldChg>
      <pc:sldChg chg="del">
        <pc:chgData name="Eva Jandíková" userId="7ef427b1455032d3" providerId="LiveId" clId="{B6027766-036B-49B3-9EB7-70ACEB78E2A5}" dt="2025-04-17T15:42:51.355" v="1" actId="47"/>
        <pc:sldMkLst>
          <pc:docMk/>
          <pc:sldMk cId="2143098384" sldId="1602"/>
        </pc:sldMkLst>
      </pc:sldChg>
      <pc:sldChg chg="del">
        <pc:chgData name="Eva Jandíková" userId="7ef427b1455032d3" providerId="LiveId" clId="{B6027766-036B-49B3-9EB7-70ACEB78E2A5}" dt="2025-04-17T15:42:51.355" v="1" actId="47"/>
        <pc:sldMkLst>
          <pc:docMk/>
          <pc:sldMk cId="2181867890" sldId="1817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4214161330" sldId="1827"/>
        </pc:sldMkLst>
      </pc:sldChg>
      <pc:sldChg chg="del">
        <pc:chgData name="Eva Jandíková" userId="7ef427b1455032d3" providerId="LiveId" clId="{B6027766-036B-49B3-9EB7-70ACEB78E2A5}" dt="2025-04-17T15:42:51.355" v="1" actId="47"/>
        <pc:sldMkLst>
          <pc:docMk/>
          <pc:sldMk cId="3524342674" sldId="2228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1017966344" sldId="2241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1400067834" sldId="2242"/>
        </pc:sldMkLst>
      </pc:sldChg>
      <pc:sldChg chg="addSp delSp modSp add mod">
        <pc:chgData name="Eva Jandíková" userId="7ef427b1455032d3" providerId="LiveId" clId="{B6027766-036B-49B3-9EB7-70ACEB78E2A5}" dt="2025-04-22T13:20:26.391" v="195" actId="14100"/>
        <pc:sldMkLst>
          <pc:docMk/>
          <pc:sldMk cId="1715024566" sldId="2252"/>
        </pc:sldMkLst>
      </pc:sldChg>
      <pc:sldChg chg="del">
        <pc:chgData name="Eva Jandíková" userId="7ef427b1455032d3" providerId="LiveId" clId="{B6027766-036B-49B3-9EB7-70ACEB78E2A5}" dt="2025-04-17T15:42:51.355" v="1" actId="47"/>
        <pc:sldMkLst>
          <pc:docMk/>
          <pc:sldMk cId="349557723" sldId="2332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332514558" sldId="2335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3104101823" sldId="2354"/>
        </pc:sldMkLst>
      </pc:sldChg>
      <pc:sldChg chg="modSp add mod">
        <pc:chgData name="Eva Jandíková" userId="7ef427b1455032d3" providerId="LiveId" clId="{B6027766-036B-49B3-9EB7-70ACEB78E2A5}" dt="2025-04-22T13:17:04.629" v="188" actId="207"/>
        <pc:sldMkLst>
          <pc:docMk/>
          <pc:sldMk cId="1127940214" sldId="2464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889686527" sldId="2664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563371454" sldId="2858"/>
        </pc:sldMkLst>
      </pc:sldChg>
      <pc:sldChg chg="del">
        <pc:chgData name="Eva Jandíková" userId="7ef427b1455032d3" providerId="LiveId" clId="{B6027766-036B-49B3-9EB7-70ACEB78E2A5}" dt="2025-04-17T15:42:51.355" v="1" actId="47"/>
        <pc:sldMkLst>
          <pc:docMk/>
          <pc:sldMk cId="2926339908" sldId="2870"/>
        </pc:sldMkLst>
      </pc:sldChg>
      <pc:sldChg chg="del">
        <pc:chgData name="Eva Jandíková" userId="7ef427b1455032d3" providerId="LiveId" clId="{B6027766-036B-49B3-9EB7-70ACEB78E2A5}" dt="2025-04-17T15:42:51.355" v="1" actId="47"/>
        <pc:sldMkLst>
          <pc:docMk/>
          <pc:sldMk cId="4222327009" sldId="2884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2864654106" sldId="2900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728795359" sldId="2901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3107055934" sldId="2902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1090933396" sldId="2903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1677514944" sldId="2904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2637548545" sldId="2905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3405750248" sldId="2906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2072723265" sldId="2907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1522368386" sldId="2909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1548688403" sldId="2910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2702712402" sldId="2911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3305589121" sldId="2912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1620125459" sldId="2913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806183206" sldId="2914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1192069543" sldId="2915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3596638944" sldId="2917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2874996512" sldId="2918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685049973" sldId="2919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696838349" sldId="2920"/>
        </pc:sldMkLst>
      </pc:sldChg>
      <pc:sldChg chg="addSp modSp add">
        <pc:chgData name="Eva Jandíková" userId="7ef427b1455032d3" providerId="LiveId" clId="{B6027766-036B-49B3-9EB7-70ACEB78E2A5}" dt="2025-04-17T15:43:08.752" v="2"/>
        <pc:sldMkLst>
          <pc:docMk/>
          <pc:sldMk cId="3945630646" sldId="2979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3783773595" sldId="2980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2585762758" sldId="2981"/>
        </pc:sldMkLst>
      </pc:sldChg>
      <pc:sldChg chg="add">
        <pc:chgData name="Eva Jandíková" userId="7ef427b1455032d3" providerId="LiveId" clId="{B6027766-036B-49B3-9EB7-70ACEB78E2A5}" dt="2025-04-17T15:42:46.824" v="0"/>
        <pc:sldMkLst>
          <pc:docMk/>
          <pc:sldMk cId="1178621074" sldId="2982"/>
        </pc:sldMkLst>
      </pc:sldChg>
      <pc:sldChg chg="add">
        <pc:chgData name="Eva Jandíková" userId="7ef427b1455032d3" providerId="LiveId" clId="{B6027766-036B-49B3-9EB7-70ACEB78E2A5}" dt="2025-04-17T15:43:45.767" v="3"/>
        <pc:sldMkLst>
          <pc:docMk/>
          <pc:sldMk cId="2701843433" sldId="3304"/>
        </pc:sldMkLst>
      </pc:sldChg>
      <pc:sldChg chg="add del">
        <pc:chgData name="Eva Jandíková" userId="7ef427b1455032d3" providerId="LiveId" clId="{B6027766-036B-49B3-9EB7-70ACEB78E2A5}" dt="2025-04-17T16:05:10.073" v="64" actId="47"/>
        <pc:sldMkLst>
          <pc:docMk/>
          <pc:sldMk cId="1272325994" sldId="3305"/>
        </pc:sldMkLst>
      </pc:sldChg>
      <pc:sldChg chg="addSp delSp modSp add mod">
        <pc:chgData name="Eva Jandíková" userId="7ef427b1455032d3" providerId="LiveId" clId="{B6027766-036B-49B3-9EB7-70ACEB78E2A5}" dt="2025-04-22T13:22:53.116" v="200" actId="14100"/>
        <pc:sldMkLst>
          <pc:docMk/>
          <pc:sldMk cId="918227041" sldId="3307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4130395326" sldId="3308"/>
        </pc:sldMkLst>
      </pc:sldChg>
      <pc:sldChg chg="addSp delSp modSp add mod">
        <pc:chgData name="Eva Jandíková" userId="7ef427b1455032d3" providerId="LiveId" clId="{B6027766-036B-49B3-9EB7-70ACEB78E2A5}" dt="2025-04-22T13:24:36.818" v="238" actId="207"/>
        <pc:sldMkLst>
          <pc:docMk/>
          <pc:sldMk cId="2537401693" sldId="3309"/>
        </pc:sldMkLst>
      </pc:sldChg>
      <pc:sldChg chg="add">
        <pc:chgData name="Eva Jandíková" userId="7ef427b1455032d3" providerId="LiveId" clId="{B6027766-036B-49B3-9EB7-70ACEB78E2A5}" dt="2025-04-17T16:03:46.427" v="4"/>
        <pc:sldMkLst>
          <pc:docMk/>
          <pc:sldMk cId="3479914801" sldId="3310"/>
        </pc:sldMkLst>
      </pc:sldChg>
      <pc:sldChg chg="modSp add mod">
        <pc:chgData name="Eva Jandíková" userId="7ef427b1455032d3" providerId="LiveId" clId="{B6027766-036B-49B3-9EB7-70ACEB78E2A5}" dt="2025-04-17T16:05:16.247" v="65"/>
        <pc:sldMkLst>
          <pc:docMk/>
          <pc:sldMk cId="4110741001" sldId="3311"/>
        </pc:sldMkLst>
        <pc:spChg chg="mod">
          <ac:chgData name="Eva Jandíková" userId="7ef427b1455032d3" providerId="LiveId" clId="{B6027766-036B-49B3-9EB7-70ACEB78E2A5}" dt="2025-04-17T16:04:41.809" v="53" actId="20577"/>
          <ac:spMkLst>
            <pc:docMk/>
            <pc:sldMk cId="4110741001" sldId="3311"/>
            <ac:spMk id="4" creationId="{FAA7934C-1561-C851-431D-2D2F2924E4DF}"/>
          </ac:spMkLst>
        </pc:spChg>
        <pc:spChg chg="mod">
          <ac:chgData name="Eva Jandíková" userId="7ef427b1455032d3" providerId="LiveId" clId="{B6027766-036B-49B3-9EB7-70ACEB78E2A5}" dt="2025-04-17T16:05:16.247" v="65"/>
          <ac:spMkLst>
            <pc:docMk/>
            <pc:sldMk cId="4110741001" sldId="3311"/>
            <ac:spMk id="5" creationId="{019FBAC2-1EEB-02A6-49D6-E8AAE1662035}"/>
          </ac:spMkLst>
        </pc:spChg>
      </pc:sldChg>
      <pc:sldChg chg="addSp delSp modSp add mod modClrScheme chgLayout">
        <pc:chgData name="Eva Jandíková" userId="7ef427b1455032d3" providerId="LiveId" clId="{B6027766-036B-49B3-9EB7-70ACEB78E2A5}" dt="2025-04-17T16:07:16.394" v="166" actId="5793"/>
        <pc:sldMkLst>
          <pc:docMk/>
          <pc:sldMk cId="3312857120" sldId="3312"/>
        </pc:sldMkLst>
      </pc:sldChg>
      <pc:sldChg chg="addSp modSp add mod">
        <pc:chgData name="Eva Jandíková" userId="7ef427b1455032d3" providerId="LiveId" clId="{B6027766-036B-49B3-9EB7-70ACEB78E2A5}" dt="2025-04-17T16:06:52.939" v="107"/>
        <pc:sldMkLst>
          <pc:docMk/>
          <pc:sldMk cId="43027215" sldId="3313"/>
        </pc:sldMkLst>
      </pc:sldChg>
      <pc:sldChg chg="modSp add mod">
        <pc:chgData name="Eva Jandíková" userId="7ef427b1455032d3" providerId="LiveId" clId="{B6027766-036B-49B3-9EB7-70ACEB78E2A5}" dt="2025-04-17T16:09:48.514" v="186" actId="20577"/>
        <pc:sldMkLst>
          <pc:docMk/>
          <pc:sldMk cId="3044207097" sldId="3314"/>
        </pc:sldMkLst>
      </pc:sldChg>
      <pc:sldChg chg="add">
        <pc:chgData name="Eva Jandíková" userId="7ef427b1455032d3" providerId="LiveId" clId="{B6027766-036B-49B3-9EB7-70ACEB78E2A5}" dt="2025-04-22T13:26:16.047" v="239"/>
        <pc:sldMkLst>
          <pc:docMk/>
          <pc:sldMk cId="3389950150" sldId="3315"/>
        </pc:sldMkLst>
      </pc:sldChg>
      <pc:sldChg chg="addSp modSp add mod modClrScheme chgLayout">
        <pc:chgData name="Eva Jandíková" userId="7ef427b1455032d3" providerId="LiveId" clId="{B6027766-036B-49B3-9EB7-70ACEB78E2A5}" dt="2025-04-22T13:29:04.625" v="392" actId="20577"/>
        <pc:sldMkLst>
          <pc:docMk/>
          <pc:sldMk cId="2657419361" sldId="3316"/>
        </pc:sldMkLst>
      </pc:sldChg>
    </pc:docChg>
  </pc:docChgLst>
  <pc:docChgLst>
    <pc:chgData name="PARVONIČ Miroslav" userId="S::miroslav.parvonic@asseco-ce.com::4348c825-24b1-4b74-b4d8-fa0d80449d7e" providerId="AD" clId="Web-{75BE5B7F-EBBC-6F9B-53D1-DB93037B6781}"/>
    <pc:docChg chg="addSld delSld modSld sldOrd">
      <pc:chgData name="PARVONIČ Miroslav" userId="S::miroslav.parvonic@asseco-ce.com::4348c825-24b1-4b74-b4d8-fa0d80449d7e" providerId="AD" clId="Web-{75BE5B7F-EBBC-6F9B-53D1-DB93037B6781}" dt="2025-04-30T08:38:32.586" v="2138" actId="20577"/>
      <pc:docMkLst>
        <pc:docMk/>
      </pc:docMkLst>
      <pc:sldChg chg="addSp delSp modSp add ord replId">
        <pc:chgData name="PARVONIČ Miroslav" userId="S::miroslav.parvonic@asseco-ce.com::4348c825-24b1-4b74-b4d8-fa0d80449d7e" providerId="AD" clId="Web-{75BE5B7F-EBBC-6F9B-53D1-DB93037B6781}" dt="2025-04-30T07:52:18.115" v="2073" actId="20577"/>
        <pc:sldMkLst>
          <pc:docMk/>
          <pc:sldMk cId="802597138" sldId="3317"/>
        </pc:sldMkLst>
      </pc:sldChg>
      <pc:sldChg chg="addSp delSp modSp add ord replId">
        <pc:chgData name="PARVONIČ Miroslav" userId="S::miroslav.parvonic@asseco-ce.com::4348c825-24b1-4b74-b4d8-fa0d80449d7e" providerId="AD" clId="Web-{75BE5B7F-EBBC-6F9B-53D1-DB93037B6781}" dt="2025-04-30T05:01:29.262" v="1387"/>
        <pc:sldMkLst>
          <pc:docMk/>
          <pc:sldMk cId="245001606" sldId="3318"/>
        </pc:sldMkLst>
        <pc:spChg chg="add mod">
          <ac:chgData name="PARVONIČ Miroslav" userId="S::miroslav.parvonic@asseco-ce.com::4348c825-24b1-4b74-b4d8-fa0d80449d7e" providerId="AD" clId="Web-{75BE5B7F-EBBC-6F9B-53D1-DB93037B6781}" dt="2025-04-30T04:59:53.494" v="1378" actId="20577"/>
          <ac:spMkLst>
            <pc:docMk/>
            <pc:sldMk cId="245001606" sldId="3318"/>
            <ac:spMk id="6" creationId="{E54885AE-2DF7-66C9-15EB-945B8B70EB78}"/>
          </ac:spMkLst>
        </pc:spChg>
        <pc:spChg chg="mod">
          <ac:chgData name="PARVONIČ Miroslav" userId="S::miroslav.parvonic@asseco-ce.com::4348c825-24b1-4b74-b4d8-fa0d80449d7e" providerId="AD" clId="Web-{75BE5B7F-EBBC-6F9B-53D1-DB93037B6781}" dt="2025-04-29T20:15:24.007" v="15" actId="20577"/>
          <ac:spMkLst>
            <pc:docMk/>
            <pc:sldMk cId="245001606" sldId="3318"/>
            <ac:spMk id="7" creationId="{FED74E7E-3698-EC79-24B3-F0FD77978F8C}"/>
          </ac:spMkLst>
        </pc:spChg>
        <pc:picChg chg="add mod ord modCrop">
          <ac:chgData name="PARVONIČ Miroslav" userId="S::miroslav.parvonic@asseco-ce.com::4348c825-24b1-4b74-b4d8-fa0d80449d7e" providerId="AD" clId="Web-{75BE5B7F-EBBC-6F9B-53D1-DB93037B6781}" dt="2025-04-30T05:00:48.261" v="1385"/>
          <ac:picMkLst>
            <pc:docMk/>
            <pc:sldMk cId="245001606" sldId="3318"/>
            <ac:picMk id="4" creationId="{F916E0A9-2824-2664-5021-F3E89222DA3A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06:18.551" v="1596" actId="20577"/>
        <pc:sldMkLst>
          <pc:docMk/>
          <pc:sldMk cId="300637113" sldId="3319"/>
        </pc:sldMkLst>
        <pc:spChg chg="add mod">
          <ac:chgData name="PARVONIČ Miroslav" userId="S::miroslav.parvonic@asseco-ce.com::4348c825-24b1-4b74-b4d8-fa0d80449d7e" providerId="AD" clId="Web-{75BE5B7F-EBBC-6F9B-53D1-DB93037B6781}" dt="2025-04-30T05:06:18.551" v="1596" actId="20577"/>
          <ac:spMkLst>
            <pc:docMk/>
            <pc:sldMk cId="300637113" sldId="3319"/>
            <ac:spMk id="6" creationId="{AD6ACED7-560C-F0AF-E49E-A71D38B1601D}"/>
          </ac:spMkLst>
        </pc:spChg>
        <pc:spChg chg="mod">
          <ac:chgData name="PARVONIČ Miroslav" userId="S::miroslav.parvonic@asseco-ce.com::4348c825-24b1-4b74-b4d8-fa0d80449d7e" providerId="AD" clId="Web-{75BE5B7F-EBBC-6F9B-53D1-DB93037B6781}" dt="2025-04-29T20:15:47.070" v="27" actId="20577"/>
          <ac:spMkLst>
            <pc:docMk/>
            <pc:sldMk cId="300637113" sldId="3319"/>
            <ac:spMk id="7" creationId="{C5DBDE9F-B195-2F89-3763-6817B2D29663}"/>
          </ac:spMkLst>
        </pc:spChg>
        <pc:picChg chg="add mod ord modCrop">
          <ac:chgData name="PARVONIČ Miroslav" userId="S::miroslav.parvonic@asseco-ce.com::4348c825-24b1-4b74-b4d8-fa0d80449d7e" providerId="AD" clId="Web-{75BE5B7F-EBBC-6F9B-53D1-DB93037B6781}" dt="2025-04-30T05:04:47.939" v="1441" actId="1076"/>
          <ac:picMkLst>
            <pc:docMk/>
            <pc:sldMk cId="300637113" sldId="3319"/>
            <ac:picMk id="4" creationId="{8398E54B-2B92-70CA-F61B-EC9433046C94}"/>
          </ac:picMkLst>
        </pc:picChg>
      </pc:sldChg>
      <pc:sldChg chg="modSp add replId">
        <pc:chgData name="PARVONIČ Miroslav" userId="S::miroslav.parvonic@asseco-ce.com::4348c825-24b1-4b74-b4d8-fa0d80449d7e" providerId="AD" clId="Web-{75BE5B7F-EBBC-6F9B-53D1-DB93037B6781}" dt="2025-04-30T07:56:55.655" v="2131"/>
        <pc:sldMkLst>
          <pc:docMk/>
          <pc:sldMk cId="3334630515" sldId="3320"/>
        </pc:sldMkLst>
        <pc:spChg chg="mod">
          <ac:chgData name="PARVONIČ Miroslav" userId="S::miroslav.parvonic@asseco-ce.com::4348c825-24b1-4b74-b4d8-fa0d80449d7e" providerId="AD" clId="Web-{75BE5B7F-EBBC-6F9B-53D1-DB93037B6781}" dt="2025-04-30T07:56:55.655" v="2131"/>
          <ac:spMkLst>
            <pc:docMk/>
            <pc:sldMk cId="3334630515" sldId="3320"/>
            <ac:spMk id="6" creationId="{16681D07-1265-AB3C-62E4-28232BCCCF9B}"/>
          </ac:spMkLst>
        </pc:spChg>
        <pc:spChg chg="mod">
          <ac:chgData name="PARVONIČ Miroslav" userId="S::miroslav.parvonic@asseco-ce.com::4348c825-24b1-4b74-b4d8-fa0d80449d7e" providerId="AD" clId="Web-{75BE5B7F-EBBC-6F9B-53D1-DB93037B6781}" dt="2025-04-29T20:16:53.822" v="82" actId="20577"/>
          <ac:spMkLst>
            <pc:docMk/>
            <pc:sldMk cId="3334630515" sldId="3320"/>
            <ac:spMk id="7" creationId="{8395196D-071D-477E-5106-5834EF1AB7C4}"/>
          </ac:spMkLst>
        </pc:spChg>
      </pc:sldChg>
      <pc:sldChg chg="addSp delSp modSp add ord replId">
        <pc:chgData name="PARVONIČ Miroslav" userId="S::miroslav.parvonic@asseco-ce.com::4348c825-24b1-4b74-b4d8-fa0d80449d7e" providerId="AD" clId="Web-{75BE5B7F-EBBC-6F9B-53D1-DB93037B6781}" dt="2025-04-29T20:31:36.896" v="544"/>
        <pc:sldMkLst>
          <pc:docMk/>
          <pc:sldMk cId="2093800220" sldId="3321"/>
        </pc:sldMkLst>
        <pc:spChg chg="mod">
          <ac:chgData name="PARVONIČ Miroslav" userId="S::miroslav.parvonic@asseco-ce.com::4348c825-24b1-4b74-b4d8-fa0d80449d7e" providerId="AD" clId="Web-{75BE5B7F-EBBC-6F9B-53D1-DB93037B6781}" dt="2025-04-29T20:17:31.026" v="100" actId="20577"/>
          <ac:spMkLst>
            <pc:docMk/>
            <pc:sldMk cId="2093800220" sldId="3321"/>
            <ac:spMk id="7" creationId="{E1F81379-1BD6-AF52-A251-FF3F2FE81C51}"/>
          </ac:spMkLst>
        </pc:spChg>
      </pc:sldChg>
      <pc:sldChg chg="modSp add replId">
        <pc:chgData name="PARVONIČ Miroslav" userId="S::miroslav.parvonic@asseco-ce.com::4348c825-24b1-4b74-b4d8-fa0d80449d7e" providerId="AD" clId="Web-{75BE5B7F-EBBC-6F9B-53D1-DB93037B6781}" dt="2025-04-29T20:17:42.120" v="104" actId="20577"/>
        <pc:sldMkLst>
          <pc:docMk/>
          <pc:sldMk cId="2394167115" sldId="3322"/>
        </pc:sldMkLst>
        <pc:spChg chg="mod">
          <ac:chgData name="PARVONIČ Miroslav" userId="S::miroslav.parvonic@asseco-ce.com::4348c825-24b1-4b74-b4d8-fa0d80449d7e" providerId="AD" clId="Web-{75BE5B7F-EBBC-6F9B-53D1-DB93037B6781}" dt="2025-04-29T20:17:42.120" v="104" actId="20577"/>
          <ac:spMkLst>
            <pc:docMk/>
            <pc:sldMk cId="2394167115" sldId="3322"/>
            <ac:spMk id="7" creationId="{B6C3B9E1-600D-D815-C4BF-26690747C980}"/>
          </ac:spMkLst>
        </pc:spChg>
      </pc:sldChg>
      <pc:sldChg chg="modSp add replId">
        <pc:chgData name="PARVONIČ Miroslav" userId="S::miroslav.parvonic@asseco-ce.com::4348c825-24b1-4b74-b4d8-fa0d80449d7e" providerId="AD" clId="Web-{75BE5B7F-EBBC-6F9B-53D1-DB93037B6781}" dt="2025-04-29T20:18:01.074" v="121" actId="20577"/>
        <pc:sldMkLst>
          <pc:docMk/>
          <pc:sldMk cId="2171987735" sldId="3323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29T20:37:14.171" v="563"/>
        <pc:sldMkLst>
          <pc:docMk/>
          <pc:sldMk cId="3055357621" sldId="3324"/>
        </pc:sldMkLst>
        <pc:spChg chg="mod">
          <ac:chgData name="PARVONIČ Miroslav" userId="S::miroslav.parvonic@asseco-ce.com::4348c825-24b1-4b74-b4d8-fa0d80449d7e" providerId="AD" clId="Web-{75BE5B7F-EBBC-6F9B-53D1-DB93037B6781}" dt="2025-04-29T20:18:21.153" v="126" actId="20577"/>
          <ac:spMkLst>
            <pc:docMk/>
            <pc:sldMk cId="3055357621" sldId="3324"/>
            <ac:spMk id="7" creationId="{B7DAAEA6-8E16-5CBF-E3C5-DE7F7DD3520C}"/>
          </ac:spMkLst>
        </pc:spChg>
      </pc:sldChg>
      <pc:sldChg chg="addSp delSp modSp add ord replId">
        <pc:chgData name="PARVONIČ Miroslav" userId="S::miroslav.parvonic@asseco-ce.com::4348c825-24b1-4b74-b4d8-fa0d80449d7e" providerId="AD" clId="Web-{75BE5B7F-EBBC-6F9B-53D1-DB93037B6781}" dt="2025-04-30T08:03:00.274" v="2132" actId="14100"/>
        <pc:sldMkLst>
          <pc:docMk/>
          <pc:sldMk cId="1598060971" sldId="3325"/>
        </pc:sldMkLst>
        <pc:spChg chg="mod">
          <ac:chgData name="PARVONIČ Miroslav" userId="S::miroslav.parvonic@asseco-ce.com::4348c825-24b1-4b74-b4d8-fa0d80449d7e" providerId="AD" clId="Web-{75BE5B7F-EBBC-6F9B-53D1-DB93037B6781}" dt="2025-04-29T20:18:42.122" v="132" actId="20577"/>
          <ac:spMkLst>
            <pc:docMk/>
            <pc:sldMk cId="1598060971" sldId="3325"/>
            <ac:spMk id="7" creationId="{E307F4BF-7ACC-0A01-E01C-053A19E54840}"/>
          </ac:spMkLst>
        </pc:spChg>
      </pc:sldChg>
      <pc:sldChg chg="addSp delSp modSp add ord replId">
        <pc:chgData name="PARVONIČ Miroslav" userId="S::miroslav.parvonic@asseco-ce.com::4348c825-24b1-4b74-b4d8-fa0d80449d7e" providerId="AD" clId="Web-{75BE5B7F-EBBC-6F9B-53D1-DB93037B6781}" dt="2025-04-30T05:23:30.845" v="1920"/>
        <pc:sldMkLst>
          <pc:docMk/>
          <pc:sldMk cId="1912417171" sldId="3326"/>
        </pc:sldMkLst>
        <pc:spChg chg="mod">
          <ac:chgData name="PARVONIČ Miroslav" userId="S::miroslav.parvonic@asseco-ce.com::4348c825-24b1-4b74-b4d8-fa0d80449d7e" providerId="AD" clId="Web-{75BE5B7F-EBBC-6F9B-53D1-DB93037B6781}" dt="2025-04-29T20:18:57.154" v="138" actId="20577"/>
          <ac:spMkLst>
            <pc:docMk/>
            <pc:sldMk cId="1912417171" sldId="3326"/>
            <ac:spMk id="7" creationId="{381E0F3A-DD24-8E21-07FB-9C6D8C2AD4F0}"/>
          </ac:spMkLst>
        </pc:spChg>
        <pc:picChg chg="add mod ord">
          <ac:chgData name="PARVONIČ Miroslav" userId="S::miroslav.parvonic@asseco-ce.com::4348c825-24b1-4b74-b4d8-fa0d80449d7e" providerId="AD" clId="Web-{75BE5B7F-EBBC-6F9B-53D1-DB93037B6781}" dt="2025-04-30T05:23:30.845" v="1920"/>
          <ac:picMkLst>
            <pc:docMk/>
            <pc:sldMk cId="1912417171" sldId="3326"/>
            <ac:picMk id="4" creationId="{AF3986B7-37C0-9749-041B-B5485227D94F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29T20:35:42.793" v="562"/>
        <pc:sldMkLst>
          <pc:docMk/>
          <pc:sldMk cId="313417848" sldId="3327"/>
        </pc:sldMkLst>
        <pc:spChg chg="mod">
          <ac:chgData name="PARVONIČ Miroslav" userId="S::miroslav.parvonic@asseco-ce.com::4348c825-24b1-4b74-b4d8-fa0d80449d7e" providerId="AD" clId="Web-{75BE5B7F-EBBC-6F9B-53D1-DB93037B6781}" dt="2025-04-29T20:19:11.435" v="158" actId="20577"/>
          <ac:spMkLst>
            <pc:docMk/>
            <pc:sldMk cId="313417848" sldId="3327"/>
            <ac:spMk id="7" creationId="{B9458E3B-A3EF-74F0-DFA7-72EE4CB4ED84}"/>
          </ac:spMkLst>
        </pc:spChg>
        <pc:picChg chg="add mod ord">
          <ac:chgData name="PARVONIČ Miroslav" userId="S::miroslav.parvonic@asseco-ce.com::4348c825-24b1-4b74-b4d8-fa0d80449d7e" providerId="AD" clId="Web-{75BE5B7F-EBBC-6F9B-53D1-DB93037B6781}" dt="2025-04-29T20:35:42.793" v="562"/>
          <ac:picMkLst>
            <pc:docMk/>
            <pc:sldMk cId="313417848" sldId="3327"/>
            <ac:picMk id="15" creationId="{E692222B-5789-BB7D-60A3-FF67FA5B054A}"/>
          </ac:picMkLst>
        </pc:picChg>
      </pc:sldChg>
      <pc:sldChg chg="addSp delSp modSp add del replId">
        <pc:chgData name="PARVONIČ Miroslav" userId="S::miroslav.parvonic@asseco-ce.com::4348c825-24b1-4b74-b4d8-fa0d80449d7e" providerId="AD" clId="Web-{75BE5B7F-EBBC-6F9B-53D1-DB93037B6781}" dt="2025-04-30T05:25:41.754" v="1938"/>
        <pc:sldMkLst>
          <pc:docMk/>
          <pc:sldMk cId="1710704277" sldId="3328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19:32.889" v="172"/>
        <pc:sldMkLst>
          <pc:docMk/>
          <pc:sldMk cId="2390952842" sldId="3329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29T20:34:27.323" v="553" actId="1076"/>
        <pc:sldMkLst>
          <pc:docMk/>
          <pc:sldMk cId="2591035300" sldId="3330"/>
        </pc:sldMkLst>
        <pc:spChg chg="mod">
          <ac:chgData name="PARVONIČ Miroslav" userId="S::miroslav.parvonic@asseco-ce.com::4348c825-24b1-4b74-b4d8-fa0d80449d7e" providerId="AD" clId="Web-{75BE5B7F-EBBC-6F9B-53D1-DB93037B6781}" dt="2025-04-29T20:20:23.016" v="200" actId="20577"/>
          <ac:spMkLst>
            <pc:docMk/>
            <pc:sldMk cId="2591035300" sldId="3330"/>
            <ac:spMk id="6" creationId="{C845D449-B5FD-A0E1-935E-CB82A4F07AE4}"/>
          </ac:spMkLst>
        </pc:spChg>
        <pc:spChg chg="mod">
          <ac:chgData name="PARVONIČ Miroslav" userId="S::miroslav.parvonic@asseco-ce.com::4348c825-24b1-4b74-b4d8-fa0d80449d7e" providerId="AD" clId="Web-{75BE5B7F-EBBC-6F9B-53D1-DB93037B6781}" dt="2025-04-29T20:20:05.530" v="184" actId="20577"/>
          <ac:spMkLst>
            <pc:docMk/>
            <pc:sldMk cId="2591035300" sldId="3330"/>
            <ac:spMk id="7" creationId="{4C56DD4C-24C6-DA00-A69D-50AC1B81D0F4}"/>
          </ac:spMkLst>
        </pc:spChg>
        <pc:picChg chg="add mod">
          <ac:chgData name="PARVONIČ Miroslav" userId="S::miroslav.parvonic@asseco-ce.com::4348c825-24b1-4b74-b4d8-fa0d80449d7e" providerId="AD" clId="Web-{75BE5B7F-EBBC-6F9B-53D1-DB93037B6781}" dt="2025-04-29T20:34:27.323" v="553" actId="1076"/>
          <ac:picMkLst>
            <pc:docMk/>
            <pc:sldMk cId="2591035300" sldId="3330"/>
            <ac:picMk id="5" creationId="{345F0DCF-647E-009D-12E2-80E7891A8E97}"/>
          </ac:picMkLst>
        </pc:picChg>
      </pc:sldChg>
      <pc:sldChg chg="modSp add replId">
        <pc:chgData name="PARVONIČ Miroslav" userId="S::miroslav.parvonic@asseco-ce.com::4348c825-24b1-4b74-b4d8-fa0d80449d7e" providerId="AD" clId="Web-{75BE5B7F-EBBC-6F9B-53D1-DB93037B6781}" dt="2025-04-29T20:20:56.642" v="233" actId="20577"/>
        <pc:sldMkLst>
          <pc:docMk/>
          <pc:sldMk cId="3989179549" sldId="3331"/>
        </pc:sldMkLst>
        <pc:spChg chg="mod">
          <ac:chgData name="PARVONIČ Miroslav" userId="S::miroslav.parvonic@asseco-ce.com::4348c825-24b1-4b74-b4d8-fa0d80449d7e" providerId="AD" clId="Web-{75BE5B7F-EBBC-6F9B-53D1-DB93037B6781}" dt="2025-04-29T20:20:56.642" v="233" actId="20577"/>
          <ac:spMkLst>
            <pc:docMk/>
            <pc:sldMk cId="3989179549" sldId="3331"/>
            <ac:spMk id="6" creationId="{98A594EE-EF54-AC39-AC97-6B940AA9886C}"/>
          </ac:spMkLst>
        </pc:spChg>
        <pc:spChg chg="mod">
          <ac:chgData name="PARVONIČ Miroslav" userId="S::miroslav.parvonic@asseco-ce.com::4348c825-24b1-4b74-b4d8-fa0d80449d7e" providerId="AD" clId="Web-{75BE5B7F-EBBC-6F9B-53D1-DB93037B6781}" dt="2025-04-29T20:20:38.876" v="207" actId="20577"/>
          <ac:spMkLst>
            <pc:docMk/>
            <pc:sldMk cId="3989179549" sldId="3331"/>
            <ac:spMk id="7" creationId="{492D87C2-03FF-E102-41DA-DCA471F2E1FE}"/>
          </ac:spMkLst>
        </pc:spChg>
      </pc:sldChg>
      <pc:sldChg chg="modSp add replId">
        <pc:chgData name="PARVONIČ Miroslav" userId="S::miroslav.parvonic@asseco-ce.com::4348c825-24b1-4b74-b4d8-fa0d80449d7e" providerId="AD" clId="Web-{75BE5B7F-EBBC-6F9B-53D1-DB93037B6781}" dt="2025-04-29T20:21:08.845" v="238" actId="20577"/>
        <pc:sldMkLst>
          <pc:docMk/>
          <pc:sldMk cId="3474088034" sldId="3332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1:31.955" v="252" actId="20577"/>
        <pc:sldMkLst>
          <pc:docMk/>
          <pc:sldMk cId="2833744818" sldId="3333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1:57.284" v="260" actId="20577"/>
        <pc:sldMkLst>
          <pc:docMk/>
          <pc:sldMk cId="2460182826" sldId="3334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2:29.707" v="282" actId="20577"/>
        <pc:sldMkLst>
          <pc:docMk/>
          <pc:sldMk cId="3137250617" sldId="3335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2:37.629" v="296" actId="20577"/>
        <pc:sldMkLst>
          <pc:docMk/>
          <pc:sldMk cId="75190615" sldId="3336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3:14.177" v="315" actId="20577"/>
        <pc:sldMkLst>
          <pc:docMk/>
          <pc:sldMk cId="56483537" sldId="3337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3:35.912" v="330" actId="20577"/>
        <pc:sldMkLst>
          <pc:docMk/>
          <pc:sldMk cId="2296426497" sldId="3338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3:50.428" v="341" actId="20577"/>
        <pc:sldMkLst>
          <pc:docMk/>
          <pc:sldMk cId="4077031526" sldId="3339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4:25.226" v="377" actId="20577"/>
        <pc:sldMkLst>
          <pc:docMk/>
          <pc:sldMk cId="1743906431" sldId="3340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4:45.071" v="388" actId="20577"/>
        <pc:sldMkLst>
          <pc:docMk/>
          <pc:sldMk cId="671965616" sldId="3341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5:15.931" v="398" actId="20577"/>
        <pc:sldMkLst>
          <pc:docMk/>
          <pc:sldMk cId="1101227613" sldId="3342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5:29.494" v="420" actId="20577"/>
        <pc:sldMkLst>
          <pc:docMk/>
          <pc:sldMk cId="1723888416" sldId="3343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5:59.214" v="425" actId="20577"/>
        <pc:sldMkLst>
          <pc:docMk/>
          <pc:sldMk cId="1259996011" sldId="3344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6:09.589" v="437" actId="20577"/>
        <pc:sldMkLst>
          <pc:docMk/>
          <pc:sldMk cId="3719682565" sldId="3345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26:30.183" v="451" actId="20577"/>
        <pc:sldMkLst>
          <pc:docMk/>
          <pc:sldMk cId="4118157896" sldId="3346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30T08:38:32.586" v="2138" actId="20577"/>
        <pc:sldMkLst>
          <pc:docMk/>
          <pc:sldMk cId="136087402" sldId="3347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27:15.903" v="505"/>
        <pc:sldMkLst>
          <pc:docMk/>
          <pc:sldMk cId="1233769443" sldId="3348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29T20:30:34.144" v="537" actId="20577"/>
        <pc:sldMkLst>
          <pc:docMk/>
          <pc:sldMk cId="2954102949" sldId="3349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31:24.067" v="542"/>
        <pc:sldMkLst>
          <pc:docMk/>
          <pc:sldMk cId="3787649817" sldId="3350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34:10.432" v="549"/>
        <pc:sldMkLst>
          <pc:docMk/>
          <pc:sldMk cId="1354501087" sldId="3351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34:47.386" v="554"/>
        <pc:sldMkLst>
          <pc:docMk/>
          <pc:sldMk cId="235650585" sldId="3352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35:03.886" v="557"/>
        <pc:sldMkLst>
          <pc:docMk/>
          <pc:sldMk cId="750551736" sldId="3353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35:33.840" v="560"/>
        <pc:sldMkLst>
          <pc:docMk/>
          <pc:sldMk cId="1444299751" sldId="3354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29T20:37:25.656" v="566"/>
        <pc:sldMkLst>
          <pc:docMk/>
          <pc:sldMk cId="88879713" sldId="3355"/>
        </pc:sldMkLst>
        <pc:picChg chg="add mod ord">
          <ac:chgData name="PARVONIČ Miroslav" userId="S::miroslav.parvonic@asseco-ce.com::4348c825-24b1-4b74-b4d8-fa0d80449d7e" providerId="AD" clId="Web-{75BE5B7F-EBBC-6F9B-53D1-DB93037B6781}" dt="2025-04-29T20:37:25.656" v="566"/>
          <ac:picMkLst>
            <pc:docMk/>
            <pc:sldMk cId="88879713" sldId="3355"/>
            <ac:picMk id="8" creationId="{583944B7-A36A-4D95-5D62-21484A9B7B28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29T20:37:40" v="569"/>
        <pc:sldMkLst>
          <pc:docMk/>
          <pc:sldMk cId="491046012" sldId="3356"/>
        </pc:sldMkLst>
        <pc:picChg chg="add mod ord">
          <ac:chgData name="PARVONIČ Miroslav" userId="S::miroslav.parvonic@asseco-ce.com::4348c825-24b1-4b74-b4d8-fa0d80449d7e" providerId="AD" clId="Web-{75BE5B7F-EBBC-6F9B-53D1-DB93037B6781}" dt="2025-04-29T20:37:40" v="569"/>
          <ac:picMkLst>
            <pc:docMk/>
            <pc:sldMk cId="491046012" sldId="3356"/>
            <ac:picMk id="6" creationId="{8D6FBDBE-30B7-3A89-7186-418D17C7CFF4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8:10:13.334" v="2133" actId="1076"/>
        <pc:sldMkLst>
          <pc:docMk/>
          <pc:sldMk cId="2048952638" sldId="3357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8:10:35.569" v="2134" actId="1076"/>
        <pc:sldMkLst>
          <pc:docMk/>
          <pc:sldMk cId="1876904865" sldId="3358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8:11:14.992" v="2135" actId="1076"/>
        <pc:sldMkLst>
          <pc:docMk/>
          <pc:sldMk cId="261643820" sldId="3359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29T20:38:58.611" v="579"/>
        <pc:sldMkLst>
          <pc:docMk/>
          <pc:sldMk cId="4161368781" sldId="3360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14:46.972" v="1912" actId="14100"/>
        <pc:sldMkLst>
          <pc:docMk/>
          <pc:sldMk cId="4272474400" sldId="3361"/>
        </pc:sldMkLst>
        <pc:spChg chg="add mod">
          <ac:chgData name="PARVONIČ Miroslav" userId="S::miroslav.parvonic@asseco-ce.com::4348c825-24b1-4b74-b4d8-fa0d80449d7e" providerId="AD" clId="Web-{75BE5B7F-EBBC-6F9B-53D1-DB93037B6781}" dt="2025-04-30T05:14:31.831" v="1910" actId="20577"/>
          <ac:spMkLst>
            <pc:docMk/>
            <pc:sldMk cId="4272474400" sldId="3361"/>
            <ac:spMk id="6" creationId="{81C2C8FF-F97B-D6BB-EB38-BE8E108217D8}"/>
          </ac:spMkLst>
        </pc:spChg>
        <pc:picChg chg="add mod ord">
          <ac:chgData name="PARVONIČ Miroslav" userId="S::miroslav.parvonic@asseco-ce.com::4348c825-24b1-4b74-b4d8-fa0d80449d7e" providerId="AD" clId="Web-{75BE5B7F-EBBC-6F9B-53D1-DB93037B6781}" dt="2025-04-30T05:14:46.972" v="1912" actId="14100"/>
          <ac:picMkLst>
            <pc:docMk/>
            <pc:sldMk cId="4272474400" sldId="3361"/>
            <ac:picMk id="4" creationId="{28802713-B9E0-BC9D-B204-DA2A0991DDFF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14:14.081" v="1907" actId="20577"/>
        <pc:sldMkLst>
          <pc:docMk/>
          <pc:sldMk cId="3490236704" sldId="3362"/>
        </pc:sldMkLst>
        <pc:spChg chg="add mod">
          <ac:chgData name="PARVONIČ Miroslav" userId="S::miroslav.parvonic@asseco-ce.com::4348c825-24b1-4b74-b4d8-fa0d80449d7e" providerId="AD" clId="Web-{75BE5B7F-EBBC-6F9B-53D1-DB93037B6781}" dt="2025-04-30T05:14:14.081" v="1907" actId="20577"/>
          <ac:spMkLst>
            <pc:docMk/>
            <pc:sldMk cId="3490236704" sldId="3362"/>
            <ac:spMk id="6" creationId="{097E9125-46BF-FC86-8225-FE07AE102B99}"/>
          </ac:spMkLst>
        </pc:spChg>
        <pc:picChg chg="add mod ord">
          <ac:chgData name="PARVONIČ Miroslav" userId="S::miroslav.parvonic@asseco-ce.com::4348c825-24b1-4b74-b4d8-fa0d80449d7e" providerId="AD" clId="Web-{75BE5B7F-EBBC-6F9B-53D1-DB93037B6781}" dt="2025-04-30T05:14:08.174" v="1906" actId="1076"/>
          <ac:picMkLst>
            <pc:docMk/>
            <pc:sldMk cId="3490236704" sldId="3362"/>
            <ac:picMk id="4" creationId="{DAC19A2B-B051-2EE3-C6C4-E0BC2CE79655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7:55:45.090" v="2086" actId="20577"/>
        <pc:sldMkLst>
          <pc:docMk/>
          <pc:sldMk cId="1600056832" sldId="3363"/>
        </pc:sldMkLst>
        <pc:spChg chg="add mod">
          <ac:chgData name="PARVONIČ Miroslav" userId="S::miroslav.parvonic@asseco-ce.com::4348c825-24b1-4b74-b4d8-fa0d80449d7e" providerId="AD" clId="Web-{75BE5B7F-EBBC-6F9B-53D1-DB93037B6781}" dt="2025-04-30T07:55:45.090" v="2086" actId="20577"/>
          <ac:spMkLst>
            <pc:docMk/>
            <pc:sldMk cId="1600056832" sldId="3363"/>
            <ac:spMk id="5" creationId="{61822445-C179-2AEA-19D1-687B7D36F0C7}"/>
          </ac:spMkLst>
        </pc:spChg>
        <pc:picChg chg="add mod ord">
          <ac:chgData name="PARVONIČ Miroslav" userId="S::miroslav.parvonic@asseco-ce.com::4348c825-24b1-4b74-b4d8-fa0d80449d7e" providerId="AD" clId="Web-{75BE5B7F-EBBC-6F9B-53D1-DB93037B6781}" dt="2025-04-30T05:15:19.442" v="1917" actId="14100"/>
          <ac:picMkLst>
            <pc:docMk/>
            <pc:sldMk cId="1600056832" sldId="3363"/>
            <ac:picMk id="8" creationId="{EC608513-0110-C06C-B976-1D81676EC656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10:26.510" v="1761" actId="20577"/>
        <pc:sldMkLst>
          <pc:docMk/>
          <pc:sldMk cId="2145374474" sldId="3364"/>
        </pc:sldMkLst>
        <pc:spChg chg="add mod">
          <ac:chgData name="PARVONIČ Miroslav" userId="S::miroslav.parvonic@asseco-ce.com::4348c825-24b1-4b74-b4d8-fa0d80449d7e" providerId="AD" clId="Web-{75BE5B7F-EBBC-6F9B-53D1-DB93037B6781}" dt="2025-04-30T05:10:26.510" v="1761" actId="20577"/>
          <ac:spMkLst>
            <pc:docMk/>
            <pc:sldMk cId="2145374474" sldId="3364"/>
            <ac:spMk id="6" creationId="{4534FA91-AFD6-A280-F2D5-43D6E9A12E7F}"/>
          </ac:spMkLst>
        </pc:spChg>
        <pc:picChg chg="add mod ord">
          <ac:chgData name="PARVONIČ Miroslav" userId="S::miroslav.parvonic@asseco-ce.com::4348c825-24b1-4b74-b4d8-fa0d80449d7e" providerId="AD" clId="Web-{75BE5B7F-EBBC-6F9B-53D1-DB93037B6781}" dt="2025-04-30T05:07:14.412" v="1598" actId="1076"/>
          <ac:picMkLst>
            <pc:docMk/>
            <pc:sldMk cId="2145374474" sldId="3364"/>
            <ac:picMk id="4" creationId="{154B507A-91CB-2E2F-B149-E7C8F7EB8013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7:40:16.954" v="2056" actId="20577"/>
        <pc:sldMkLst>
          <pc:docMk/>
          <pc:sldMk cId="1215679732" sldId="3365"/>
        </pc:sldMkLst>
        <pc:spChg chg="add mod">
          <ac:chgData name="PARVONIČ Miroslav" userId="S::miroslav.parvonic@asseco-ce.com::4348c825-24b1-4b74-b4d8-fa0d80449d7e" providerId="AD" clId="Web-{75BE5B7F-EBBC-6F9B-53D1-DB93037B6781}" dt="2025-04-30T07:40:16.954" v="2056" actId="20577"/>
          <ac:spMkLst>
            <pc:docMk/>
            <pc:sldMk cId="1215679732" sldId="3365"/>
            <ac:spMk id="6" creationId="{8E6E2523-F1C8-BACA-971F-D49A31ADED81}"/>
          </ac:spMkLst>
        </pc:spChg>
        <pc:picChg chg="add mod ord modCrop">
          <ac:chgData name="PARVONIČ Miroslav" userId="S::miroslav.parvonic@asseco-ce.com::4348c825-24b1-4b74-b4d8-fa0d80449d7e" providerId="AD" clId="Web-{75BE5B7F-EBBC-6F9B-53D1-DB93037B6781}" dt="2025-04-30T07:39:49.140" v="2052" actId="1076"/>
          <ac:picMkLst>
            <pc:docMk/>
            <pc:sldMk cId="1215679732" sldId="3365"/>
            <ac:picMk id="8" creationId="{E0307136-332F-9DFE-B57C-1B1FC9120FA7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7:51:13.973" v="2061" actId="1076"/>
        <pc:sldMkLst>
          <pc:docMk/>
          <pc:sldMk cId="2824947671" sldId="3366"/>
        </pc:sldMkLst>
        <pc:spChg chg="add mod">
          <ac:chgData name="PARVONIČ Miroslav" userId="S::miroslav.parvonic@asseco-ce.com::4348c825-24b1-4b74-b4d8-fa0d80449d7e" providerId="AD" clId="Web-{75BE5B7F-EBBC-6F9B-53D1-DB93037B6781}" dt="2025-04-30T07:51:10.676" v="2060" actId="14100"/>
          <ac:spMkLst>
            <pc:docMk/>
            <pc:sldMk cId="2824947671" sldId="3366"/>
            <ac:spMk id="5" creationId="{D09B63D9-7457-22F1-96C5-C75DEA933D11}"/>
          </ac:spMkLst>
        </pc:spChg>
        <pc:picChg chg="add mod ord">
          <ac:chgData name="PARVONIČ Miroslav" userId="S::miroslav.parvonic@asseco-ce.com::4348c825-24b1-4b74-b4d8-fa0d80449d7e" providerId="AD" clId="Web-{75BE5B7F-EBBC-6F9B-53D1-DB93037B6781}" dt="2025-04-30T07:51:13.973" v="2061" actId="1076"/>
          <ac:picMkLst>
            <pc:docMk/>
            <pc:sldMk cId="2824947671" sldId="3366"/>
            <ac:picMk id="6" creationId="{73727894-F19F-DFAC-DA02-14B2E2E87589}"/>
          </ac:picMkLst>
        </pc:picChg>
      </pc:sldChg>
      <pc:sldChg chg="addSp delSp modSp add ord replId">
        <pc:chgData name="PARVONIČ Miroslav" userId="S::miroslav.parvonic@asseco-ce.com::4348c825-24b1-4b74-b4d8-fa0d80449d7e" providerId="AD" clId="Web-{75BE5B7F-EBBC-6F9B-53D1-DB93037B6781}" dt="2025-04-30T05:03:38.234" v="1435" actId="20577"/>
        <pc:sldMkLst>
          <pc:docMk/>
          <pc:sldMk cId="2132893" sldId="3367"/>
        </pc:sldMkLst>
        <pc:spChg chg="add mod">
          <ac:chgData name="PARVONIČ Miroslav" userId="S::miroslav.parvonic@asseco-ce.com::4348c825-24b1-4b74-b4d8-fa0d80449d7e" providerId="AD" clId="Web-{75BE5B7F-EBBC-6F9B-53D1-DB93037B6781}" dt="2025-04-30T05:03:38.234" v="1435" actId="20577"/>
          <ac:spMkLst>
            <pc:docMk/>
            <pc:sldMk cId="2132893" sldId="3367"/>
            <ac:spMk id="5" creationId="{A06DAA42-B400-E3CF-B517-5014D068E556}"/>
          </ac:spMkLst>
        </pc:sp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8:15:38.156" v="2137" actId="1076"/>
        <pc:sldMkLst>
          <pc:docMk/>
          <pc:sldMk cId="800236924" sldId="3368"/>
        </pc:sldMkLst>
        <pc:picChg chg="add mod ord">
          <ac:chgData name="PARVONIČ Miroslav" userId="S::miroslav.parvonic@asseco-ce.com::4348c825-24b1-4b74-b4d8-fa0d80449d7e" providerId="AD" clId="Web-{75BE5B7F-EBBC-6F9B-53D1-DB93037B6781}" dt="2025-04-30T08:15:38.156" v="2137" actId="1076"/>
          <ac:picMkLst>
            <pc:docMk/>
            <pc:sldMk cId="800236924" sldId="3368"/>
            <ac:picMk id="8" creationId="{746C572D-E6F4-26DC-4C8D-28C45FC7D1C4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24:00.502" v="1926"/>
        <pc:sldMkLst>
          <pc:docMk/>
          <pc:sldMk cId="3520691851" sldId="3369"/>
        </pc:sldMkLst>
        <pc:picChg chg="add mod ord">
          <ac:chgData name="PARVONIČ Miroslav" userId="S::miroslav.parvonic@asseco-ce.com::4348c825-24b1-4b74-b4d8-fa0d80449d7e" providerId="AD" clId="Web-{75BE5B7F-EBBC-6F9B-53D1-DB93037B6781}" dt="2025-04-30T05:24:00.502" v="1926"/>
          <ac:picMkLst>
            <pc:docMk/>
            <pc:sldMk cId="3520691851" sldId="3369"/>
            <ac:picMk id="6" creationId="{16D4478A-DBB1-EB3C-AB7D-5597B59D0D54}"/>
          </ac:picMkLst>
        </pc:picChg>
      </pc:sldChg>
      <pc:sldChg chg="add del replId">
        <pc:chgData name="PARVONIČ Miroslav" userId="S::miroslav.parvonic@asseco-ce.com::4348c825-24b1-4b74-b4d8-fa0d80449d7e" providerId="AD" clId="Web-{75BE5B7F-EBBC-6F9B-53D1-DB93037B6781}" dt="2025-04-30T05:24:22.815" v="1928"/>
        <pc:sldMkLst>
          <pc:docMk/>
          <pc:sldMk cId="1369943467" sldId="3370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28:12.899" v="2007" actId="1076"/>
        <pc:sldMkLst>
          <pc:docMk/>
          <pc:sldMk cId="3797337409" sldId="3370"/>
        </pc:sldMkLst>
        <pc:spChg chg="mod">
          <ac:chgData name="PARVONIČ Miroslav" userId="S::miroslav.parvonic@asseco-ce.com::4348c825-24b1-4b74-b4d8-fa0d80449d7e" providerId="AD" clId="Web-{75BE5B7F-EBBC-6F9B-53D1-DB93037B6781}" dt="2025-04-30T05:27:10.194" v="1997" actId="20577"/>
          <ac:spMkLst>
            <pc:docMk/>
            <pc:sldMk cId="3797337409" sldId="3370"/>
            <ac:spMk id="7" creationId="{AB8E95A6-5E83-7A7B-49B9-7594939371AD}"/>
          </ac:spMkLst>
        </pc:spChg>
        <pc:picChg chg="add ord">
          <ac:chgData name="PARVONIČ Miroslav" userId="S::miroslav.parvonic@asseco-ce.com::4348c825-24b1-4b74-b4d8-fa0d80449d7e" providerId="AD" clId="Web-{75BE5B7F-EBBC-6F9B-53D1-DB93037B6781}" dt="2025-04-30T05:28:05.571" v="2005"/>
          <ac:picMkLst>
            <pc:docMk/>
            <pc:sldMk cId="3797337409" sldId="3370"/>
            <ac:picMk id="12" creationId="{DEC1771F-4274-DD59-A269-BABA72742C7F}"/>
          </ac:picMkLst>
        </pc:picChg>
        <pc:picChg chg="add mod ord">
          <ac:chgData name="PARVONIČ Miroslav" userId="S::miroslav.parvonic@asseco-ce.com::4348c825-24b1-4b74-b4d8-fa0d80449d7e" providerId="AD" clId="Web-{75BE5B7F-EBBC-6F9B-53D1-DB93037B6781}" dt="2025-04-30T05:28:12.899" v="2007" actId="1076"/>
          <ac:picMkLst>
            <pc:docMk/>
            <pc:sldMk cId="3797337409" sldId="3370"/>
            <ac:picMk id="16" creationId="{39997E4F-68A3-6262-3E41-BE5141D34356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25:35.770" v="1937"/>
        <pc:sldMkLst>
          <pc:docMk/>
          <pc:sldMk cId="4269672322" sldId="3371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26:01.833" v="1944"/>
        <pc:sldMkLst>
          <pc:docMk/>
          <pc:sldMk cId="2553324145" sldId="3372"/>
        </pc:sldMkLst>
        <pc:picChg chg="add mod ord">
          <ac:chgData name="PARVONIČ Miroslav" userId="S::miroslav.parvonic@asseco-ce.com::4348c825-24b1-4b74-b4d8-fa0d80449d7e" providerId="AD" clId="Web-{75BE5B7F-EBBC-6F9B-53D1-DB93037B6781}" dt="2025-04-30T05:26:01.833" v="1944"/>
          <ac:picMkLst>
            <pc:docMk/>
            <pc:sldMk cId="2553324145" sldId="3372"/>
            <ac:picMk id="9" creationId="{DB5E0D5F-6BAE-8816-6477-25F36DFE7E64}"/>
          </ac:picMkLst>
        </pc:picChg>
      </pc:sldChg>
      <pc:sldChg chg="new del">
        <pc:chgData name="PARVONIČ Miroslav" userId="S::miroslav.parvonic@asseco-ce.com::4348c825-24b1-4b74-b4d8-fa0d80449d7e" providerId="AD" clId="Web-{75BE5B7F-EBBC-6F9B-53D1-DB93037B6781}" dt="2025-04-30T05:26:16.333" v="1946"/>
        <pc:sldMkLst>
          <pc:docMk/>
          <pc:sldMk cId="1417822781" sldId="3373"/>
        </pc:sldMkLst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30:04.089" v="2037"/>
        <pc:sldMkLst>
          <pc:docMk/>
          <pc:sldMk cId="2094941929" sldId="3373"/>
        </pc:sldMkLst>
        <pc:spChg chg="mod">
          <ac:chgData name="PARVONIČ Miroslav" userId="S::miroslav.parvonic@asseco-ce.com::4348c825-24b1-4b74-b4d8-fa0d80449d7e" providerId="AD" clId="Web-{75BE5B7F-EBBC-6F9B-53D1-DB93037B6781}" dt="2025-04-30T05:30:00.089" v="2036" actId="20577"/>
          <ac:spMkLst>
            <pc:docMk/>
            <pc:sldMk cId="2094941929" sldId="3373"/>
            <ac:spMk id="7" creationId="{CEA601ED-10E7-FA4B-7612-60D859E4FDFE}"/>
          </ac:spMkLst>
        </pc:sp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28:35.634" v="2011"/>
        <pc:sldMkLst>
          <pc:docMk/>
          <pc:sldMk cId="3854489238" sldId="3374"/>
        </pc:sldMkLst>
        <pc:picChg chg="add mod ord">
          <ac:chgData name="PARVONIČ Miroslav" userId="S::miroslav.parvonic@asseco-ce.com::4348c825-24b1-4b74-b4d8-fa0d80449d7e" providerId="AD" clId="Web-{75BE5B7F-EBBC-6F9B-53D1-DB93037B6781}" dt="2025-04-30T05:28:35.634" v="2011"/>
          <ac:picMkLst>
            <pc:docMk/>
            <pc:sldMk cId="3854489238" sldId="3374"/>
            <ac:picMk id="6" creationId="{AD08EF4C-B459-FB9C-488D-8F8ECCD379BD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28:47.900" v="2014"/>
        <pc:sldMkLst>
          <pc:docMk/>
          <pc:sldMk cId="1082646439" sldId="3375"/>
        </pc:sldMkLst>
        <pc:picChg chg="add mod ord">
          <ac:chgData name="PARVONIČ Miroslav" userId="S::miroslav.parvonic@asseco-ce.com::4348c825-24b1-4b74-b4d8-fa0d80449d7e" providerId="AD" clId="Web-{75BE5B7F-EBBC-6F9B-53D1-DB93037B6781}" dt="2025-04-30T05:28:47.900" v="2014"/>
          <ac:picMkLst>
            <pc:docMk/>
            <pc:sldMk cId="1082646439" sldId="3375"/>
            <ac:picMk id="8" creationId="{30B6FF66-1902-E3D8-6E07-FA59C9FF6991}"/>
          </ac:picMkLst>
        </pc:pic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5:29:22.432" v="2022" actId="14100"/>
        <pc:sldMkLst>
          <pc:docMk/>
          <pc:sldMk cId="3712187285" sldId="3376"/>
        </pc:sldMkLst>
        <pc:picChg chg="add mod ord">
          <ac:chgData name="PARVONIČ Miroslav" userId="S::miroslav.parvonic@asseco-ce.com::4348c825-24b1-4b74-b4d8-fa0d80449d7e" providerId="AD" clId="Web-{75BE5B7F-EBBC-6F9B-53D1-DB93037B6781}" dt="2025-04-30T05:29:11.025" v="2018" actId="1076"/>
          <ac:picMkLst>
            <pc:docMk/>
            <pc:sldMk cId="3712187285" sldId="3376"/>
            <ac:picMk id="6" creationId="{7D720581-F342-9599-7A00-605140916C11}"/>
          </ac:picMkLst>
        </pc:picChg>
        <pc:picChg chg="add mod">
          <ac:chgData name="PARVONIČ Miroslav" userId="S::miroslav.parvonic@asseco-ce.com::4348c825-24b1-4b74-b4d8-fa0d80449d7e" providerId="AD" clId="Web-{75BE5B7F-EBBC-6F9B-53D1-DB93037B6781}" dt="2025-04-30T05:29:22.432" v="2022" actId="14100"/>
          <ac:picMkLst>
            <pc:docMk/>
            <pc:sldMk cId="3712187285" sldId="3376"/>
            <ac:picMk id="9" creationId="{C0C5218B-8D70-4001-18B3-0DFD18D2885B}"/>
          </ac:picMkLst>
        </pc:picChg>
      </pc:sldChg>
      <pc:sldChg chg="add replId">
        <pc:chgData name="PARVONIČ Miroslav" userId="S::miroslav.parvonic@asseco-ce.com::4348c825-24b1-4b74-b4d8-fa0d80449d7e" providerId="AD" clId="Web-{75BE5B7F-EBBC-6F9B-53D1-DB93037B6781}" dt="2025-04-30T05:29:48.245" v="2023"/>
        <pc:sldMkLst>
          <pc:docMk/>
          <pc:sldMk cId="1563483734" sldId="3377"/>
        </pc:sldMkLst>
      </pc:sldChg>
      <pc:sldChg chg="add replId">
        <pc:chgData name="PARVONIČ Miroslav" userId="S::miroslav.parvonic@asseco-ce.com::4348c825-24b1-4b74-b4d8-fa0d80449d7e" providerId="AD" clId="Web-{75BE5B7F-EBBC-6F9B-53D1-DB93037B6781}" dt="2025-04-30T07:52:00.677" v="2062"/>
        <pc:sldMkLst>
          <pc:docMk/>
          <pc:sldMk cId="2070571804" sldId="3378"/>
        </pc:sldMkLst>
      </pc:sldChg>
      <pc:sldChg chg="modSp add replId">
        <pc:chgData name="PARVONIČ Miroslav" userId="S::miroslav.parvonic@asseco-ce.com::4348c825-24b1-4b74-b4d8-fa0d80449d7e" providerId="AD" clId="Web-{75BE5B7F-EBBC-6F9B-53D1-DB93037B6781}" dt="2025-04-30T07:52:39.710" v="2077" actId="20577"/>
        <pc:sldMkLst>
          <pc:docMk/>
          <pc:sldMk cId="2546236259" sldId="3379"/>
        </pc:sldMkLst>
        <pc:spChg chg="mod">
          <ac:chgData name="PARVONIČ Miroslav" userId="S::miroslav.parvonic@asseco-ce.com::4348c825-24b1-4b74-b4d8-fa0d80449d7e" providerId="AD" clId="Web-{75BE5B7F-EBBC-6F9B-53D1-DB93037B6781}" dt="2025-04-30T07:52:39.710" v="2077" actId="20577"/>
          <ac:spMkLst>
            <pc:docMk/>
            <pc:sldMk cId="2546236259" sldId="3379"/>
            <ac:spMk id="7" creationId="{CC0BB53A-0A92-7338-B08C-ED6F4630B309}"/>
          </ac:spMkLst>
        </pc:spChg>
      </pc:sldChg>
      <pc:sldChg chg="addSp delSp modSp add replId">
        <pc:chgData name="PARVONIČ Miroslav" userId="S::miroslav.parvonic@asseco-ce.com::4348c825-24b1-4b74-b4d8-fa0d80449d7e" providerId="AD" clId="Web-{75BE5B7F-EBBC-6F9B-53D1-DB93037B6781}" dt="2025-04-30T07:56:18.810" v="2129" actId="20577"/>
        <pc:sldMkLst>
          <pc:docMk/>
          <pc:sldMk cId="1620523013" sldId="3380"/>
        </pc:sldMkLst>
        <pc:spChg chg="mod">
          <ac:chgData name="PARVONIČ Miroslav" userId="S::miroslav.parvonic@asseco-ce.com::4348c825-24b1-4b74-b4d8-fa0d80449d7e" providerId="AD" clId="Web-{75BE5B7F-EBBC-6F9B-53D1-DB93037B6781}" dt="2025-04-30T07:56:18.810" v="2129" actId="20577"/>
          <ac:spMkLst>
            <pc:docMk/>
            <pc:sldMk cId="1620523013" sldId="3380"/>
            <ac:spMk id="5" creationId="{5BD893C8-35E7-3391-C7DB-6B167F27AA3C}"/>
          </ac:spMkLst>
        </pc:spChg>
      </pc:sldChg>
    </pc:docChg>
  </pc:docChgLst>
  <pc:docChgLst>
    <pc:chgData name="Eva Jandíková" userId="7ef427b1455032d3" providerId="LiveId" clId="{D13E6B3C-043D-4171-9C8C-59D589507450}"/>
    <pc:docChg chg="custSel addSld delSld modSld">
      <pc:chgData name="Eva Jandíková" userId="7ef427b1455032d3" providerId="LiveId" clId="{D13E6B3C-043D-4171-9C8C-59D589507450}" dt="2025-05-13T16:26:00.807" v="133" actId="20577"/>
      <pc:docMkLst>
        <pc:docMk/>
      </pc:docMkLst>
      <pc:sldChg chg="del">
        <pc:chgData name="Eva Jandíková" userId="7ef427b1455032d3" providerId="LiveId" clId="{D13E6B3C-043D-4171-9C8C-59D589507450}" dt="2025-05-13T15:59:14.703" v="1" actId="47"/>
        <pc:sldMkLst>
          <pc:docMk/>
          <pc:sldMk cId="1371505916" sldId="891"/>
        </pc:sldMkLst>
      </pc:sldChg>
      <pc:sldChg chg="del">
        <pc:chgData name="Eva Jandíková" userId="7ef427b1455032d3" providerId="LiveId" clId="{D13E6B3C-043D-4171-9C8C-59D589507450}" dt="2025-05-13T16:20:09.759" v="35" actId="47"/>
        <pc:sldMkLst>
          <pc:docMk/>
          <pc:sldMk cId="1992396186" sldId="1337"/>
        </pc:sldMkLst>
      </pc:sldChg>
      <pc:sldChg chg="del">
        <pc:chgData name="Eva Jandíková" userId="7ef427b1455032d3" providerId="LiveId" clId="{D13E6B3C-043D-4171-9C8C-59D589507450}" dt="2025-05-13T16:13:33.011" v="4" actId="47"/>
        <pc:sldMkLst>
          <pc:docMk/>
          <pc:sldMk cId="4214161330" sldId="1827"/>
        </pc:sldMkLst>
      </pc:sldChg>
      <pc:sldChg chg="modSp add mod">
        <pc:chgData name="Eva Jandíková" userId="7ef427b1455032d3" providerId="LiveId" clId="{D13E6B3C-043D-4171-9C8C-59D589507450}" dt="2025-05-13T16:17:47.641" v="32" actId="2711"/>
        <pc:sldMkLst>
          <pc:docMk/>
          <pc:sldMk cId="857624358" sldId="2236"/>
        </pc:sldMkLst>
        <pc:spChg chg="mod">
          <ac:chgData name="Eva Jandíková" userId="7ef427b1455032d3" providerId="LiveId" clId="{D13E6B3C-043D-4171-9C8C-59D589507450}" dt="2025-05-13T16:17:47.641" v="32" actId="2711"/>
          <ac:spMkLst>
            <pc:docMk/>
            <pc:sldMk cId="857624358" sldId="2236"/>
            <ac:spMk id="4" creationId="{2AD50B7D-FE5C-4529-8057-8AD9C6AA0A39}"/>
          </ac:spMkLst>
        </pc:spChg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1715024566" sldId="2252"/>
        </pc:sldMkLst>
      </pc:sldChg>
      <pc:sldChg chg="modSp add del mod">
        <pc:chgData name="Eva Jandíková" userId="7ef427b1455032d3" providerId="LiveId" clId="{D13E6B3C-043D-4171-9C8C-59D589507450}" dt="2025-05-13T16:25:55.522" v="131" actId="20577"/>
        <pc:sldMkLst>
          <pc:docMk/>
          <pc:sldMk cId="332514558" sldId="2335"/>
        </pc:sldMkLst>
      </pc:sldChg>
      <pc:sldChg chg="del">
        <pc:chgData name="Eva Jandíková" userId="7ef427b1455032d3" providerId="LiveId" clId="{D13E6B3C-043D-4171-9C8C-59D589507450}" dt="2025-05-13T16:14:01.060" v="7" actId="47"/>
        <pc:sldMkLst>
          <pc:docMk/>
          <pc:sldMk cId="3104101823" sldId="2354"/>
        </pc:sldMkLst>
      </pc:sldChg>
      <pc:sldChg chg="del">
        <pc:chgData name="Eva Jandíková" userId="7ef427b1455032d3" providerId="LiveId" clId="{D13E6B3C-043D-4171-9C8C-59D589507450}" dt="2025-05-13T16:19:30.316" v="34" actId="47"/>
        <pc:sldMkLst>
          <pc:docMk/>
          <pc:sldMk cId="1127940214" sldId="2464"/>
        </pc:sldMkLst>
      </pc:sldChg>
      <pc:sldChg chg="del">
        <pc:chgData name="Eva Jandíková" userId="7ef427b1455032d3" providerId="LiveId" clId="{D13E6B3C-043D-4171-9C8C-59D589507450}" dt="2025-05-13T16:14:01.060" v="7" actId="47"/>
        <pc:sldMkLst>
          <pc:docMk/>
          <pc:sldMk cId="889686527" sldId="2664"/>
        </pc:sldMkLst>
      </pc:sldChg>
      <pc:sldChg chg="del">
        <pc:chgData name="Eva Jandíková" userId="7ef427b1455032d3" providerId="LiveId" clId="{D13E6B3C-043D-4171-9C8C-59D589507450}" dt="2025-05-13T16:14:01.060" v="7" actId="47"/>
        <pc:sldMkLst>
          <pc:docMk/>
          <pc:sldMk cId="563371454" sldId="2858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864654106" sldId="2900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728795359" sldId="2901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3107055934" sldId="2902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1090933396" sldId="2903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1677514944" sldId="2904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637548545" sldId="2905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3405750248" sldId="2906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072723265" sldId="2907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1522368386" sldId="2909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1548688403" sldId="2910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702712402" sldId="2911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3305589121" sldId="2912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1620125459" sldId="2913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806183206" sldId="2914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1192069543" sldId="2915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3596638944" sldId="2917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874996512" sldId="2918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685049973" sldId="2919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696838349" sldId="2920"/>
        </pc:sldMkLst>
      </pc:sldChg>
      <pc:sldChg chg="del">
        <pc:chgData name="Eva Jandíková" userId="7ef427b1455032d3" providerId="LiveId" clId="{D13E6B3C-043D-4171-9C8C-59D589507450}" dt="2025-05-13T15:59:14.703" v="1" actId="47"/>
        <pc:sldMkLst>
          <pc:docMk/>
          <pc:sldMk cId="3945630646" sldId="2979"/>
        </pc:sldMkLst>
      </pc:sldChg>
      <pc:sldChg chg="del">
        <pc:chgData name="Eva Jandíková" userId="7ef427b1455032d3" providerId="LiveId" clId="{D13E6B3C-043D-4171-9C8C-59D589507450}" dt="2025-05-13T16:17:04.834" v="9" actId="47"/>
        <pc:sldMkLst>
          <pc:docMk/>
          <pc:sldMk cId="3783773595" sldId="2980"/>
        </pc:sldMkLst>
      </pc:sldChg>
      <pc:sldChg chg="del">
        <pc:chgData name="Eva Jandíková" userId="7ef427b1455032d3" providerId="LiveId" clId="{D13E6B3C-043D-4171-9C8C-59D589507450}" dt="2025-05-13T16:19:22.624" v="33" actId="47"/>
        <pc:sldMkLst>
          <pc:docMk/>
          <pc:sldMk cId="2585762758" sldId="2981"/>
        </pc:sldMkLst>
      </pc:sldChg>
      <pc:sldChg chg="del">
        <pc:chgData name="Eva Jandíková" userId="7ef427b1455032d3" providerId="LiveId" clId="{D13E6B3C-043D-4171-9C8C-59D589507450}" dt="2025-05-13T16:13:36.827" v="5" actId="47"/>
        <pc:sldMkLst>
          <pc:docMk/>
          <pc:sldMk cId="1178621074" sldId="2982"/>
        </pc:sldMkLst>
      </pc:sldChg>
      <pc:sldChg chg="add del">
        <pc:chgData name="Eva Jandíková" userId="7ef427b1455032d3" providerId="LiveId" clId="{D13E6B3C-043D-4171-9C8C-59D589507450}" dt="2025-05-13T16:13:18.161" v="3" actId="47"/>
        <pc:sldMkLst>
          <pc:docMk/>
          <pc:sldMk cId="368656257" sldId="3002"/>
        </pc:sldMkLst>
      </pc:sldChg>
      <pc:sldChg chg="add">
        <pc:chgData name="Eva Jandíková" userId="7ef427b1455032d3" providerId="LiveId" clId="{D13E6B3C-043D-4171-9C8C-59D589507450}" dt="2025-05-13T16:13:09.783" v="2"/>
        <pc:sldMkLst>
          <pc:docMk/>
          <pc:sldMk cId="3207031135" sldId="3003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701843433" sldId="3304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918227041" sldId="3307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4130395326" sldId="3308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537401693" sldId="3309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3479914801" sldId="3310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3389950150" sldId="3315"/>
        </pc:sldMkLst>
      </pc:sldChg>
      <pc:sldChg chg="del">
        <pc:chgData name="Eva Jandíková" userId="7ef427b1455032d3" providerId="LiveId" clId="{D13E6B3C-043D-4171-9C8C-59D589507450}" dt="2025-05-13T16:16:56.548" v="8" actId="47"/>
        <pc:sldMkLst>
          <pc:docMk/>
          <pc:sldMk cId="2657419361" sldId="3316"/>
        </pc:sldMkLst>
      </pc:sldChg>
      <pc:sldChg chg="add">
        <pc:chgData name="Eva Jandíková" userId="7ef427b1455032d3" providerId="LiveId" clId="{D13E6B3C-043D-4171-9C8C-59D589507450}" dt="2025-05-13T15:59:12.170" v="0"/>
        <pc:sldMkLst>
          <pc:docMk/>
          <pc:sldMk cId="1708535840" sldId="3420"/>
        </pc:sldMkLst>
      </pc:sldChg>
      <pc:sldChg chg="add">
        <pc:chgData name="Eva Jandíková" userId="7ef427b1455032d3" providerId="LiveId" clId="{D13E6B3C-043D-4171-9C8C-59D589507450}" dt="2025-05-13T16:13:56.752" v="6"/>
        <pc:sldMkLst>
          <pc:docMk/>
          <pc:sldMk cId="43303367" sldId="3421"/>
        </pc:sldMkLst>
      </pc:sldChg>
      <pc:sldChg chg="addSp delSp modSp add mod">
        <pc:chgData name="Eva Jandíková" userId="7ef427b1455032d3" providerId="LiveId" clId="{D13E6B3C-043D-4171-9C8C-59D589507450}" dt="2025-05-13T16:22:27.572" v="104" actId="688"/>
        <pc:sldMkLst>
          <pc:docMk/>
          <pc:sldMk cId="2426788408" sldId="3422"/>
        </pc:sldMkLst>
      </pc:sldChg>
      <pc:sldChg chg="modSp add mod">
        <pc:chgData name="Eva Jandíková" userId="7ef427b1455032d3" providerId="LiveId" clId="{D13E6B3C-043D-4171-9C8C-59D589507450}" dt="2025-05-13T16:26:00.807" v="133" actId="20577"/>
        <pc:sldMkLst>
          <pc:docMk/>
          <pc:sldMk cId="3356217936" sldId="3423"/>
        </pc:sldMkLst>
        <pc:spChg chg="mod">
          <ac:chgData name="Eva Jandíková" userId="7ef427b1455032d3" providerId="LiveId" clId="{D13E6B3C-043D-4171-9C8C-59D589507450}" dt="2025-05-13T16:26:00.807" v="133" actId="20577"/>
          <ac:spMkLst>
            <pc:docMk/>
            <pc:sldMk cId="3356217936" sldId="3423"/>
            <ac:spMk id="4" creationId="{651654D4-4D62-EB67-DBC8-E7E38CFF9570}"/>
          </ac:spMkLst>
        </pc:spChg>
      </pc:sldChg>
    </pc:docChg>
  </pc:docChgLst>
  <pc:docChgLst>
    <pc:chgData name="Eva Jandíková" userId="7ef427b1455032d3" providerId="LiveId" clId="{6B03A599-6713-40E0-891A-5C6A966F3287}"/>
    <pc:docChg chg="undo custSel addSld delSld modSld sldOrd">
      <pc:chgData name="Eva Jandíková" userId="7ef427b1455032d3" providerId="LiveId" clId="{6B03A599-6713-40E0-891A-5C6A966F3287}" dt="2025-04-02T10:35:38.431" v="543" actId="20577"/>
      <pc:docMkLst>
        <pc:docMk/>
      </pc:docMkLst>
      <pc:sldChg chg="addSp delSp modSp add mod">
        <pc:chgData name="Eva Jandíková" userId="7ef427b1455032d3" providerId="LiveId" clId="{6B03A599-6713-40E0-891A-5C6A966F3287}" dt="2025-04-02T09:55:44.078" v="359" actId="14100"/>
        <pc:sldMkLst>
          <pc:docMk/>
          <pc:sldMk cId="3374797289" sldId="2884"/>
        </pc:sldMkLst>
      </pc:sldChg>
      <pc:sldChg chg="addSp delSp modSp add mod">
        <pc:chgData name="Eva Jandíková" userId="7ef427b1455032d3" providerId="LiveId" clId="{6B03A599-6713-40E0-891A-5C6A966F3287}" dt="2025-04-02T09:55:51.694" v="361" actId="14100"/>
        <pc:sldMkLst>
          <pc:docMk/>
          <pc:sldMk cId="3991560175" sldId="2885"/>
        </pc:sldMkLst>
      </pc:sldChg>
      <pc:sldChg chg="addSp modSp add mod">
        <pc:chgData name="Eva Jandíková" userId="7ef427b1455032d3" providerId="LiveId" clId="{6B03A599-6713-40E0-891A-5C6A966F3287}" dt="2025-04-02T09:55:59.215" v="363" actId="14100"/>
        <pc:sldMkLst>
          <pc:docMk/>
          <pc:sldMk cId="1801202098" sldId="2886"/>
        </pc:sldMkLst>
      </pc:sldChg>
      <pc:sldChg chg="addSp modSp add mod">
        <pc:chgData name="Eva Jandíková" userId="7ef427b1455032d3" providerId="LiveId" clId="{6B03A599-6713-40E0-891A-5C6A966F3287}" dt="2025-04-02T09:56:06.566" v="365" actId="14100"/>
        <pc:sldMkLst>
          <pc:docMk/>
          <pc:sldMk cId="3375993231" sldId="2887"/>
        </pc:sldMkLst>
      </pc:sldChg>
      <pc:sldChg chg="addSp modSp add mod">
        <pc:chgData name="Eva Jandíková" userId="7ef427b1455032d3" providerId="LiveId" clId="{6B03A599-6713-40E0-891A-5C6A966F3287}" dt="2025-04-02T09:56:14.496" v="367" actId="14100"/>
        <pc:sldMkLst>
          <pc:docMk/>
          <pc:sldMk cId="4213049222" sldId="2888"/>
        </pc:sldMkLst>
      </pc:sldChg>
      <pc:sldChg chg="addSp modSp add mod">
        <pc:chgData name="Eva Jandíková" userId="7ef427b1455032d3" providerId="LiveId" clId="{6B03A599-6713-40E0-891A-5C6A966F3287}" dt="2025-04-02T09:56:21.819" v="369" actId="14100"/>
        <pc:sldMkLst>
          <pc:docMk/>
          <pc:sldMk cId="2505445687" sldId="2889"/>
        </pc:sldMkLst>
      </pc:sldChg>
      <pc:sldChg chg="addSp modSp add mod">
        <pc:chgData name="Eva Jandíková" userId="7ef427b1455032d3" providerId="LiveId" clId="{6B03A599-6713-40E0-891A-5C6A966F3287}" dt="2025-04-02T09:56:33.634" v="372" actId="1076"/>
        <pc:sldMkLst>
          <pc:docMk/>
          <pc:sldMk cId="1920728830" sldId="2890"/>
        </pc:sldMkLst>
      </pc:sldChg>
      <pc:sldChg chg="addSp delSp modSp add mod">
        <pc:chgData name="Eva Jandíková" userId="7ef427b1455032d3" providerId="LiveId" clId="{6B03A599-6713-40E0-891A-5C6A966F3287}" dt="2025-04-02T09:56:43.701" v="374" actId="14100"/>
        <pc:sldMkLst>
          <pc:docMk/>
          <pc:sldMk cId="2466769065" sldId="2891"/>
        </pc:sldMkLst>
      </pc:sldChg>
      <pc:sldChg chg="addSp modSp add mod">
        <pc:chgData name="Eva Jandíková" userId="7ef427b1455032d3" providerId="LiveId" clId="{6B03A599-6713-40E0-891A-5C6A966F3287}" dt="2025-04-02T09:56:53.391" v="377" actId="14100"/>
        <pc:sldMkLst>
          <pc:docMk/>
          <pc:sldMk cId="490024614" sldId="2892"/>
        </pc:sldMkLst>
      </pc:sldChg>
      <pc:sldChg chg="addSp modSp add mod">
        <pc:chgData name="Eva Jandíková" userId="7ef427b1455032d3" providerId="LiveId" clId="{6B03A599-6713-40E0-891A-5C6A966F3287}" dt="2025-04-02T09:58:20.286" v="379" actId="14100"/>
        <pc:sldMkLst>
          <pc:docMk/>
          <pc:sldMk cId="2878395030" sldId="2893"/>
        </pc:sldMkLst>
      </pc:sldChg>
      <pc:sldChg chg="addSp modSp add mod">
        <pc:chgData name="Eva Jandíková" userId="7ef427b1455032d3" providerId="LiveId" clId="{6B03A599-6713-40E0-891A-5C6A966F3287}" dt="2025-04-02T09:58:27.113" v="381" actId="14100"/>
        <pc:sldMkLst>
          <pc:docMk/>
          <pc:sldMk cId="1831558052" sldId="2894"/>
        </pc:sldMkLst>
      </pc:sldChg>
      <pc:sldChg chg="addSp modSp add mod">
        <pc:chgData name="Eva Jandíková" userId="7ef427b1455032d3" providerId="LiveId" clId="{6B03A599-6713-40E0-891A-5C6A966F3287}" dt="2025-04-02T09:58:34.660" v="383" actId="14100"/>
        <pc:sldMkLst>
          <pc:docMk/>
          <pc:sldMk cId="3257327166" sldId="2895"/>
        </pc:sldMkLst>
      </pc:sldChg>
      <pc:sldChg chg="addSp delSp modSp add mod">
        <pc:chgData name="Eva Jandíková" userId="7ef427b1455032d3" providerId="LiveId" clId="{6B03A599-6713-40E0-891A-5C6A966F3287}" dt="2025-04-02T08:57:49.139" v="201" actId="1076"/>
        <pc:sldMkLst>
          <pc:docMk/>
          <pc:sldMk cId="4244897491" sldId="2896"/>
        </pc:sldMkLst>
      </pc:sldChg>
      <pc:sldChg chg="addSp delSp modSp add mod ord">
        <pc:chgData name="Eva Jandíková" userId="7ef427b1455032d3" providerId="LiveId" clId="{6B03A599-6713-40E0-891A-5C6A966F3287}" dt="2025-04-02T09:58:42.819" v="385" actId="1076"/>
        <pc:sldMkLst>
          <pc:docMk/>
          <pc:sldMk cId="2714742647" sldId="2897"/>
        </pc:sldMkLst>
      </pc:sldChg>
      <pc:sldChg chg="addSp add mod ord">
        <pc:chgData name="Eva Jandíková" userId="7ef427b1455032d3" providerId="LiveId" clId="{6B03A599-6713-40E0-891A-5C6A966F3287}" dt="2025-04-02T09:32:02.768" v="337"/>
        <pc:sldMkLst>
          <pc:docMk/>
          <pc:sldMk cId="271298613" sldId="2898"/>
        </pc:sldMkLst>
      </pc:sldChg>
      <pc:sldChg chg="addSp add mod ord">
        <pc:chgData name="Eva Jandíková" userId="7ef427b1455032d3" providerId="LiveId" clId="{6B03A599-6713-40E0-891A-5C6A966F3287}" dt="2025-04-02T09:32:21.226" v="341"/>
        <pc:sldMkLst>
          <pc:docMk/>
          <pc:sldMk cId="221174640" sldId="2899"/>
        </pc:sldMkLst>
      </pc:sldChg>
      <pc:sldChg chg="addSp modSp add mod">
        <pc:chgData name="Eva Jandíková" userId="7ef427b1455032d3" providerId="LiveId" clId="{6B03A599-6713-40E0-891A-5C6A966F3287}" dt="2025-04-02T08:43:51.360" v="192" actId="14100"/>
        <pc:sldMkLst>
          <pc:docMk/>
          <pc:sldMk cId="2864654106" sldId="2900"/>
        </pc:sldMkLst>
      </pc:sldChg>
      <pc:sldChg chg="addSp add mod">
        <pc:chgData name="Eva Jandíková" userId="7ef427b1455032d3" providerId="LiveId" clId="{6B03A599-6713-40E0-891A-5C6A966F3287}" dt="2025-04-02T09:34:17.311" v="342" actId="22"/>
        <pc:sldMkLst>
          <pc:docMk/>
          <pc:sldMk cId="728795359" sldId="2901"/>
        </pc:sldMkLst>
      </pc:sldChg>
      <pc:sldChg chg="addSp add mod">
        <pc:chgData name="Eva Jandíková" userId="7ef427b1455032d3" providerId="LiveId" clId="{6B03A599-6713-40E0-891A-5C6A966F3287}" dt="2025-04-02T09:36:33.286" v="343" actId="22"/>
        <pc:sldMkLst>
          <pc:docMk/>
          <pc:sldMk cId="3107055934" sldId="2902"/>
        </pc:sldMkLst>
      </pc:sldChg>
      <pc:sldChg chg="addSp add mod">
        <pc:chgData name="Eva Jandíková" userId="7ef427b1455032d3" providerId="LiveId" clId="{6B03A599-6713-40E0-891A-5C6A966F3287}" dt="2025-04-02T09:38:53.277" v="344" actId="22"/>
        <pc:sldMkLst>
          <pc:docMk/>
          <pc:sldMk cId="1090933396" sldId="2903"/>
        </pc:sldMkLst>
      </pc:sldChg>
      <pc:sldChg chg="addSp add mod">
        <pc:chgData name="Eva Jandíková" userId="7ef427b1455032d3" providerId="LiveId" clId="{6B03A599-6713-40E0-891A-5C6A966F3287}" dt="2025-04-02T09:40:24.939" v="345" actId="22"/>
        <pc:sldMkLst>
          <pc:docMk/>
          <pc:sldMk cId="1677514944" sldId="2904"/>
        </pc:sldMkLst>
      </pc:sldChg>
      <pc:sldChg chg="addSp add mod">
        <pc:chgData name="Eva Jandíková" userId="7ef427b1455032d3" providerId="LiveId" clId="{6B03A599-6713-40E0-891A-5C6A966F3287}" dt="2025-04-02T09:41:15.948" v="346" actId="22"/>
        <pc:sldMkLst>
          <pc:docMk/>
          <pc:sldMk cId="2637548545" sldId="2905"/>
        </pc:sldMkLst>
      </pc:sldChg>
      <pc:sldChg chg="addSp add mod">
        <pc:chgData name="Eva Jandíková" userId="7ef427b1455032d3" providerId="LiveId" clId="{6B03A599-6713-40E0-891A-5C6A966F3287}" dt="2025-04-02T09:42:11.677" v="347" actId="22"/>
        <pc:sldMkLst>
          <pc:docMk/>
          <pc:sldMk cId="3405750248" sldId="2906"/>
        </pc:sldMkLst>
      </pc:sldChg>
      <pc:sldChg chg="addSp add mod">
        <pc:chgData name="Eva Jandíková" userId="7ef427b1455032d3" providerId="LiveId" clId="{6B03A599-6713-40E0-891A-5C6A966F3287}" dt="2025-04-02T09:42:57.986" v="348" actId="22"/>
        <pc:sldMkLst>
          <pc:docMk/>
          <pc:sldMk cId="2072723265" sldId="2907"/>
        </pc:sldMkLst>
      </pc:sldChg>
      <pc:sldChg chg="addSp add mod">
        <pc:chgData name="Eva Jandíková" userId="7ef427b1455032d3" providerId="LiveId" clId="{6B03A599-6713-40E0-891A-5C6A966F3287}" dt="2025-04-02T09:43:47.195" v="349" actId="22"/>
        <pc:sldMkLst>
          <pc:docMk/>
          <pc:sldMk cId="802814783" sldId="2908"/>
        </pc:sldMkLst>
      </pc:sldChg>
      <pc:sldChg chg="addSp add mod">
        <pc:chgData name="Eva Jandíková" userId="7ef427b1455032d3" providerId="LiveId" clId="{6B03A599-6713-40E0-891A-5C6A966F3287}" dt="2025-04-02T09:44:58.256" v="352" actId="22"/>
        <pc:sldMkLst>
          <pc:docMk/>
          <pc:sldMk cId="1522368386" sldId="2909"/>
        </pc:sldMkLst>
      </pc:sldChg>
      <pc:sldChg chg="addSp add mod">
        <pc:chgData name="Eva Jandíková" userId="7ef427b1455032d3" providerId="LiveId" clId="{6B03A599-6713-40E0-891A-5C6A966F3287}" dt="2025-04-02T09:45:42.858" v="353" actId="22"/>
        <pc:sldMkLst>
          <pc:docMk/>
          <pc:sldMk cId="1548688403" sldId="2910"/>
        </pc:sldMkLst>
      </pc:sldChg>
      <pc:sldChg chg="addSp add mod">
        <pc:chgData name="Eva Jandíková" userId="7ef427b1455032d3" providerId="LiveId" clId="{6B03A599-6713-40E0-891A-5C6A966F3287}" dt="2025-04-02T09:47:01.911" v="354" actId="22"/>
        <pc:sldMkLst>
          <pc:docMk/>
          <pc:sldMk cId="2702712402" sldId="2911"/>
        </pc:sldMkLst>
      </pc:sldChg>
      <pc:sldChg chg="addSp add mod">
        <pc:chgData name="Eva Jandíková" userId="7ef427b1455032d3" providerId="LiveId" clId="{6B03A599-6713-40E0-891A-5C6A966F3287}" dt="2025-04-02T09:48:02.441" v="355" actId="22"/>
        <pc:sldMkLst>
          <pc:docMk/>
          <pc:sldMk cId="3305589121" sldId="2912"/>
        </pc:sldMkLst>
      </pc:sldChg>
      <pc:sldChg chg="addSp add mod">
        <pc:chgData name="Eva Jandíková" userId="7ef427b1455032d3" providerId="LiveId" clId="{6B03A599-6713-40E0-891A-5C6A966F3287}" dt="2025-04-02T09:49:04.689" v="356" actId="22"/>
        <pc:sldMkLst>
          <pc:docMk/>
          <pc:sldMk cId="1620125459" sldId="2913"/>
        </pc:sldMkLst>
      </pc:sldChg>
      <pc:sldChg chg="addSp add mod">
        <pc:chgData name="Eva Jandíková" userId="7ef427b1455032d3" providerId="LiveId" clId="{6B03A599-6713-40E0-891A-5C6A966F3287}" dt="2025-04-02T09:50:16.499" v="357" actId="22"/>
        <pc:sldMkLst>
          <pc:docMk/>
          <pc:sldMk cId="806183206" sldId="2914"/>
        </pc:sldMkLst>
      </pc:sldChg>
      <pc:sldChg chg="addSp add mod">
        <pc:chgData name="Eva Jandíková" userId="7ef427b1455032d3" providerId="LiveId" clId="{6B03A599-6713-40E0-891A-5C6A966F3287}" dt="2025-04-02T09:53:23.034" v="358" actId="22"/>
        <pc:sldMkLst>
          <pc:docMk/>
          <pc:sldMk cId="1192069543" sldId="2915"/>
        </pc:sldMkLst>
      </pc:sldChg>
      <pc:sldChg chg="addSp modSp add mod">
        <pc:chgData name="Eva Jandíková" userId="7ef427b1455032d3" providerId="LiveId" clId="{6B03A599-6713-40E0-891A-5C6A966F3287}" dt="2025-04-02T10:02:03.821" v="398" actId="1076"/>
        <pc:sldMkLst>
          <pc:docMk/>
          <pc:sldMk cId="3231198900" sldId="2916"/>
        </pc:sldMkLst>
      </pc:sldChg>
      <pc:sldChg chg="addSp modSp add mod">
        <pc:chgData name="Eva Jandíková" userId="7ef427b1455032d3" providerId="LiveId" clId="{6B03A599-6713-40E0-891A-5C6A966F3287}" dt="2025-04-02T10:10:21.122" v="414" actId="20577"/>
        <pc:sldMkLst>
          <pc:docMk/>
          <pc:sldMk cId="3596638944" sldId="2917"/>
        </pc:sldMkLst>
      </pc:sldChg>
      <pc:sldChg chg="addSp delSp modSp add mod">
        <pc:chgData name="Eva Jandíková" userId="7ef427b1455032d3" providerId="LiveId" clId="{6B03A599-6713-40E0-891A-5C6A966F3287}" dt="2025-04-02T10:10:17.486" v="409" actId="20577"/>
        <pc:sldMkLst>
          <pc:docMk/>
          <pc:sldMk cId="2874996512" sldId="2918"/>
        </pc:sldMkLst>
      </pc:sldChg>
      <pc:sldChg chg="addSp delSp add mod">
        <pc:chgData name="Eva Jandíková" userId="7ef427b1455032d3" providerId="LiveId" clId="{6B03A599-6713-40E0-891A-5C6A966F3287}" dt="2025-04-02T10:10:46.504" v="415" actId="22"/>
        <pc:sldMkLst>
          <pc:docMk/>
          <pc:sldMk cId="685049973" sldId="2919"/>
        </pc:sldMkLst>
      </pc:sldChg>
      <pc:sldChg chg="addSp add mod">
        <pc:chgData name="Eva Jandíková" userId="7ef427b1455032d3" providerId="LiveId" clId="{6B03A599-6713-40E0-891A-5C6A966F3287}" dt="2025-04-02T10:11:45.216" v="416" actId="22"/>
        <pc:sldMkLst>
          <pc:docMk/>
          <pc:sldMk cId="696838349" sldId="2920"/>
        </pc:sldMkLst>
      </pc:sldChg>
      <pc:sldChg chg="addSp delSp modSp add mod">
        <pc:chgData name="Eva Jandíková" userId="7ef427b1455032d3" providerId="LiveId" clId="{6B03A599-6713-40E0-891A-5C6A966F3287}" dt="2025-04-02T10:31:29.577" v="527" actId="1076"/>
        <pc:sldMkLst>
          <pc:docMk/>
          <pc:sldMk cId="1529162238" sldId="2921"/>
        </pc:sldMkLst>
      </pc:sldChg>
      <pc:sldChg chg="addSp delSp modSp add mod">
        <pc:chgData name="Eva Jandíková" userId="7ef427b1455032d3" providerId="LiveId" clId="{6B03A599-6713-40E0-891A-5C6A966F3287}" dt="2025-04-02T10:34:24.908" v="531" actId="22"/>
        <pc:sldMkLst>
          <pc:docMk/>
          <pc:sldMk cId="3530389171" sldId="2922"/>
        </pc:sldMkLst>
      </pc:sldChg>
      <pc:sldChg chg="addSp add mod">
        <pc:chgData name="Eva Jandíková" userId="7ef427b1455032d3" providerId="LiveId" clId="{6B03A599-6713-40E0-891A-5C6A966F3287}" dt="2025-04-02T10:35:13.295" v="532" actId="22"/>
        <pc:sldMkLst>
          <pc:docMk/>
          <pc:sldMk cId="882993096" sldId="2923"/>
        </pc:sldMkLst>
      </pc:sldChg>
      <pc:sldChg chg="modSp add mod">
        <pc:chgData name="Eva Jandíková" userId="7ef427b1455032d3" providerId="LiveId" clId="{6B03A599-6713-40E0-891A-5C6A966F3287}" dt="2025-04-02T10:35:38.431" v="543" actId="20577"/>
        <pc:sldMkLst>
          <pc:docMk/>
          <pc:sldMk cId="2744310078" sldId="2924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822928056" sldId="2925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1788956369" sldId="2926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954253507" sldId="2927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091065960" sldId="2928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4153921866" sldId="2929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476932683" sldId="2930"/>
        </pc:sldMkLst>
      </pc:sldChg>
      <pc:sldChg chg="addSp delSp modSp add mod ord">
        <pc:chgData name="Eva Jandíková" userId="7ef427b1455032d3" providerId="LiveId" clId="{6B03A599-6713-40E0-891A-5C6A966F3287}" dt="2025-04-02T09:32:05.722" v="339"/>
        <pc:sldMkLst>
          <pc:docMk/>
          <pc:sldMk cId="1287996670" sldId="2931"/>
        </pc:sldMkLst>
      </pc:sldChg>
      <pc:sldChg chg="add del">
        <pc:chgData name="Eva Jandíková" userId="7ef427b1455032d3" providerId="LiveId" clId="{6B03A599-6713-40E0-891A-5C6A966F3287}" dt="2025-04-02T08:38:11.107" v="172"/>
        <pc:sldMkLst>
          <pc:docMk/>
          <pc:sldMk cId="1053349654" sldId="2932"/>
        </pc:sldMkLst>
      </pc:sldChg>
      <pc:sldChg chg="addSp delSp modSp add mod">
        <pc:chgData name="Eva Jandíková" userId="7ef427b1455032d3" providerId="LiveId" clId="{6B03A599-6713-40E0-891A-5C6A966F3287}" dt="2025-04-02T09:59:19.104" v="392" actId="14100"/>
        <pc:sldMkLst>
          <pc:docMk/>
          <pc:sldMk cId="4186018456" sldId="2932"/>
        </pc:sldMkLst>
      </pc:sldChg>
      <pc:sldChg chg="add del">
        <pc:chgData name="Eva Jandíková" userId="7ef427b1455032d3" providerId="LiveId" clId="{6B03A599-6713-40E0-891A-5C6A966F3287}" dt="2025-04-02T08:59:48.863" v="206"/>
        <pc:sldMkLst>
          <pc:docMk/>
          <pc:sldMk cId="847384084" sldId="2933"/>
        </pc:sldMkLst>
      </pc:sldChg>
      <pc:sldChg chg="addSp delSp modSp add mod">
        <pc:chgData name="Eva Jandíková" userId="7ef427b1455032d3" providerId="LiveId" clId="{6B03A599-6713-40E0-891A-5C6A966F3287}" dt="2025-04-02T09:59:11.770" v="390" actId="1076"/>
        <pc:sldMkLst>
          <pc:docMk/>
          <pc:sldMk cId="907426242" sldId="2933"/>
        </pc:sldMkLst>
      </pc:sldChg>
      <pc:sldChg chg="addSp delSp modSp add mod">
        <pc:chgData name="Eva Jandíková" userId="7ef427b1455032d3" providerId="LiveId" clId="{6B03A599-6713-40E0-891A-5C6A966F3287}" dt="2025-04-02T09:58:58.169" v="389" actId="14100"/>
        <pc:sldMkLst>
          <pc:docMk/>
          <pc:sldMk cId="3655976328" sldId="2934"/>
        </pc:sldMkLst>
      </pc:sldChg>
      <pc:sldChg chg="addSp modSp add mod">
        <pc:chgData name="Eva Jandíková" userId="7ef427b1455032d3" providerId="LiveId" clId="{6B03A599-6713-40E0-891A-5C6A966F3287}" dt="2025-04-02T09:59:38.005" v="396" actId="1076"/>
        <pc:sldMkLst>
          <pc:docMk/>
          <pc:sldMk cId="548485656" sldId="2935"/>
        </pc:sldMkLst>
      </pc:sldChg>
      <pc:sldChg chg="addSp modSp add mod">
        <pc:chgData name="Eva Jandíková" userId="7ef427b1455032d3" providerId="LiveId" clId="{6B03A599-6713-40E0-891A-5C6A966F3287}" dt="2025-04-02T09:27:58.814" v="329" actId="1076"/>
        <pc:sldMkLst>
          <pc:docMk/>
          <pc:sldMk cId="3797928430" sldId="2936"/>
        </pc:sldMkLst>
      </pc:sldChg>
      <pc:sldChg chg="addSp modSp add mod">
        <pc:chgData name="Eva Jandíková" userId="7ef427b1455032d3" providerId="LiveId" clId="{6B03A599-6713-40E0-891A-5C6A966F3287}" dt="2025-04-02T09:29:15.878" v="332" actId="1076"/>
        <pc:sldMkLst>
          <pc:docMk/>
          <pc:sldMk cId="825875581" sldId="2937"/>
        </pc:sldMkLst>
      </pc:sldChg>
      <pc:sldChg chg="addSp add mod">
        <pc:chgData name="Eva Jandíková" userId="7ef427b1455032d3" providerId="LiveId" clId="{6B03A599-6713-40E0-891A-5C6A966F3287}" dt="2025-04-02T09:30:22.602" v="333" actId="22"/>
        <pc:sldMkLst>
          <pc:docMk/>
          <pc:sldMk cId="2222404823" sldId="2938"/>
        </pc:sldMkLst>
      </pc:sldChg>
      <pc:sldChg chg="addSp add mod">
        <pc:chgData name="Eva Jandíková" userId="7ef427b1455032d3" providerId="LiveId" clId="{6B03A599-6713-40E0-891A-5C6A966F3287}" dt="2025-04-02T09:31:51.856" v="335" actId="22"/>
        <pc:sldMkLst>
          <pc:docMk/>
          <pc:sldMk cId="2892275411" sldId="2939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2868455483" sldId="2940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107567903" sldId="2941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195845451" sldId="2942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245124730" sldId="2943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2781527212" sldId="2944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609272199" sldId="2945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360941884" sldId="2946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762573832" sldId="2947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299940204" sldId="2948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255434980" sldId="2949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38928910" sldId="2950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042012009" sldId="2951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005104363" sldId="2952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009350681" sldId="2953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001871174" sldId="2954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727237354" sldId="2955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33699189" sldId="2956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677630099" sldId="2957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362080388" sldId="2958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289849880" sldId="2959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545035568" sldId="2960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95453931" sldId="2961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660670853" sldId="2962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061590163" sldId="2963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297462486" sldId="2964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142107919" sldId="2965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936415454" sldId="2966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680475182" sldId="2967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609332905" sldId="2968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079333257" sldId="2969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337212716" sldId="2970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694389297" sldId="2971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255713686" sldId="2972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160475284" sldId="2973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065507144" sldId="2974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857373026" sldId="2975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083795366" sldId="2976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756600383" sldId="2977"/>
        </pc:sldMkLst>
      </pc:sldChg>
      <pc:sldChg chg="addSp delSp modSp add mod">
        <pc:chgData name="Eva Jandíková" userId="7ef427b1455032d3" providerId="LiveId" clId="{6B03A599-6713-40E0-891A-5C6A966F3287}" dt="2025-04-02T10:30:38.776" v="522" actId="1076"/>
        <pc:sldMkLst>
          <pc:docMk/>
          <pc:sldMk cId="1683622515" sldId="2978"/>
        </pc:sldMkLst>
      </pc:sldChg>
    </pc:docChg>
  </pc:docChgLst>
  <pc:docChgLst>
    <pc:chgData name="KLOCOVÁ Martina" userId="4d8686c2-3dda-479e-9ce8-c6458e154709" providerId="ADAL" clId="{6FD41C5D-95FF-47BF-B29D-E3F5E41C1685}"/>
    <pc:docChg chg="undo redo custSel addSld delSld modSld sldOrd">
      <pc:chgData name="KLOCOVÁ Martina" userId="4d8686c2-3dda-479e-9ce8-c6458e154709" providerId="ADAL" clId="{6FD41C5D-95FF-47BF-B29D-E3F5E41C1685}" dt="2025-04-01T18:02:44.130" v="6222" actId="1036"/>
      <pc:docMkLst>
        <pc:docMk/>
      </pc:docMkLst>
      <pc:sldChg chg="add del">
        <pc:chgData name="KLOCOVÁ Martina" userId="4d8686c2-3dda-479e-9ce8-c6458e154709" providerId="ADAL" clId="{6FD41C5D-95FF-47BF-B29D-E3F5E41C1685}" dt="2025-03-18T08:15:13.739" v="3820" actId="47"/>
        <pc:sldMkLst>
          <pc:docMk/>
          <pc:sldMk cId="1255772815" sldId="286"/>
        </pc:sldMkLst>
      </pc:sldChg>
      <pc:sldChg chg="add del">
        <pc:chgData name="KLOCOVÁ Martina" userId="4d8686c2-3dda-479e-9ce8-c6458e154709" providerId="ADAL" clId="{6FD41C5D-95FF-47BF-B29D-E3F5E41C1685}" dt="2025-03-18T08:15:13.213" v="3819" actId="47"/>
        <pc:sldMkLst>
          <pc:docMk/>
          <pc:sldMk cId="2247465972" sldId="325"/>
        </pc:sldMkLst>
      </pc:sldChg>
      <pc:sldChg chg="addSp delSp modSp mod">
        <pc:chgData name="KLOCOVÁ Martina" userId="4d8686c2-3dda-479e-9ce8-c6458e154709" providerId="ADAL" clId="{6FD41C5D-95FF-47BF-B29D-E3F5E41C1685}" dt="2025-03-25T15:17:14.844" v="3928" actId="255"/>
        <pc:sldMkLst>
          <pc:docMk/>
          <pc:sldMk cId="3971981454" sldId="1321"/>
        </pc:sldMkLst>
      </pc:sldChg>
      <pc:sldChg chg="addSp delSp modSp add del mod">
        <pc:chgData name="KLOCOVÁ Martina" userId="4d8686c2-3dda-479e-9ce8-c6458e154709" providerId="ADAL" clId="{6FD41C5D-95FF-47BF-B29D-E3F5E41C1685}" dt="2025-03-26T12:46:00.368" v="4101" actId="20577"/>
        <pc:sldMkLst>
          <pc:docMk/>
          <pc:sldMk cId="509121374" sldId="1322"/>
        </pc:sldMkLst>
      </pc:sldChg>
      <pc:sldChg chg="addSp delSp modSp mod">
        <pc:chgData name="KLOCOVÁ Martina" userId="4d8686c2-3dda-479e-9ce8-c6458e154709" providerId="ADAL" clId="{6FD41C5D-95FF-47BF-B29D-E3F5E41C1685}" dt="2025-03-26T12:54:56.452" v="4114" actId="20577"/>
        <pc:sldMkLst>
          <pc:docMk/>
          <pc:sldMk cId="2313189173" sldId="1323"/>
        </pc:sldMkLst>
      </pc:sldChg>
      <pc:sldChg chg="addSp delSp modSp mod">
        <pc:chgData name="KLOCOVÁ Martina" userId="4d8686c2-3dda-479e-9ce8-c6458e154709" providerId="ADAL" clId="{6FD41C5D-95FF-47BF-B29D-E3F5E41C1685}" dt="2025-03-26T12:55:07.199" v="4117" actId="27636"/>
        <pc:sldMkLst>
          <pc:docMk/>
          <pc:sldMk cId="3427376469" sldId="1327"/>
        </pc:sldMkLst>
      </pc:sldChg>
      <pc:sldChg chg="del modNotesTx">
        <pc:chgData name="KLOCOVÁ Martina" userId="4d8686c2-3dda-479e-9ce8-c6458e154709" providerId="ADAL" clId="{6FD41C5D-95FF-47BF-B29D-E3F5E41C1685}" dt="2025-03-18T08:17:46.146" v="3825" actId="47"/>
        <pc:sldMkLst>
          <pc:docMk/>
          <pc:sldMk cId="3473808276" sldId="1418"/>
        </pc:sldMkLst>
      </pc:sldChg>
      <pc:sldChg chg="addSp delSp modSp mod">
        <pc:chgData name="KLOCOVÁ Martina" userId="4d8686c2-3dda-479e-9ce8-c6458e154709" providerId="ADAL" clId="{6FD41C5D-95FF-47BF-B29D-E3F5E41C1685}" dt="2025-03-25T15:21:54.313" v="3984" actId="14100"/>
        <pc:sldMkLst>
          <pc:docMk/>
          <pc:sldMk cId="1635105207" sldId="1539"/>
        </pc:sldMkLst>
      </pc:sldChg>
      <pc:sldChg chg="addSp delSp modSp mod">
        <pc:chgData name="KLOCOVÁ Martina" userId="4d8686c2-3dda-479e-9ce8-c6458e154709" providerId="ADAL" clId="{6FD41C5D-95FF-47BF-B29D-E3F5E41C1685}" dt="2025-03-25T15:23:22.993" v="4043" actId="14100"/>
        <pc:sldMkLst>
          <pc:docMk/>
          <pc:sldMk cId="1384086943" sldId="1540"/>
        </pc:sldMkLst>
      </pc:sldChg>
      <pc:sldChg chg="addSp delSp modSp mod">
        <pc:chgData name="KLOCOVÁ Martina" userId="4d8686c2-3dda-479e-9ce8-c6458e154709" providerId="ADAL" clId="{6FD41C5D-95FF-47BF-B29D-E3F5E41C1685}" dt="2025-04-01T18:02:44.130" v="6222" actId="1036"/>
        <pc:sldMkLst>
          <pc:docMk/>
          <pc:sldMk cId="3278003767" sldId="1541"/>
        </pc:sldMkLst>
      </pc:sldChg>
      <pc:sldChg chg="delSp modSp mod">
        <pc:chgData name="KLOCOVÁ Martina" userId="4d8686c2-3dda-479e-9ce8-c6458e154709" providerId="ADAL" clId="{6FD41C5D-95FF-47BF-B29D-E3F5E41C1685}" dt="2025-03-25T14:33:43.755" v="3877" actId="20577"/>
        <pc:sldMkLst>
          <pc:docMk/>
          <pc:sldMk cId="2143098384" sldId="1602"/>
        </pc:sldMkLst>
      </pc:sldChg>
      <pc:sldChg chg="addSp delSp modSp mod">
        <pc:chgData name="KLOCOVÁ Martina" userId="4d8686c2-3dda-479e-9ce8-c6458e154709" providerId="ADAL" clId="{6FD41C5D-95FF-47BF-B29D-E3F5E41C1685}" dt="2025-03-28T12:29:20.969" v="4361" actId="20577"/>
        <pc:sldMkLst>
          <pc:docMk/>
          <pc:sldMk cId="2682109150" sldId="1769"/>
        </pc:sldMkLst>
      </pc:sldChg>
      <pc:sldChg chg="addSp delSp modSp add del mod">
        <pc:chgData name="KLOCOVÁ Martina" userId="4d8686c2-3dda-479e-9ce8-c6458e154709" providerId="ADAL" clId="{6FD41C5D-95FF-47BF-B29D-E3F5E41C1685}" dt="2025-04-01T17:53:05.965" v="6076" actId="1076"/>
        <pc:sldMkLst>
          <pc:docMk/>
          <pc:sldMk cId="2172963076" sldId="1772"/>
        </pc:sldMkLst>
      </pc:sldChg>
      <pc:sldChg chg="addSp delSp modSp mod">
        <pc:chgData name="KLOCOVÁ Martina" userId="4d8686c2-3dda-479e-9ce8-c6458e154709" providerId="ADAL" clId="{6FD41C5D-95FF-47BF-B29D-E3F5E41C1685}" dt="2025-04-01T07:08:46.379" v="5678" actId="1076"/>
        <pc:sldMkLst>
          <pc:docMk/>
          <pc:sldMk cId="2774443208" sldId="1800"/>
        </pc:sldMkLst>
      </pc:sldChg>
      <pc:sldChg chg="addSp delSp modSp mod">
        <pc:chgData name="KLOCOVÁ Martina" userId="4d8686c2-3dda-479e-9ce8-c6458e154709" providerId="ADAL" clId="{6FD41C5D-95FF-47BF-B29D-E3F5E41C1685}" dt="2025-04-01T17:42:16.065" v="6047" actId="20577"/>
        <pc:sldMkLst>
          <pc:docMk/>
          <pc:sldMk cId="3658794195" sldId="1801"/>
        </pc:sldMkLst>
      </pc:sldChg>
      <pc:sldChg chg="addSp delSp modSp mod">
        <pc:chgData name="KLOCOVÁ Martina" userId="4d8686c2-3dda-479e-9ce8-c6458e154709" providerId="ADAL" clId="{6FD41C5D-95FF-47BF-B29D-E3F5E41C1685}" dt="2025-03-25T15:43:44.993" v="4054" actId="1036"/>
        <pc:sldMkLst>
          <pc:docMk/>
          <pc:sldMk cId="1919476943" sldId="1802"/>
        </pc:sldMkLst>
      </pc:sldChg>
      <pc:sldChg chg="addSp delSp modSp mod">
        <pc:chgData name="KLOCOVÁ Martina" userId="4d8686c2-3dda-479e-9ce8-c6458e154709" providerId="ADAL" clId="{6FD41C5D-95FF-47BF-B29D-E3F5E41C1685}" dt="2025-04-01T07:40:08.391" v="5898" actId="1076"/>
        <pc:sldMkLst>
          <pc:docMk/>
          <pc:sldMk cId="1794080344" sldId="1803"/>
        </pc:sldMkLst>
      </pc:sldChg>
      <pc:sldChg chg="addSp delSp modSp mod">
        <pc:chgData name="KLOCOVÁ Martina" userId="4d8686c2-3dda-479e-9ce8-c6458e154709" providerId="ADAL" clId="{6FD41C5D-95FF-47BF-B29D-E3F5E41C1685}" dt="2025-04-01T07:54:59.467" v="5907" actId="14100"/>
        <pc:sldMkLst>
          <pc:docMk/>
          <pc:sldMk cId="1460463" sldId="1804"/>
        </pc:sldMkLst>
      </pc:sldChg>
      <pc:sldChg chg="addSp delSp modSp mod">
        <pc:chgData name="KLOCOVÁ Martina" userId="4d8686c2-3dda-479e-9ce8-c6458e154709" providerId="ADAL" clId="{6FD41C5D-95FF-47BF-B29D-E3F5E41C1685}" dt="2025-04-01T17:43:16.753" v="6052" actId="1076"/>
        <pc:sldMkLst>
          <pc:docMk/>
          <pc:sldMk cId="957718190" sldId="1806"/>
        </pc:sldMkLst>
      </pc:sldChg>
      <pc:sldChg chg="addSp delSp modSp mod">
        <pc:chgData name="KLOCOVÁ Martina" userId="4d8686c2-3dda-479e-9ce8-c6458e154709" providerId="ADAL" clId="{6FD41C5D-95FF-47BF-B29D-E3F5E41C1685}" dt="2025-03-28T08:09:59.476" v="4270" actId="5793"/>
        <pc:sldMkLst>
          <pc:docMk/>
          <pc:sldMk cId="1383273120" sldId="1808"/>
        </pc:sldMkLst>
      </pc:sldChg>
      <pc:sldChg chg="ord">
        <pc:chgData name="KLOCOVÁ Martina" userId="4d8686c2-3dda-479e-9ce8-c6458e154709" providerId="ADAL" clId="{6FD41C5D-95FF-47BF-B29D-E3F5E41C1685}" dt="2025-02-18T09:08:00.973" v="3"/>
        <pc:sldMkLst>
          <pc:docMk/>
          <pc:sldMk cId="2181867890" sldId="1817"/>
        </pc:sldMkLst>
      </pc:sldChg>
      <pc:sldChg chg="modSp mod">
        <pc:chgData name="KLOCOVÁ Martina" userId="4d8686c2-3dda-479e-9ce8-c6458e154709" providerId="ADAL" clId="{6FD41C5D-95FF-47BF-B29D-E3F5E41C1685}" dt="2025-02-18T09:07:53.921" v="1" actId="20577"/>
        <pc:sldMkLst>
          <pc:docMk/>
          <pc:sldMk cId="4214161330" sldId="1827"/>
        </pc:sldMkLst>
      </pc:sldChg>
      <pc:sldChg chg="addSp delSp modSp mod ord modNotesTx">
        <pc:chgData name="KLOCOVÁ Martina" userId="4d8686c2-3dda-479e-9ce8-c6458e154709" providerId="ADAL" clId="{6FD41C5D-95FF-47BF-B29D-E3F5E41C1685}" dt="2025-03-25T15:05:36.848" v="3916" actId="1076"/>
        <pc:sldMkLst>
          <pc:docMk/>
          <pc:sldMk cId="1902240005" sldId="1830"/>
        </pc:sldMkLst>
      </pc:sldChg>
      <pc:sldChg chg="addSp delSp modSp mod modNotesTx">
        <pc:chgData name="KLOCOVÁ Martina" userId="4d8686c2-3dda-479e-9ce8-c6458e154709" providerId="ADAL" clId="{6FD41C5D-95FF-47BF-B29D-E3F5E41C1685}" dt="2025-03-17T21:28:39.567" v="2182" actId="478"/>
        <pc:sldMkLst>
          <pc:docMk/>
          <pc:sldMk cId="3702756127" sldId="1841"/>
        </pc:sldMkLst>
      </pc:sldChg>
      <pc:sldChg chg="addSp delSp modSp mod">
        <pc:chgData name="KLOCOVÁ Martina" userId="4d8686c2-3dda-479e-9ce8-c6458e154709" providerId="ADAL" clId="{6FD41C5D-95FF-47BF-B29D-E3F5E41C1685}" dt="2025-03-28T11:50:25.611" v="4273" actId="255"/>
        <pc:sldMkLst>
          <pc:docMk/>
          <pc:sldMk cId="2337773378" sldId="1853"/>
        </pc:sldMkLst>
      </pc:sldChg>
      <pc:sldChg chg="delSp modSp mod">
        <pc:chgData name="KLOCOVÁ Martina" userId="4d8686c2-3dda-479e-9ce8-c6458e154709" providerId="ADAL" clId="{6FD41C5D-95FF-47BF-B29D-E3F5E41C1685}" dt="2025-03-28T11:56:46.761" v="4286" actId="20577"/>
        <pc:sldMkLst>
          <pc:docMk/>
          <pc:sldMk cId="1708588347" sldId="1854"/>
        </pc:sldMkLst>
      </pc:sldChg>
      <pc:sldChg chg="modSp mod">
        <pc:chgData name="KLOCOVÁ Martina" userId="4d8686c2-3dda-479e-9ce8-c6458e154709" providerId="ADAL" clId="{6FD41C5D-95FF-47BF-B29D-E3F5E41C1685}" dt="2025-04-01T12:14:14.488" v="5964" actId="1037"/>
        <pc:sldMkLst>
          <pc:docMk/>
          <pc:sldMk cId="1225748338" sldId="1878"/>
        </pc:sldMkLst>
      </pc:sldChg>
      <pc:sldChg chg="delSp mod">
        <pc:chgData name="KLOCOVÁ Martina" userId="4d8686c2-3dda-479e-9ce8-c6458e154709" providerId="ADAL" clId="{6FD41C5D-95FF-47BF-B29D-E3F5E41C1685}" dt="2025-03-17T22:01:10.176" v="2502" actId="478"/>
        <pc:sldMkLst>
          <pc:docMk/>
          <pc:sldMk cId="2561282260" sldId="1885"/>
        </pc:sldMkLst>
      </pc:sldChg>
      <pc:sldChg chg="addSp delSp modSp mod">
        <pc:chgData name="KLOCOVÁ Martina" userId="4d8686c2-3dda-479e-9ce8-c6458e154709" providerId="ADAL" clId="{6FD41C5D-95FF-47BF-B29D-E3F5E41C1685}" dt="2025-03-28T12:15:00.176" v="4327" actId="6549"/>
        <pc:sldMkLst>
          <pc:docMk/>
          <pc:sldMk cId="2148273094" sldId="2032"/>
        </pc:sldMkLst>
      </pc:sldChg>
      <pc:sldChg chg="addSp delSp modSp mod">
        <pc:chgData name="KLOCOVÁ Martina" userId="4d8686c2-3dda-479e-9ce8-c6458e154709" providerId="ADAL" clId="{6FD41C5D-95FF-47BF-B29D-E3F5E41C1685}" dt="2025-04-01T17:52:43.353" v="6058" actId="14100"/>
        <pc:sldMkLst>
          <pc:docMk/>
          <pc:sldMk cId="3909914410" sldId="2033"/>
        </pc:sldMkLst>
      </pc:sldChg>
      <pc:sldChg chg="addSp delSp modSp mod">
        <pc:chgData name="KLOCOVÁ Martina" userId="4d8686c2-3dda-479e-9ce8-c6458e154709" providerId="ADAL" clId="{6FD41C5D-95FF-47BF-B29D-E3F5E41C1685}" dt="2025-04-01T17:53:23.643" v="6126" actId="6549"/>
        <pc:sldMkLst>
          <pc:docMk/>
          <pc:sldMk cId="3231191082" sldId="2034"/>
        </pc:sldMkLst>
      </pc:sldChg>
      <pc:sldChg chg="addSp delSp modSp mod">
        <pc:chgData name="KLOCOVÁ Martina" userId="4d8686c2-3dda-479e-9ce8-c6458e154709" providerId="ADAL" clId="{6FD41C5D-95FF-47BF-B29D-E3F5E41C1685}" dt="2025-04-01T17:58:51.968" v="6208" actId="20577"/>
        <pc:sldMkLst>
          <pc:docMk/>
          <pc:sldMk cId="1336978189" sldId="2036"/>
        </pc:sldMkLst>
      </pc:sldChg>
      <pc:sldChg chg="addSp delSp modSp mod">
        <pc:chgData name="KLOCOVÁ Martina" userId="4d8686c2-3dda-479e-9ce8-c6458e154709" providerId="ADAL" clId="{6FD41C5D-95FF-47BF-B29D-E3F5E41C1685}" dt="2025-04-01T17:52:53.708" v="6060" actId="6549"/>
        <pc:sldMkLst>
          <pc:docMk/>
          <pc:sldMk cId="45209561" sldId="2041"/>
        </pc:sldMkLst>
      </pc:sldChg>
      <pc:sldChg chg="addSp delSp modSp mod">
        <pc:chgData name="KLOCOVÁ Martina" userId="4d8686c2-3dda-479e-9ce8-c6458e154709" providerId="ADAL" clId="{6FD41C5D-95FF-47BF-B29D-E3F5E41C1685}" dt="2025-03-18T07:41:11.736" v="3066" actId="1076"/>
        <pc:sldMkLst>
          <pc:docMk/>
          <pc:sldMk cId="647701914" sldId="2154"/>
        </pc:sldMkLst>
      </pc:sldChg>
      <pc:sldChg chg="addSp delSp modSp mod">
        <pc:chgData name="KLOCOVÁ Martina" userId="4d8686c2-3dda-479e-9ce8-c6458e154709" providerId="ADAL" clId="{6FD41C5D-95FF-47BF-B29D-E3F5E41C1685}" dt="2025-03-18T07:48:45.187" v="3157" actId="14100"/>
        <pc:sldMkLst>
          <pc:docMk/>
          <pc:sldMk cId="646804568" sldId="2155"/>
        </pc:sldMkLst>
      </pc:sldChg>
      <pc:sldChg chg="modSp mod modNotesTx">
        <pc:chgData name="KLOCOVÁ Martina" userId="4d8686c2-3dda-479e-9ce8-c6458e154709" providerId="ADAL" clId="{6FD41C5D-95FF-47BF-B29D-E3F5E41C1685}" dt="2025-03-28T11:57:27.618" v="4315" actId="6549"/>
        <pc:sldMkLst>
          <pc:docMk/>
          <pc:sldMk cId="3729773846" sldId="2195"/>
        </pc:sldMkLst>
      </pc:sldChg>
      <pc:sldChg chg="addSp delSp modSp mod modNotesTx">
        <pc:chgData name="KLOCOVÁ Martina" userId="4d8686c2-3dda-479e-9ce8-c6458e154709" providerId="ADAL" clId="{6FD41C5D-95FF-47BF-B29D-E3F5E41C1685}" dt="2025-03-28T12:06:10.892" v="4319" actId="1076"/>
        <pc:sldMkLst>
          <pc:docMk/>
          <pc:sldMk cId="4287419278" sldId="2196"/>
        </pc:sldMkLst>
      </pc:sldChg>
      <pc:sldChg chg="delSp modSp mod">
        <pc:chgData name="KLOCOVÁ Martina" userId="4d8686c2-3dda-479e-9ce8-c6458e154709" providerId="ADAL" clId="{6FD41C5D-95FF-47BF-B29D-E3F5E41C1685}" dt="2025-03-18T07:44:55.768" v="3129" actId="14100"/>
        <pc:sldMkLst>
          <pc:docMk/>
          <pc:sldMk cId="519916786" sldId="2197"/>
        </pc:sldMkLst>
      </pc:sldChg>
      <pc:sldChg chg="addSp delSp modSp mod">
        <pc:chgData name="KLOCOVÁ Martina" userId="4d8686c2-3dda-479e-9ce8-c6458e154709" providerId="ADAL" clId="{6FD41C5D-95FF-47BF-B29D-E3F5E41C1685}" dt="2025-03-28T12:32:15.161" v="4400" actId="14100"/>
        <pc:sldMkLst>
          <pc:docMk/>
          <pc:sldMk cId="1595247520" sldId="2199"/>
        </pc:sldMkLst>
      </pc:sldChg>
      <pc:sldChg chg="modSp mod">
        <pc:chgData name="KLOCOVÁ Martina" userId="4d8686c2-3dda-479e-9ce8-c6458e154709" providerId="ADAL" clId="{6FD41C5D-95FF-47BF-B29D-E3F5E41C1685}" dt="2025-03-26T13:55:42.724" v="4140"/>
        <pc:sldMkLst>
          <pc:docMk/>
          <pc:sldMk cId="3794098012" sldId="2223"/>
        </pc:sldMkLst>
      </pc:sldChg>
      <pc:sldChg chg="modSp mod">
        <pc:chgData name="KLOCOVÁ Martina" userId="4d8686c2-3dda-479e-9ce8-c6458e154709" providerId="ADAL" clId="{6FD41C5D-95FF-47BF-B29D-E3F5E41C1685}" dt="2025-03-24T12:56:05.409" v="3833" actId="6549"/>
        <pc:sldMkLst>
          <pc:docMk/>
          <pc:sldMk cId="1017966344" sldId="2241"/>
        </pc:sldMkLst>
      </pc:sldChg>
      <pc:sldChg chg="addSp modSp del mod">
        <pc:chgData name="KLOCOVÁ Martina" userId="4d8686c2-3dda-479e-9ce8-c6458e154709" providerId="ADAL" clId="{6FD41C5D-95FF-47BF-B29D-E3F5E41C1685}" dt="2025-03-17T11:31:41.031" v="1372" actId="47"/>
        <pc:sldMkLst>
          <pc:docMk/>
          <pc:sldMk cId="870202360" sldId="2243"/>
        </pc:sldMkLst>
      </pc:sldChg>
      <pc:sldChg chg="modSp mod">
        <pc:chgData name="KLOCOVÁ Martina" userId="4d8686c2-3dda-479e-9ce8-c6458e154709" providerId="ADAL" clId="{6FD41C5D-95FF-47BF-B29D-E3F5E41C1685}" dt="2025-04-01T06:28:24.171" v="5493" actId="255"/>
        <pc:sldMkLst>
          <pc:docMk/>
          <pc:sldMk cId="3105683861" sldId="2250"/>
        </pc:sldMkLst>
      </pc:sldChg>
      <pc:sldChg chg="addSp delSp modSp add del mod modNotesTx">
        <pc:chgData name="KLOCOVÁ Martina" userId="4d8686c2-3dda-479e-9ce8-c6458e154709" providerId="ADAL" clId="{6FD41C5D-95FF-47BF-B29D-E3F5E41C1685}" dt="2025-03-26T14:42:49.801" v="4219" actId="1076"/>
        <pc:sldMkLst>
          <pc:docMk/>
          <pc:sldMk cId="2738133061" sldId="2286"/>
        </pc:sldMkLst>
      </pc:sldChg>
      <pc:sldChg chg="addSp delSp modSp mod">
        <pc:chgData name="KLOCOVÁ Martina" userId="4d8686c2-3dda-479e-9ce8-c6458e154709" providerId="ADAL" clId="{6FD41C5D-95FF-47BF-B29D-E3F5E41C1685}" dt="2025-03-26T14:35:09.578" v="4212" actId="20577"/>
        <pc:sldMkLst>
          <pc:docMk/>
          <pc:sldMk cId="445541252" sldId="2287"/>
        </pc:sldMkLst>
      </pc:sldChg>
      <pc:sldChg chg="addSp delSp modSp mod">
        <pc:chgData name="KLOCOVÁ Martina" userId="4d8686c2-3dda-479e-9ce8-c6458e154709" providerId="ADAL" clId="{6FD41C5D-95FF-47BF-B29D-E3F5E41C1685}" dt="2025-03-26T14:33:52.264" v="4197" actId="1076"/>
        <pc:sldMkLst>
          <pc:docMk/>
          <pc:sldMk cId="2914436045" sldId="2288"/>
        </pc:sldMkLst>
      </pc:sldChg>
      <pc:sldChg chg="addSp delSp modSp mod">
        <pc:chgData name="KLOCOVÁ Martina" userId="4d8686c2-3dda-479e-9ce8-c6458e154709" providerId="ADAL" clId="{6FD41C5D-95FF-47BF-B29D-E3F5E41C1685}" dt="2025-03-26T14:34:20.679" v="4201" actId="1076"/>
        <pc:sldMkLst>
          <pc:docMk/>
          <pc:sldMk cId="3149492988" sldId="2289"/>
        </pc:sldMkLst>
      </pc:sldChg>
      <pc:sldChg chg="del">
        <pc:chgData name="KLOCOVÁ Martina" userId="4d8686c2-3dda-479e-9ce8-c6458e154709" providerId="ADAL" clId="{6FD41C5D-95FF-47BF-B29D-E3F5E41C1685}" dt="2025-03-18T06:43:47.613" v="2688" actId="47"/>
        <pc:sldMkLst>
          <pc:docMk/>
          <pc:sldMk cId="2256438942" sldId="2292"/>
        </pc:sldMkLst>
      </pc:sldChg>
      <pc:sldChg chg="addSp delSp modSp mod modNotesTx">
        <pc:chgData name="KLOCOVÁ Martina" userId="4d8686c2-3dda-479e-9ce8-c6458e154709" providerId="ADAL" clId="{6FD41C5D-95FF-47BF-B29D-E3F5E41C1685}" dt="2025-04-01T07:00:48.298" v="5647" actId="1037"/>
        <pc:sldMkLst>
          <pc:docMk/>
          <pc:sldMk cId="2798452565" sldId="2293"/>
        </pc:sldMkLst>
      </pc:sldChg>
      <pc:sldChg chg="addSp modSp mod">
        <pc:chgData name="KLOCOVÁ Martina" userId="4d8686c2-3dda-479e-9ce8-c6458e154709" providerId="ADAL" clId="{6FD41C5D-95FF-47BF-B29D-E3F5E41C1685}" dt="2025-03-26T12:45:46.221" v="4082" actId="255"/>
        <pc:sldMkLst>
          <pc:docMk/>
          <pc:sldMk cId="3906644247" sldId="2322"/>
        </pc:sldMkLst>
      </pc:sldChg>
      <pc:sldChg chg="addSp delSp modSp mod">
        <pc:chgData name="KLOCOVÁ Martina" userId="4d8686c2-3dda-479e-9ce8-c6458e154709" providerId="ADAL" clId="{6FD41C5D-95FF-47BF-B29D-E3F5E41C1685}" dt="2025-04-01T06:54:24.121" v="5574" actId="478"/>
        <pc:sldMkLst>
          <pc:docMk/>
          <pc:sldMk cId="1012888258" sldId="2331"/>
        </pc:sldMkLst>
      </pc:sldChg>
      <pc:sldChg chg="addSp delSp modSp mod">
        <pc:chgData name="KLOCOVÁ Martina" userId="4d8686c2-3dda-479e-9ce8-c6458e154709" providerId="ADAL" clId="{6FD41C5D-95FF-47BF-B29D-E3F5E41C1685}" dt="2025-04-01T06:56:46.170" v="5577" actId="1076"/>
        <pc:sldMkLst>
          <pc:docMk/>
          <pc:sldMk cId="349557723" sldId="2332"/>
        </pc:sldMkLst>
      </pc:sldChg>
      <pc:sldChg chg="modSp add mod">
        <pc:chgData name="KLOCOVÁ Martina" userId="4d8686c2-3dda-479e-9ce8-c6458e154709" providerId="ADAL" clId="{6FD41C5D-95FF-47BF-B29D-E3F5E41C1685}" dt="2025-03-26T14:43:01.337" v="4225" actId="20577"/>
        <pc:sldMkLst>
          <pc:docMk/>
          <pc:sldMk cId="3937683034" sldId="2345"/>
        </pc:sldMkLst>
      </pc:sldChg>
      <pc:sldChg chg="del">
        <pc:chgData name="KLOCOVÁ Martina" userId="4d8686c2-3dda-479e-9ce8-c6458e154709" providerId="ADAL" clId="{6FD41C5D-95FF-47BF-B29D-E3F5E41C1685}" dt="2025-03-17T21:27:58.573" v="2178" actId="47"/>
        <pc:sldMkLst>
          <pc:docMk/>
          <pc:sldMk cId="175491104" sldId="2352"/>
        </pc:sldMkLst>
      </pc:sldChg>
      <pc:sldChg chg="addSp delSp modSp mod">
        <pc:chgData name="KLOCOVÁ Martina" userId="4d8686c2-3dda-479e-9ce8-c6458e154709" providerId="ADAL" clId="{6FD41C5D-95FF-47BF-B29D-E3F5E41C1685}" dt="2025-03-24T12:56:40.140" v="3849" actId="6549"/>
        <pc:sldMkLst>
          <pc:docMk/>
          <pc:sldMk cId="3104101823" sldId="2354"/>
        </pc:sldMkLst>
      </pc:sldChg>
      <pc:sldChg chg="addSp delSp modSp mod modNotesTx">
        <pc:chgData name="KLOCOVÁ Martina" userId="4d8686c2-3dda-479e-9ce8-c6458e154709" providerId="ADAL" clId="{6FD41C5D-95FF-47BF-B29D-E3F5E41C1685}" dt="2025-04-01T07:00:35.474" v="5618" actId="1037"/>
        <pc:sldMkLst>
          <pc:docMk/>
          <pc:sldMk cId="2604786981" sldId="2355"/>
        </pc:sldMkLst>
      </pc:sldChg>
      <pc:sldChg chg="addSp delSp modSp add del mod modClrScheme chgLayout modNotesTx">
        <pc:chgData name="KLOCOVÁ Martina" userId="4d8686c2-3dda-479e-9ce8-c6458e154709" providerId="ADAL" clId="{6FD41C5D-95FF-47BF-B29D-E3F5E41C1685}" dt="2025-03-26T13:56:30.897" v="4150" actId="20577"/>
        <pc:sldMkLst>
          <pc:docMk/>
          <pc:sldMk cId="676348689" sldId="2357"/>
        </pc:sldMkLst>
      </pc:sldChg>
      <pc:sldChg chg="addSp delSp modSp mod">
        <pc:chgData name="KLOCOVÁ Martina" userId="4d8686c2-3dda-479e-9ce8-c6458e154709" providerId="ADAL" clId="{6FD41C5D-95FF-47BF-B29D-E3F5E41C1685}" dt="2025-03-26T13:56:53.380" v="4153" actId="478"/>
        <pc:sldMkLst>
          <pc:docMk/>
          <pc:sldMk cId="62365016" sldId="2358"/>
        </pc:sldMkLst>
      </pc:sldChg>
      <pc:sldChg chg="addSp delSp modSp mod">
        <pc:chgData name="KLOCOVÁ Martina" userId="4d8686c2-3dda-479e-9ce8-c6458e154709" providerId="ADAL" clId="{6FD41C5D-95FF-47BF-B29D-E3F5E41C1685}" dt="2025-04-01T06:57:31.482" v="5578" actId="1076"/>
        <pc:sldMkLst>
          <pc:docMk/>
          <pc:sldMk cId="775644936" sldId="2361"/>
        </pc:sldMkLst>
      </pc:sldChg>
      <pc:sldChg chg="addSp delSp modSp mod">
        <pc:chgData name="KLOCOVÁ Martina" userId="4d8686c2-3dda-479e-9ce8-c6458e154709" providerId="ADAL" clId="{6FD41C5D-95FF-47BF-B29D-E3F5E41C1685}" dt="2025-03-25T15:01:57.895" v="3895" actId="1076"/>
        <pc:sldMkLst>
          <pc:docMk/>
          <pc:sldMk cId="272247007" sldId="2362"/>
        </pc:sldMkLst>
      </pc:sldChg>
      <pc:sldChg chg="modSp mod">
        <pc:chgData name="KLOCOVÁ Martina" userId="4d8686c2-3dda-479e-9ce8-c6458e154709" providerId="ADAL" clId="{6FD41C5D-95FF-47BF-B29D-E3F5E41C1685}" dt="2025-03-17T22:00:08.431" v="2501" actId="1076"/>
        <pc:sldMkLst>
          <pc:docMk/>
          <pc:sldMk cId="2436438834" sldId="2363"/>
        </pc:sldMkLst>
      </pc:sldChg>
      <pc:sldChg chg="addSp delSp modSp mod ord">
        <pc:chgData name="KLOCOVÁ Martina" userId="4d8686c2-3dda-479e-9ce8-c6458e154709" providerId="ADAL" clId="{6FD41C5D-95FF-47BF-B29D-E3F5E41C1685}" dt="2025-03-26T14:51:41.085" v="4245" actId="1076"/>
        <pc:sldMkLst>
          <pc:docMk/>
          <pc:sldMk cId="1479227999" sldId="2364"/>
        </pc:sldMkLst>
      </pc:sldChg>
      <pc:sldChg chg="addSp delSp modSp mod">
        <pc:chgData name="KLOCOVÁ Martina" userId="4d8686c2-3dda-479e-9ce8-c6458e154709" providerId="ADAL" clId="{6FD41C5D-95FF-47BF-B29D-E3F5E41C1685}" dt="2025-04-01T07:06:22.035" v="5662" actId="1076"/>
        <pc:sldMkLst>
          <pc:docMk/>
          <pc:sldMk cId="911994759" sldId="2380"/>
        </pc:sldMkLst>
      </pc:sldChg>
      <pc:sldChg chg="addSp delSp modSp mod">
        <pc:chgData name="KLOCOVÁ Martina" userId="4d8686c2-3dda-479e-9ce8-c6458e154709" providerId="ADAL" clId="{6FD41C5D-95FF-47BF-B29D-E3F5E41C1685}" dt="2025-04-01T07:13:15.741" v="5796" actId="20577"/>
        <pc:sldMkLst>
          <pc:docMk/>
          <pc:sldMk cId="39548582" sldId="2381"/>
        </pc:sldMkLst>
      </pc:sldChg>
      <pc:sldChg chg="modSp mod">
        <pc:chgData name="KLOCOVÁ Martina" userId="4d8686c2-3dda-479e-9ce8-c6458e154709" providerId="ADAL" clId="{6FD41C5D-95FF-47BF-B29D-E3F5E41C1685}" dt="2025-02-18T10:32:50.108" v="53" actId="27636"/>
        <pc:sldMkLst>
          <pc:docMk/>
          <pc:sldMk cId="3030303802" sldId="2393"/>
        </pc:sldMkLst>
      </pc:sldChg>
      <pc:sldChg chg="addSp delSp modSp add del mod">
        <pc:chgData name="KLOCOVÁ Martina" userId="4d8686c2-3dda-479e-9ce8-c6458e154709" providerId="ADAL" clId="{6FD41C5D-95FF-47BF-B29D-E3F5E41C1685}" dt="2025-03-18T06:34:20.081" v="2529" actId="1076"/>
        <pc:sldMkLst>
          <pc:docMk/>
          <pc:sldMk cId="401129409" sldId="2449"/>
        </pc:sldMkLst>
      </pc:sldChg>
      <pc:sldChg chg="addSp delSp modSp mod">
        <pc:chgData name="KLOCOVÁ Martina" userId="4d8686c2-3dda-479e-9ce8-c6458e154709" providerId="ADAL" clId="{6FD41C5D-95FF-47BF-B29D-E3F5E41C1685}" dt="2025-04-01T13:36:56.476" v="5965" actId="6549"/>
        <pc:sldMkLst>
          <pc:docMk/>
          <pc:sldMk cId="2747713657" sldId="2450"/>
        </pc:sldMkLst>
      </pc:sldChg>
      <pc:sldChg chg="addSp delSp modSp mod">
        <pc:chgData name="KLOCOVÁ Martina" userId="4d8686c2-3dda-479e-9ce8-c6458e154709" providerId="ADAL" clId="{6FD41C5D-95FF-47BF-B29D-E3F5E41C1685}" dt="2025-03-18T07:08:23.629" v="3055" actId="255"/>
        <pc:sldMkLst>
          <pc:docMk/>
          <pc:sldMk cId="4189467761" sldId="2451"/>
        </pc:sldMkLst>
      </pc:sldChg>
      <pc:sldChg chg="modSp mod">
        <pc:chgData name="KLOCOVÁ Martina" userId="4d8686c2-3dda-479e-9ce8-c6458e154709" providerId="ADAL" clId="{6FD41C5D-95FF-47BF-B29D-E3F5E41C1685}" dt="2025-03-28T12:06:29.631" v="4324" actId="20577"/>
        <pc:sldMkLst>
          <pc:docMk/>
          <pc:sldMk cId="2117544273" sldId="2452"/>
        </pc:sldMkLst>
      </pc:sldChg>
      <pc:sldChg chg="addSp delSp modSp mod">
        <pc:chgData name="KLOCOVÁ Martina" userId="4d8686c2-3dda-479e-9ce8-c6458e154709" providerId="ADAL" clId="{6FD41C5D-95FF-47BF-B29D-E3F5E41C1685}" dt="2025-03-18T08:03:02.586" v="3274" actId="478"/>
        <pc:sldMkLst>
          <pc:docMk/>
          <pc:sldMk cId="2186643705" sldId="2463"/>
        </pc:sldMkLst>
      </pc:sldChg>
      <pc:sldChg chg="delSp mod">
        <pc:chgData name="KLOCOVÁ Martina" userId="4d8686c2-3dda-479e-9ce8-c6458e154709" providerId="ADAL" clId="{6FD41C5D-95FF-47BF-B29D-E3F5E41C1685}" dt="2025-03-18T08:17:28.356" v="3822" actId="478"/>
        <pc:sldMkLst>
          <pc:docMk/>
          <pc:sldMk cId="1127940214" sldId="2464"/>
        </pc:sldMkLst>
      </pc:sldChg>
      <pc:sldChg chg="del modNotesTx">
        <pc:chgData name="KLOCOVÁ Martina" userId="4d8686c2-3dda-479e-9ce8-c6458e154709" providerId="ADAL" clId="{6FD41C5D-95FF-47BF-B29D-E3F5E41C1685}" dt="2025-03-17T14:20:27.768" v="1944" actId="47"/>
        <pc:sldMkLst>
          <pc:docMk/>
          <pc:sldMk cId="1880403183" sldId="2467"/>
        </pc:sldMkLst>
      </pc:sldChg>
      <pc:sldChg chg="del">
        <pc:chgData name="KLOCOVÁ Martina" userId="4d8686c2-3dda-479e-9ce8-c6458e154709" providerId="ADAL" clId="{6FD41C5D-95FF-47BF-B29D-E3F5E41C1685}" dt="2025-02-21T09:49:40.925" v="328" actId="47"/>
        <pc:sldMkLst>
          <pc:docMk/>
          <pc:sldMk cId="106200480" sldId="2468"/>
        </pc:sldMkLst>
      </pc:sldChg>
      <pc:sldChg chg="del">
        <pc:chgData name="KLOCOVÁ Martina" userId="4d8686c2-3dda-479e-9ce8-c6458e154709" providerId="ADAL" clId="{6FD41C5D-95FF-47BF-B29D-E3F5E41C1685}" dt="2025-02-21T09:49:42.312" v="329" actId="47"/>
        <pc:sldMkLst>
          <pc:docMk/>
          <pc:sldMk cId="4049157619" sldId="2469"/>
        </pc:sldMkLst>
      </pc:sldChg>
      <pc:sldChg chg="del">
        <pc:chgData name="KLOCOVÁ Martina" userId="4d8686c2-3dda-479e-9ce8-c6458e154709" providerId="ADAL" clId="{6FD41C5D-95FF-47BF-B29D-E3F5E41C1685}" dt="2025-02-21T09:49:43.402" v="330" actId="47"/>
        <pc:sldMkLst>
          <pc:docMk/>
          <pc:sldMk cId="564060809" sldId="2470"/>
        </pc:sldMkLst>
      </pc:sldChg>
      <pc:sldChg chg="add del">
        <pc:chgData name="KLOCOVÁ Martina" userId="4d8686c2-3dda-479e-9ce8-c6458e154709" providerId="ADAL" clId="{6FD41C5D-95FF-47BF-B29D-E3F5E41C1685}" dt="2025-03-28T09:18:22.167" v="4271" actId="47"/>
        <pc:sldMkLst>
          <pc:docMk/>
          <pc:sldMk cId="2048897308" sldId="2471"/>
        </pc:sldMkLst>
      </pc:sldChg>
      <pc:sldChg chg="addSp modSp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3580778487" sldId="2472"/>
        </pc:sldMkLst>
      </pc:sldChg>
      <pc:sldChg chg="addSp delSp modSp del mod">
        <pc:chgData name="KLOCOVÁ Martina" userId="4d8686c2-3dda-479e-9ce8-c6458e154709" providerId="ADAL" clId="{6FD41C5D-95FF-47BF-B29D-E3F5E41C1685}" dt="2025-03-18T08:15:11.262" v="3815" actId="47"/>
        <pc:sldMkLst>
          <pc:docMk/>
          <pc:sldMk cId="1785113094" sldId="2473"/>
        </pc:sldMkLst>
      </pc:sldChg>
      <pc:sldChg chg="addSp delSp modSp add del mod">
        <pc:chgData name="KLOCOVÁ Martina" userId="4d8686c2-3dda-479e-9ce8-c6458e154709" providerId="ADAL" clId="{6FD41C5D-95FF-47BF-B29D-E3F5E41C1685}" dt="2025-03-25T15:04:50.312" v="3909" actId="1076"/>
        <pc:sldMkLst>
          <pc:docMk/>
          <pc:sldMk cId="313849335" sldId="2474"/>
        </pc:sldMkLst>
      </pc:sldChg>
      <pc:sldChg chg="addSp modSp new">
        <pc:chgData name="KLOCOVÁ Martina" userId="4d8686c2-3dda-479e-9ce8-c6458e154709" providerId="ADAL" clId="{6FD41C5D-95FF-47BF-B29D-E3F5E41C1685}" dt="2025-02-21T09:48:22.771" v="326"/>
        <pc:sldMkLst>
          <pc:docMk/>
          <pc:sldMk cId="2920537511" sldId="2474"/>
        </pc:sldMkLst>
      </pc:sldChg>
      <pc:sldChg chg="add del">
        <pc:chgData name="KLOCOVÁ Martina" userId="4d8686c2-3dda-479e-9ce8-c6458e154709" providerId="ADAL" clId="{6FD41C5D-95FF-47BF-B29D-E3F5E41C1685}" dt="2025-03-17T22:03:14.876" v="2503" actId="47"/>
        <pc:sldMkLst>
          <pc:docMk/>
          <pc:sldMk cId="1282729565" sldId="2475"/>
        </pc:sldMkLst>
      </pc:sldChg>
      <pc:sldChg chg="add del">
        <pc:chgData name="KLOCOVÁ Martina" userId="4d8686c2-3dda-479e-9ce8-c6458e154709" providerId="ADAL" clId="{6FD41C5D-95FF-47BF-B29D-E3F5E41C1685}" dt="2025-03-17T22:03:18.812" v="2505" actId="47"/>
        <pc:sldMkLst>
          <pc:docMk/>
          <pc:sldMk cId="1384093566" sldId="2476"/>
        </pc:sldMkLst>
      </pc:sldChg>
      <pc:sldChg chg="add del">
        <pc:chgData name="KLOCOVÁ Martina" userId="4d8686c2-3dda-479e-9ce8-c6458e154709" providerId="ADAL" clId="{6FD41C5D-95FF-47BF-B29D-E3F5E41C1685}" dt="2025-03-17T22:03:20.314" v="2506" actId="47"/>
        <pc:sldMkLst>
          <pc:docMk/>
          <pc:sldMk cId="3694199642" sldId="2477"/>
        </pc:sldMkLst>
      </pc:sldChg>
      <pc:sldChg chg="add del">
        <pc:chgData name="KLOCOVÁ Martina" userId="4d8686c2-3dda-479e-9ce8-c6458e154709" providerId="ADAL" clId="{6FD41C5D-95FF-47BF-B29D-E3F5E41C1685}" dt="2025-03-17T22:03:22.827" v="2507" actId="47"/>
        <pc:sldMkLst>
          <pc:docMk/>
          <pc:sldMk cId="932816950" sldId="2478"/>
        </pc:sldMkLst>
      </pc:sldChg>
      <pc:sldChg chg="modSp add del mod">
        <pc:chgData name="KLOCOVÁ Martina" userId="4d8686c2-3dda-479e-9ce8-c6458e154709" providerId="ADAL" clId="{6FD41C5D-95FF-47BF-B29D-E3F5E41C1685}" dt="2025-03-17T22:03:24.362" v="2508" actId="47"/>
        <pc:sldMkLst>
          <pc:docMk/>
          <pc:sldMk cId="93712247" sldId="2479"/>
        </pc:sldMkLst>
      </pc:sldChg>
      <pc:sldChg chg="add del">
        <pc:chgData name="KLOCOVÁ Martina" userId="4d8686c2-3dda-479e-9ce8-c6458e154709" providerId="ADAL" clId="{6FD41C5D-95FF-47BF-B29D-E3F5E41C1685}" dt="2025-02-21T09:50:48.195" v="334" actId="47"/>
        <pc:sldMkLst>
          <pc:docMk/>
          <pc:sldMk cId="240101394" sldId="2480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47927073" sldId="2480"/>
        </pc:sldMkLst>
      </pc:sldChg>
      <pc:sldChg chg="addSp delSp modSp new del mod modNotesTx">
        <pc:chgData name="KLOCOVÁ Martina" userId="4d8686c2-3dda-479e-9ce8-c6458e154709" providerId="ADAL" clId="{6FD41C5D-95FF-47BF-B29D-E3F5E41C1685}" dt="2025-03-17T22:03:34.021" v="2509" actId="47"/>
        <pc:sldMkLst>
          <pc:docMk/>
          <pc:sldMk cId="1369465983" sldId="2481"/>
        </pc:sldMkLst>
      </pc:sldChg>
      <pc:sldChg chg="del">
        <pc:chgData name="KLOCOVÁ Martina" userId="4d8686c2-3dda-479e-9ce8-c6458e154709" providerId="ADAL" clId="{6FD41C5D-95FF-47BF-B29D-E3F5E41C1685}" dt="2025-03-17T22:03:16.334" v="2504" actId="47"/>
        <pc:sldMkLst>
          <pc:docMk/>
          <pc:sldMk cId="2920537511" sldId="2482"/>
        </pc:sldMkLst>
      </pc:sldChg>
      <pc:sldChg chg="addSp delSp modSp new del mod">
        <pc:chgData name="KLOCOVÁ Martina" userId="4d8686c2-3dda-479e-9ce8-c6458e154709" providerId="ADAL" clId="{6FD41C5D-95FF-47BF-B29D-E3F5E41C1685}" dt="2025-03-17T22:03:35.474" v="2510" actId="47"/>
        <pc:sldMkLst>
          <pc:docMk/>
          <pc:sldMk cId="2028922099" sldId="2483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712087804" sldId="2484"/>
        </pc:sldMkLst>
      </pc:sldChg>
      <pc:sldChg chg="addSp delSp modSp new del mod">
        <pc:chgData name="KLOCOVÁ Martina" userId="4d8686c2-3dda-479e-9ce8-c6458e154709" providerId="ADAL" clId="{6FD41C5D-95FF-47BF-B29D-E3F5E41C1685}" dt="2025-03-17T22:03:42.123" v="2511" actId="47"/>
        <pc:sldMkLst>
          <pc:docMk/>
          <pc:sldMk cId="1758810863" sldId="2485"/>
        </pc:sldMkLst>
      </pc:sldChg>
      <pc:sldChg chg="addSp delSp modSp new del mod">
        <pc:chgData name="KLOCOVÁ Martina" userId="4d8686c2-3dda-479e-9ce8-c6458e154709" providerId="ADAL" clId="{6FD41C5D-95FF-47BF-B29D-E3F5E41C1685}" dt="2025-03-17T22:03:43.701" v="2512" actId="47"/>
        <pc:sldMkLst>
          <pc:docMk/>
          <pc:sldMk cId="1140468786" sldId="2486"/>
        </pc:sldMkLst>
      </pc:sldChg>
      <pc:sldChg chg="addSp delSp modSp new del mod">
        <pc:chgData name="KLOCOVÁ Martina" userId="4d8686c2-3dda-479e-9ce8-c6458e154709" providerId="ADAL" clId="{6FD41C5D-95FF-47BF-B29D-E3F5E41C1685}" dt="2025-03-17T22:03:45.947" v="2513" actId="47"/>
        <pc:sldMkLst>
          <pc:docMk/>
          <pc:sldMk cId="3160176052" sldId="2487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7479172" sldId="2488"/>
        </pc:sldMkLst>
      </pc:sldChg>
      <pc:sldChg chg="addSp delSp modSp new del mod">
        <pc:chgData name="KLOCOVÁ Martina" userId="4d8686c2-3dda-479e-9ce8-c6458e154709" providerId="ADAL" clId="{6FD41C5D-95FF-47BF-B29D-E3F5E41C1685}" dt="2025-03-17T22:03:48.364" v="2514" actId="47"/>
        <pc:sldMkLst>
          <pc:docMk/>
          <pc:sldMk cId="1401927928" sldId="2490"/>
        </pc:sldMkLst>
      </pc:sldChg>
      <pc:sldChg chg="addSp delSp modSp new add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1589495755" sldId="2491"/>
        </pc:sldMkLst>
      </pc:sldChg>
      <pc:sldChg chg="addSp delSp modSp new del mod">
        <pc:chgData name="KLOCOVÁ Martina" userId="4d8686c2-3dda-479e-9ce8-c6458e154709" providerId="ADAL" clId="{6FD41C5D-95FF-47BF-B29D-E3F5E41C1685}" dt="2025-03-18T08:14:40.230" v="3650" actId="47"/>
        <pc:sldMkLst>
          <pc:docMk/>
          <pc:sldMk cId="3952572415" sldId="2492"/>
        </pc:sldMkLst>
      </pc:sldChg>
      <pc:sldChg chg="addSp delSp modSp add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1297972736" sldId="2493"/>
        </pc:sldMkLst>
      </pc:sldChg>
      <pc:sldChg chg="addSp delSp modSp new del mod">
        <pc:chgData name="KLOCOVÁ Martina" userId="4d8686c2-3dda-479e-9ce8-c6458e154709" providerId="ADAL" clId="{6FD41C5D-95FF-47BF-B29D-E3F5E41C1685}" dt="2025-03-18T08:14:41.138" v="3651" actId="47"/>
        <pc:sldMkLst>
          <pc:docMk/>
          <pc:sldMk cId="882975818" sldId="2494"/>
        </pc:sldMkLst>
      </pc:sldChg>
      <pc:sldChg chg="addSp delSp modSp new del mod">
        <pc:chgData name="KLOCOVÁ Martina" userId="4d8686c2-3dda-479e-9ce8-c6458e154709" providerId="ADAL" clId="{6FD41C5D-95FF-47BF-B29D-E3F5E41C1685}" dt="2025-03-18T08:14:41.524" v="3652" actId="47"/>
        <pc:sldMkLst>
          <pc:docMk/>
          <pc:sldMk cId="3036677786" sldId="2495"/>
        </pc:sldMkLst>
      </pc:sldChg>
      <pc:sldChg chg="addSp delSp modSp new del mod">
        <pc:chgData name="KLOCOVÁ Martina" userId="4d8686c2-3dda-479e-9ce8-c6458e154709" providerId="ADAL" clId="{6FD41C5D-95FF-47BF-B29D-E3F5E41C1685}" dt="2025-03-18T08:14:41.748" v="3653" actId="47"/>
        <pc:sldMkLst>
          <pc:docMk/>
          <pc:sldMk cId="3258274850" sldId="2496"/>
        </pc:sldMkLst>
      </pc:sldChg>
      <pc:sldChg chg="addSp delSp modSp new del mod">
        <pc:chgData name="KLOCOVÁ Martina" userId="4d8686c2-3dda-479e-9ce8-c6458e154709" providerId="ADAL" clId="{6FD41C5D-95FF-47BF-B29D-E3F5E41C1685}" dt="2025-03-18T08:14:41.933" v="3654" actId="47"/>
        <pc:sldMkLst>
          <pc:docMk/>
          <pc:sldMk cId="293084970" sldId="2497"/>
        </pc:sldMkLst>
      </pc:sldChg>
      <pc:sldChg chg="addSp delSp modSp add del mod">
        <pc:chgData name="KLOCOVÁ Martina" userId="4d8686c2-3dda-479e-9ce8-c6458e154709" providerId="ADAL" clId="{6FD41C5D-95FF-47BF-B29D-E3F5E41C1685}" dt="2025-03-18T08:14:42.093" v="3655" actId="47"/>
        <pc:sldMkLst>
          <pc:docMk/>
          <pc:sldMk cId="457518105" sldId="2498"/>
        </pc:sldMkLst>
      </pc:sldChg>
      <pc:sldChg chg="addSp delSp modSp add del mod">
        <pc:chgData name="KLOCOVÁ Martina" userId="4d8686c2-3dda-479e-9ce8-c6458e154709" providerId="ADAL" clId="{6FD41C5D-95FF-47BF-B29D-E3F5E41C1685}" dt="2025-03-18T08:14:42.266" v="3656" actId="47"/>
        <pc:sldMkLst>
          <pc:docMk/>
          <pc:sldMk cId="3455096788" sldId="2499"/>
        </pc:sldMkLst>
      </pc:sldChg>
      <pc:sldChg chg="addSp delSp modSp add del mod">
        <pc:chgData name="KLOCOVÁ Martina" userId="4d8686c2-3dda-479e-9ce8-c6458e154709" providerId="ADAL" clId="{6FD41C5D-95FF-47BF-B29D-E3F5E41C1685}" dt="2025-03-18T08:14:42.433" v="3657" actId="47"/>
        <pc:sldMkLst>
          <pc:docMk/>
          <pc:sldMk cId="1382732744" sldId="2500"/>
        </pc:sldMkLst>
      </pc:sldChg>
      <pc:sldChg chg="addSp delSp modSp add del mod">
        <pc:chgData name="KLOCOVÁ Martina" userId="4d8686c2-3dda-479e-9ce8-c6458e154709" providerId="ADAL" clId="{6FD41C5D-95FF-47BF-B29D-E3F5E41C1685}" dt="2025-03-18T08:14:42.619" v="3658" actId="47"/>
        <pc:sldMkLst>
          <pc:docMk/>
          <pc:sldMk cId="4080945776" sldId="2501"/>
        </pc:sldMkLst>
      </pc:sldChg>
      <pc:sldChg chg="addSp delSp modSp add del mod">
        <pc:chgData name="KLOCOVÁ Martina" userId="4d8686c2-3dda-479e-9ce8-c6458e154709" providerId="ADAL" clId="{6FD41C5D-95FF-47BF-B29D-E3F5E41C1685}" dt="2025-03-18T08:14:42.807" v="3659" actId="47"/>
        <pc:sldMkLst>
          <pc:docMk/>
          <pc:sldMk cId="2749798705" sldId="2502"/>
        </pc:sldMkLst>
      </pc:sldChg>
      <pc:sldChg chg="addSp delSp modSp add del mod">
        <pc:chgData name="KLOCOVÁ Martina" userId="4d8686c2-3dda-479e-9ce8-c6458e154709" providerId="ADAL" clId="{6FD41C5D-95FF-47BF-B29D-E3F5E41C1685}" dt="2025-03-18T08:14:42.965" v="3660" actId="47"/>
        <pc:sldMkLst>
          <pc:docMk/>
          <pc:sldMk cId="1469341440" sldId="2503"/>
        </pc:sldMkLst>
      </pc:sldChg>
      <pc:sldChg chg="addSp delSp modSp add del mod">
        <pc:chgData name="KLOCOVÁ Martina" userId="4d8686c2-3dda-479e-9ce8-c6458e154709" providerId="ADAL" clId="{6FD41C5D-95FF-47BF-B29D-E3F5E41C1685}" dt="2025-03-18T08:14:43.122" v="3661" actId="47"/>
        <pc:sldMkLst>
          <pc:docMk/>
          <pc:sldMk cId="1090685905" sldId="2504"/>
        </pc:sldMkLst>
      </pc:sldChg>
      <pc:sldChg chg="addSp delSp modSp add del mod">
        <pc:chgData name="KLOCOVÁ Martina" userId="4d8686c2-3dda-479e-9ce8-c6458e154709" providerId="ADAL" clId="{6FD41C5D-95FF-47BF-B29D-E3F5E41C1685}" dt="2025-03-18T08:14:43.290" v="3662" actId="47"/>
        <pc:sldMkLst>
          <pc:docMk/>
          <pc:sldMk cId="2276663645" sldId="2505"/>
        </pc:sldMkLst>
      </pc:sldChg>
      <pc:sldChg chg="addSp delSp modSp add del mod">
        <pc:chgData name="KLOCOVÁ Martina" userId="4d8686c2-3dda-479e-9ce8-c6458e154709" providerId="ADAL" clId="{6FD41C5D-95FF-47BF-B29D-E3F5E41C1685}" dt="2025-03-18T08:14:43.434" v="3663" actId="47"/>
        <pc:sldMkLst>
          <pc:docMk/>
          <pc:sldMk cId="1986424711" sldId="2506"/>
        </pc:sldMkLst>
      </pc:sldChg>
      <pc:sldChg chg="addSp delSp modSp add del mod">
        <pc:chgData name="KLOCOVÁ Martina" userId="4d8686c2-3dda-479e-9ce8-c6458e154709" providerId="ADAL" clId="{6FD41C5D-95FF-47BF-B29D-E3F5E41C1685}" dt="2025-03-18T08:14:43.578" v="3664" actId="47"/>
        <pc:sldMkLst>
          <pc:docMk/>
          <pc:sldMk cId="3769336674" sldId="2507"/>
        </pc:sldMkLst>
      </pc:sldChg>
      <pc:sldChg chg="addSp delSp modSp add del mod">
        <pc:chgData name="KLOCOVÁ Martina" userId="4d8686c2-3dda-479e-9ce8-c6458e154709" providerId="ADAL" clId="{6FD41C5D-95FF-47BF-B29D-E3F5E41C1685}" dt="2025-03-18T08:14:43.738" v="3665" actId="47"/>
        <pc:sldMkLst>
          <pc:docMk/>
          <pc:sldMk cId="2331127345" sldId="2508"/>
        </pc:sldMkLst>
      </pc:sldChg>
      <pc:sldChg chg="addSp delSp modSp add del mod">
        <pc:chgData name="KLOCOVÁ Martina" userId="4d8686c2-3dda-479e-9ce8-c6458e154709" providerId="ADAL" clId="{6FD41C5D-95FF-47BF-B29D-E3F5E41C1685}" dt="2025-03-18T08:14:43.905" v="3666" actId="47"/>
        <pc:sldMkLst>
          <pc:docMk/>
          <pc:sldMk cId="1439907563" sldId="2509"/>
        </pc:sldMkLst>
      </pc:sldChg>
      <pc:sldChg chg="addSp delSp modSp add del mod">
        <pc:chgData name="KLOCOVÁ Martina" userId="4d8686c2-3dda-479e-9ce8-c6458e154709" providerId="ADAL" clId="{6FD41C5D-95FF-47BF-B29D-E3F5E41C1685}" dt="2025-03-18T08:14:44.090" v="3667" actId="47"/>
        <pc:sldMkLst>
          <pc:docMk/>
          <pc:sldMk cId="134929384" sldId="2510"/>
        </pc:sldMkLst>
      </pc:sldChg>
      <pc:sldChg chg="addSp delSp modSp add del mod">
        <pc:chgData name="KLOCOVÁ Martina" userId="4d8686c2-3dda-479e-9ce8-c6458e154709" providerId="ADAL" clId="{6FD41C5D-95FF-47BF-B29D-E3F5E41C1685}" dt="2025-03-18T08:14:44.207" v="3668" actId="47"/>
        <pc:sldMkLst>
          <pc:docMk/>
          <pc:sldMk cId="3578131137" sldId="2511"/>
        </pc:sldMkLst>
      </pc:sldChg>
      <pc:sldChg chg="addSp delSp modSp add del mod">
        <pc:chgData name="KLOCOVÁ Martina" userId="4d8686c2-3dda-479e-9ce8-c6458e154709" providerId="ADAL" clId="{6FD41C5D-95FF-47BF-B29D-E3F5E41C1685}" dt="2025-03-18T08:14:44.366" v="3669" actId="47"/>
        <pc:sldMkLst>
          <pc:docMk/>
          <pc:sldMk cId="2998802230" sldId="2512"/>
        </pc:sldMkLst>
      </pc:sldChg>
      <pc:sldChg chg="addSp delSp modSp add del mod">
        <pc:chgData name="KLOCOVÁ Martina" userId="4d8686c2-3dda-479e-9ce8-c6458e154709" providerId="ADAL" clId="{6FD41C5D-95FF-47BF-B29D-E3F5E41C1685}" dt="2025-03-18T08:14:44.874" v="3670" actId="47"/>
        <pc:sldMkLst>
          <pc:docMk/>
          <pc:sldMk cId="3352362057" sldId="2513"/>
        </pc:sldMkLst>
      </pc:sldChg>
      <pc:sldChg chg="addSp delSp modSp add del mod">
        <pc:chgData name="KLOCOVÁ Martina" userId="4d8686c2-3dda-479e-9ce8-c6458e154709" providerId="ADAL" clId="{6FD41C5D-95FF-47BF-B29D-E3F5E41C1685}" dt="2025-03-18T08:14:44.991" v="3671" actId="47"/>
        <pc:sldMkLst>
          <pc:docMk/>
          <pc:sldMk cId="4204457388" sldId="2514"/>
        </pc:sldMkLst>
      </pc:sldChg>
      <pc:sldChg chg="addSp delSp modSp add del mod">
        <pc:chgData name="KLOCOVÁ Martina" userId="4d8686c2-3dda-479e-9ce8-c6458e154709" providerId="ADAL" clId="{6FD41C5D-95FF-47BF-B29D-E3F5E41C1685}" dt="2025-03-18T08:14:45.010" v="3672" actId="47"/>
        <pc:sldMkLst>
          <pc:docMk/>
          <pc:sldMk cId="3363356494" sldId="2515"/>
        </pc:sldMkLst>
      </pc:sldChg>
      <pc:sldChg chg="addSp delSp modSp add del mod">
        <pc:chgData name="KLOCOVÁ Martina" userId="4d8686c2-3dda-479e-9ce8-c6458e154709" providerId="ADAL" clId="{6FD41C5D-95FF-47BF-B29D-E3F5E41C1685}" dt="2025-03-18T08:14:45.030" v="3673" actId="47"/>
        <pc:sldMkLst>
          <pc:docMk/>
          <pc:sldMk cId="2203584499" sldId="2516"/>
        </pc:sldMkLst>
      </pc:sldChg>
      <pc:sldChg chg="addSp delSp modSp add del mod">
        <pc:chgData name="KLOCOVÁ Martina" userId="4d8686c2-3dda-479e-9ce8-c6458e154709" providerId="ADAL" clId="{6FD41C5D-95FF-47BF-B29D-E3F5E41C1685}" dt="2025-03-18T08:14:45.147" v="3674" actId="47"/>
        <pc:sldMkLst>
          <pc:docMk/>
          <pc:sldMk cId="323123888" sldId="2517"/>
        </pc:sldMkLst>
      </pc:sldChg>
      <pc:sldChg chg="addSp delSp modSp add del mod">
        <pc:chgData name="KLOCOVÁ Martina" userId="4d8686c2-3dda-479e-9ce8-c6458e154709" providerId="ADAL" clId="{6FD41C5D-95FF-47BF-B29D-E3F5E41C1685}" dt="2025-03-18T08:14:45.265" v="3675" actId="47"/>
        <pc:sldMkLst>
          <pc:docMk/>
          <pc:sldMk cId="19945203" sldId="2518"/>
        </pc:sldMkLst>
      </pc:sldChg>
      <pc:sldChg chg="addSp delSp modSp add del mod">
        <pc:chgData name="KLOCOVÁ Martina" userId="4d8686c2-3dda-479e-9ce8-c6458e154709" providerId="ADAL" clId="{6FD41C5D-95FF-47BF-B29D-E3F5E41C1685}" dt="2025-03-18T08:14:45.409" v="3676" actId="47"/>
        <pc:sldMkLst>
          <pc:docMk/>
          <pc:sldMk cId="3114906376" sldId="2519"/>
        </pc:sldMkLst>
      </pc:sldChg>
      <pc:sldChg chg="addSp delSp modSp add del mod">
        <pc:chgData name="KLOCOVÁ Martina" userId="4d8686c2-3dda-479e-9ce8-c6458e154709" providerId="ADAL" clId="{6FD41C5D-95FF-47BF-B29D-E3F5E41C1685}" dt="2025-03-18T08:14:45.539" v="3677" actId="47"/>
        <pc:sldMkLst>
          <pc:docMk/>
          <pc:sldMk cId="3824932023" sldId="2520"/>
        </pc:sldMkLst>
      </pc:sldChg>
      <pc:sldChg chg="addSp delSp modSp add del mod">
        <pc:chgData name="KLOCOVÁ Martina" userId="4d8686c2-3dda-479e-9ce8-c6458e154709" providerId="ADAL" clId="{6FD41C5D-95FF-47BF-B29D-E3F5E41C1685}" dt="2025-03-18T08:14:45.669" v="3678" actId="47"/>
        <pc:sldMkLst>
          <pc:docMk/>
          <pc:sldMk cId="1581498023" sldId="2521"/>
        </pc:sldMkLst>
      </pc:sldChg>
      <pc:sldChg chg="addSp delSp modSp add del mod">
        <pc:chgData name="KLOCOVÁ Martina" userId="4d8686c2-3dda-479e-9ce8-c6458e154709" providerId="ADAL" clId="{6FD41C5D-95FF-47BF-B29D-E3F5E41C1685}" dt="2025-03-18T08:14:45.835" v="3679" actId="47"/>
        <pc:sldMkLst>
          <pc:docMk/>
          <pc:sldMk cId="2207270176" sldId="2522"/>
        </pc:sldMkLst>
      </pc:sldChg>
      <pc:sldChg chg="addSp delSp modSp add del mod">
        <pc:chgData name="KLOCOVÁ Martina" userId="4d8686c2-3dda-479e-9ce8-c6458e154709" providerId="ADAL" clId="{6FD41C5D-95FF-47BF-B29D-E3F5E41C1685}" dt="2025-03-18T08:14:45.973" v="3680" actId="47"/>
        <pc:sldMkLst>
          <pc:docMk/>
          <pc:sldMk cId="2385826761" sldId="2523"/>
        </pc:sldMkLst>
      </pc:sldChg>
      <pc:sldChg chg="addSp delSp modSp add del mod">
        <pc:chgData name="KLOCOVÁ Martina" userId="4d8686c2-3dda-479e-9ce8-c6458e154709" providerId="ADAL" clId="{6FD41C5D-95FF-47BF-B29D-E3F5E41C1685}" dt="2025-03-18T08:14:46.117" v="3681" actId="47"/>
        <pc:sldMkLst>
          <pc:docMk/>
          <pc:sldMk cId="3590213045" sldId="2524"/>
        </pc:sldMkLst>
      </pc:sldChg>
      <pc:sldChg chg="addSp delSp modSp new del mod">
        <pc:chgData name="KLOCOVÁ Martina" userId="4d8686c2-3dda-479e-9ce8-c6458e154709" providerId="ADAL" clId="{6FD41C5D-95FF-47BF-B29D-E3F5E41C1685}" dt="2025-03-18T08:14:46.298" v="3682" actId="47"/>
        <pc:sldMkLst>
          <pc:docMk/>
          <pc:sldMk cId="2206828867" sldId="2525"/>
        </pc:sldMkLst>
      </pc:sldChg>
      <pc:sldChg chg="addSp delSp modSp new del mod">
        <pc:chgData name="KLOCOVÁ Martina" userId="4d8686c2-3dda-479e-9ce8-c6458e154709" providerId="ADAL" clId="{6FD41C5D-95FF-47BF-B29D-E3F5E41C1685}" dt="2025-03-18T08:14:46.390" v="3683" actId="47"/>
        <pc:sldMkLst>
          <pc:docMk/>
          <pc:sldMk cId="973232351" sldId="2526"/>
        </pc:sldMkLst>
      </pc:sldChg>
      <pc:sldChg chg="addSp delSp modSp new del mod">
        <pc:chgData name="KLOCOVÁ Martina" userId="4d8686c2-3dda-479e-9ce8-c6458e154709" providerId="ADAL" clId="{6FD41C5D-95FF-47BF-B29D-E3F5E41C1685}" dt="2025-03-18T08:14:46.605" v="3684" actId="47"/>
        <pc:sldMkLst>
          <pc:docMk/>
          <pc:sldMk cId="2660734189" sldId="2527"/>
        </pc:sldMkLst>
      </pc:sldChg>
      <pc:sldChg chg="addSp delSp modSp add del mod">
        <pc:chgData name="KLOCOVÁ Martina" userId="4d8686c2-3dda-479e-9ce8-c6458e154709" providerId="ADAL" clId="{6FD41C5D-95FF-47BF-B29D-E3F5E41C1685}" dt="2025-03-18T08:14:46.878" v="3685" actId="47"/>
        <pc:sldMkLst>
          <pc:docMk/>
          <pc:sldMk cId="311011314" sldId="2528"/>
        </pc:sldMkLst>
      </pc:sldChg>
      <pc:sldChg chg="addSp delSp modSp add del mod">
        <pc:chgData name="KLOCOVÁ Martina" userId="4d8686c2-3dda-479e-9ce8-c6458e154709" providerId="ADAL" clId="{6FD41C5D-95FF-47BF-B29D-E3F5E41C1685}" dt="2025-03-18T08:14:46.898" v="3686" actId="47"/>
        <pc:sldMkLst>
          <pc:docMk/>
          <pc:sldMk cId="1306244759" sldId="2529"/>
        </pc:sldMkLst>
      </pc:sldChg>
      <pc:sldChg chg="addSp delSp modSp add del mod">
        <pc:chgData name="KLOCOVÁ Martina" userId="4d8686c2-3dda-479e-9ce8-c6458e154709" providerId="ADAL" clId="{6FD41C5D-95FF-47BF-B29D-E3F5E41C1685}" dt="2025-03-18T08:14:47.066" v="3687" actId="47"/>
        <pc:sldMkLst>
          <pc:docMk/>
          <pc:sldMk cId="2498968317" sldId="2530"/>
        </pc:sldMkLst>
      </pc:sldChg>
      <pc:sldChg chg="addSp delSp modSp add del mod">
        <pc:chgData name="KLOCOVÁ Martina" userId="4d8686c2-3dda-479e-9ce8-c6458e154709" providerId="ADAL" clId="{6FD41C5D-95FF-47BF-B29D-E3F5E41C1685}" dt="2025-03-18T08:14:47.232" v="3688" actId="47"/>
        <pc:sldMkLst>
          <pc:docMk/>
          <pc:sldMk cId="1371000509" sldId="2531"/>
        </pc:sldMkLst>
      </pc:sldChg>
      <pc:sldChg chg="addSp delSp modSp add del mod">
        <pc:chgData name="KLOCOVÁ Martina" userId="4d8686c2-3dda-479e-9ce8-c6458e154709" providerId="ADAL" clId="{6FD41C5D-95FF-47BF-B29D-E3F5E41C1685}" dt="2025-03-18T08:14:47.403" v="3689" actId="47"/>
        <pc:sldMkLst>
          <pc:docMk/>
          <pc:sldMk cId="1753140363" sldId="2532"/>
        </pc:sldMkLst>
      </pc:sldChg>
      <pc:sldChg chg="addSp delSp modSp add del mod">
        <pc:chgData name="KLOCOVÁ Martina" userId="4d8686c2-3dda-479e-9ce8-c6458e154709" providerId="ADAL" clId="{6FD41C5D-95FF-47BF-B29D-E3F5E41C1685}" dt="2025-03-18T08:14:47.607" v="3690" actId="47"/>
        <pc:sldMkLst>
          <pc:docMk/>
          <pc:sldMk cId="736685654" sldId="2533"/>
        </pc:sldMkLst>
      </pc:sldChg>
      <pc:sldChg chg="addSp delSp modSp add del mod">
        <pc:chgData name="KLOCOVÁ Martina" userId="4d8686c2-3dda-479e-9ce8-c6458e154709" providerId="ADAL" clId="{6FD41C5D-95FF-47BF-B29D-E3F5E41C1685}" dt="2025-03-18T08:14:47.764" v="3691" actId="47"/>
        <pc:sldMkLst>
          <pc:docMk/>
          <pc:sldMk cId="1933382224" sldId="2534"/>
        </pc:sldMkLst>
      </pc:sldChg>
      <pc:sldChg chg="addSp delSp modSp add del mod">
        <pc:chgData name="KLOCOVÁ Martina" userId="4d8686c2-3dda-479e-9ce8-c6458e154709" providerId="ADAL" clId="{6FD41C5D-95FF-47BF-B29D-E3F5E41C1685}" dt="2025-03-18T08:14:47.954" v="3692" actId="47"/>
        <pc:sldMkLst>
          <pc:docMk/>
          <pc:sldMk cId="1865544952" sldId="2535"/>
        </pc:sldMkLst>
      </pc:sldChg>
      <pc:sldChg chg="addSp delSp modSp add del mod">
        <pc:chgData name="KLOCOVÁ Martina" userId="4d8686c2-3dda-479e-9ce8-c6458e154709" providerId="ADAL" clId="{6FD41C5D-95FF-47BF-B29D-E3F5E41C1685}" dt="2025-03-18T08:14:48.146" v="3693" actId="47"/>
        <pc:sldMkLst>
          <pc:docMk/>
          <pc:sldMk cId="1174522946" sldId="2536"/>
        </pc:sldMkLst>
      </pc:sldChg>
      <pc:sldChg chg="addSp delSp modSp add del mod">
        <pc:chgData name="KLOCOVÁ Martina" userId="4d8686c2-3dda-479e-9ce8-c6458e154709" providerId="ADAL" clId="{6FD41C5D-95FF-47BF-B29D-E3F5E41C1685}" dt="2025-03-18T08:14:48.337" v="3694" actId="47"/>
        <pc:sldMkLst>
          <pc:docMk/>
          <pc:sldMk cId="445465996" sldId="2537"/>
        </pc:sldMkLst>
      </pc:sldChg>
      <pc:sldChg chg="addSp delSp modSp add del mod">
        <pc:chgData name="KLOCOVÁ Martina" userId="4d8686c2-3dda-479e-9ce8-c6458e154709" providerId="ADAL" clId="{6FD41C5D-95FF-47BF-B29D-E3F5E41C1685}" dt="2025-03-18T08:14:48.551" v="3695" actId="47"/>
        <pc:sldMkLst>
          <pc:docMk/>
          <pc:sldMk cId="1515314970" sldId="2538"/>
        </pc:sldMkLst>
      </pc:sldChg>
      <pc:sldChg chg="addSp delSp modSp add del mod">
        <pc:chgData name="KLOCOVÁ Martina" userId="4d8686c2-3dda-479e-9ce8-c6458e154709" providerId="ADAL" clId="{6FD41C5D-95FF-47BF-B29D-E3F5E41C1685}" dt="2025-03-18T08:14:48.577" v="3696" actId="47"/>
        <pc:sldMkLst>
          <pc:docMk/>
          <pc:sldMk cId="3104704610" sldId="2539"/>
        </pc:sldMkLst>
      </pc:sldChg>
      <pc:sldChg chg="addSp delSp modSp new del mod">
        <pc:chgData name="KLOCOVÁ Martina" userId="4d8686c2-3dda-479e-9ce8-c6458e154709" providerId="ADAL" clId="{6FD41C5D-95FF-47BF-B29D-E3F5E41C1685}" dt="2025-03-18T08:14:48.804" v="3697" actId="47"/>
        <pc:sldMkLst>
          <pc:docMk/>
          <pc:sldMk cId="545786323" sldId="2540"/>
        </pc:sldMkLst>
      </pc:sldChg>
      <pc:sldChg chg="addSp delSp modSp new del mod">
        <pc:chgData name="KLOCOVÁ Martina" userId="4d8686c2-3dda-479e-9ce8-c6458e154709" providerId="ADAL" clId="{6FD41C5D-95FF-47BF-B29D-E3F5E41C1685}" dt="2025-03-18T08:14:49.017" v="3698" actId="47"/>
        <pc:sldMkLst>
          <pc:docMk/>
          <pc:sldMk cId="1050740340" sldId="2541"/>
        </pc:sldMkLst>
      </pc:sldChg>
      <pc:sldChg chg="addSp delSp modSp new del mod">
        <pc:chgData name="KLOCOVÁ Martina" userId="4d8686c2-3dda-479e-9ce8-c6458e154709" providerId="ADAL" clId="{6FD41C5D-95FF-47BF-B29D-E3F5E41C1685}" dt="2025-03-18T08:14:49.144" v="3699" actId="47"/>
        <pc:sldMkLst>
          <pc:docMk/>
          <pc:sldMk cId="3409337237" sldId="2542"/>
        </pc:sldMkLst>
      </pc:sldChg>
      <pc:sldChg chg="addSp delSp modSp add del mod">
        <pc:chgData name="KLOCOVÁ Martina" userId="4d8686c2-3dda-479e-9ce8-c6458e154709" providerId="ADAL" clId="{6FD41C5D-95FF-47BF-B29D-E3F5E41C1685}" dt="2025-03-18T08:14:49.386" v="3700" actId="47"/>
        <pc:sldMkLst>
          <pc:docMk/>
          <pc:sldMk cId="627318811" sldId="2543"/>
        </pc:sldMkLst>
      </pc:sldChg>
      <pc:sldChg chg="addSp delSp modSp add del mod ord">
        <pc:chgData name="KLOCOVÁ Martina" userId="4d8686c2-3dda-479e-9ce8-c6458e154709" providerId="ADAL" clId="{6FD41C5D-95FF-47BF-B29D-E3F5E41C1685}" dt="2025-03-03T13:02:07.033" v="692" actId="47"/>
        <pc:sldMkLst>
          <pc:docMk/>
          <pc:sldMk cId="111150385" sldId="2544"/>
        </pc:sldMkLst>
      </pc:sldChg>
      <pc:sldChg chg="addSp delSp modSp add del mod">
        <pc:chgData name="KLOCOVÁ Martina" userId="4d8686c2-3dda-479e-9ce8-c6458e154709" providerId="ADAL" clId="{6FD41C5D-95FF-47BF-B29D-E3F5E41C1685}" dt="2025-03-18T08:14:49.405" v="3701" actId="47"/>
        <pc:sldMkLst>
          <pc:docMk/>
          <pc:sldMk cId="2383442939" sldId="2545"/>
        </pc:sldMkLst>
      </pc:sldChg>
      <pc:sldChg chg="addSp delSp modSp add del mod">
        <pc:chgData name="KLOCOVÁ Martina" userId="4d8686c2-3dda-479e-9ce8-c6458e154709" providerId="ADAL" clId="{6FD41C5D-95FF-47BF-B29D-E3F5E41C1685}" dt="2025-03-18T08:14:49.617" v="3702" actId="47"/>
        <pc:sldMkLst>
          <pc:docMk/>
          <pc:sldMk cId="736824050" sldId="2546"/>
        </pc:sldMkLst>
      </pc:sldChg>
      <pc:sldChg chg="addSp delSp modSp add del mod">
        <pc:chgData name="KLOCOVÁ Martina" userId="4d8686c2-3dda-479e-9ce8-c6458e154709" providerId="ADAL" clId="{6FD41C5D-95FF-47BF-B29D-E3F5E41C1685}" dt="2025-03-18T08:14:49.788" v="3703" actId="47"/>
        <pc:sldMkLst>
          <pc:docMk/>
          <pc:sldMk cId="1233739483" sldId="2547"/>
        </pc:sldMkLst>
      </pc:sldChg>
      <pc:sldChg chg="addSp delSp modSp add del mod">
        <pc:chgData name="KLOCOVÁ Martina" userId="4d8686c2-3dda-479e-9ce8-c6458e154709" providerId="ADAL" clId="{6FD41C5D-95FF-47BF-B29D-E3F5E41C1685}" dt="2025-03-18T08:14:49.986" v="3704" actId="47"/>
        <pc:sldMkLst>
          <pc:docMk/>
          <pc:sldMk cId="1374093274" sldId="2548"/>
        </pc:sldMkLst>
      </pc:sldChg>
      <pc:sldChg chg="addSp delSp modSp add del mod">
        <pc:chgData name="KLOCOVÁ Martina" userId="4d8686c2-3dda-479e-9ce8-c6458e154709" providerId="ADAL" clId="{6FD41C5D-95FF-47BF-B29D-E3F5E41C1685}" dt="2025-03-18T08:14:50.170" v="3705" actId="47"/>
        <pc:sldMkLst>
          <pc:docMk/>
          <pc:sldMk cId="2916530978" sldId="2549"/>
        </pc:sldMkLst>
      </pc:sldChg>
      <pc:sldChg chg="addSp delSp modSp add del mod">
        <pc:chgData name="KLOCOVÁ Martina" userId="4d8686c2-3dda-479e-9ce8-c6458e154709" providerId="ADAL" clId="{6FD41C5D-95FF-47BF-B29D-E3F5E41C1685}" dt="2025-03-18T08:14:50.303" v="3706" actId="47"/>
        <pc:sldMkLst>
          <pc:docMk/>
          <pc:sldMk cId="3581173200" sldId="2550"/>
        </pc:sldMkLst>
      </pc:sldChg>
      <pc:sldChg chg="addSp delSp modSp add del mod">
        <pc:chgData name="KLOCOVÁ Martina" userId="4d8686c2-3dda-479e-9ce8-c6458e154709" providerId="ADAL" clId="{6FD41C5D-95FF-47BF-B29D-E3F5E41C1685}" dt="2025-03-18T08:14:50.454" v="3707" actId="47"/>
        <pc:sldMkLst>
          <pc:docMk/>
          <pc:sldMk cId="2713487239" sldId="2551"/>
        </pc:sldMkLst>
      </pc:sldChg>
      <pc:sldChg chg="addSp delSp modSp add del mod">
        <pc:chgData name="KLOCOVÁ Martina" userId="4d8686c2-3dda-479e-9ce8-c6458e154709" providerId="ADAL" clId="{6FD41C5D-95FF-47BF-B29D-E3F5E41C1685}" dt="2025-03-18T08:14:50.641" v="3708" actId="47"/>
        <pc:sldMkLst>
          <pc:docMk/>
          <pc:sldMk cId="809268322" sldId="2552"/>
        </pc:sldMkLst>
      </pc:sldChg>
      <pc:sldChg chg="addSp delSp modSp add del mod">
        <pc:chgData name="KLOCOVÁ Martina" userId="4d8686c2-3dda-479e-9ce8-c6458e154709" providerId="ADAL" clId="{6FD41C5D-95FF-47BF-B29D-E3F5E41C1685}" dt="2025-03-18T08:14:50.831" v="3709" actId="47"/>
        <pc:sldMkLst>
          <pc:docMk/>
          <pc:sldMk cId="71602942" sldId="2553"/>
        </pc:sldMkLst>
      </pc:sldChg>
      <pc:sldChg chg="addSp delSp modSp add del mod">
        <pc:chgData name="KLOCOVÁ Martina" userId="4d8686c2-3dda-479e-9ce8-c6458e154709" providerId="ADAL" clId="{6FD41C5D-95FF-47BF-B29D-E3F5E41C1685}" dt="2025-03-18T08:14:51.002" v="3710" actId="47"/>
        <pc:sldMkLst>
          <pc:docMk/>
          <pc:sldMk cId="2738216028" sldId="2554"/>
        </pc:sldMkLst>
      </pc:sldChg>
      <pc:sldChg chg="addSp delSp modSp add del mod">
        <pc:chgData name="KLOCOVÁ Martina" userId="4d8686c2-3dda-479e-9ce8-c6458e154709" providerId="ADAL" clId="{6FD41C5D-95FF-47BF-B29D-E3F5E41C1685}" dt="2025-03-18T08:14:51.192" v="3711" actId="47"/>
        <pc:sldMkLst>
          <pc:docMk/>
          <pc:sldMk cId="1506989671" sldId="2555"/>
        </pc:sldMkLst>
      </pc:sldChg>
      <pc:sldChg chg="addSp delSp modSp add del mod">
        <pc:chgData name="KLOCOVÁ Martina" userId="4d8686c2-3dda-479e-9ce8-c6458e154709" providerId="ADAL" clId="{6FD41C5D-95FF-47BF-B29D-E3F5E41C1685}" dt="2025-03-18T08:14:51.325" v="3712" actId="47"/>
        <pc:sldMkLst>
          <pc:docMk/>
          <pc:sldMk cId="1189554624" sldId="2556"/>
        </pc:sldMkLst>
      </pc:sldChg>
      <pc:sldChg chg="addSp delSp modSp add del mod">
        <pc:chgData name="KLOCOVÁ Martina" userId="4d8686c2-3dda-479e-9ce8-c6458e154709" providerId="ADAL" clId="{6FD41C5D-95FF-47BF-B29D-E3F5E41C1685}" dt="2025-03-18T08:14:51.474" v="3713" actId="47"/>
        <pc:sldMkLst>
          <pc:docMk/>
          <pc:sldMk cId="1740844540" sldId="2557"/>
        </pc:sldMkLst>
      </pc:sldChg>
      <pc:sldChg chg="addSp delSp modSp add del mod">
        <pc:chgData name="KLOCOVÁ Martina" userId="4d8686c2-3dda-479e-9ce8-c6458e154709" providerId="ADAL" clId="{6FD41C5D-95FF-47BF-B29D-E3F5E41C1685}" dt="2025-03-18T08:14:51.662" v="3714" actId="47"/>
        <pc:sldMkLst>
          <pc:docMk/>
          <pc:sldMk cId="3181980426" sldId="2558"/>
        </pc:sldMkLst>
      </pc:sldChg>
      <pc:sldChg chg="addSp delSp modSp add del mod">
        <pc:chgData name="KLOCOVÁ Martina" userId="4d8686c2-3dda-479e-9ce8-c6458e154709" providerId="ADAL" clId="{6FD41C5D-95FF-47BF-B29D-E3F5E41C1685}" dt="2025-03-18T08:14:51.826" v="3715" actId="47"/>
        <pc:sldMkLst>
          <pc:docMk/>
          <pc:sldMk cId="1821121149" sldId="2559"/>
        </pc:sldMkLst>
      </pc:sldChg>
      <pc:sldChg chg="addSp delSp modSp add del mod">
        <pc:chgData name="KLOCOVÁ Martina" userId="4d8686c2-3dda-479e-9ce8-c6458e154709" providerId="ADAL" clId="{6FD41C5D-95FF-47BF-B29D-E3F5E41C1685}" dt="2025-03-18T08:14:52.016" v="3716" actId="47"/>
        <pc:sldMkLst>
          <pc:docMk/>
          <pc:sldMk cId="805392732" sldId="2560"/>
        </pc:sldMkLst>
      </pc:sldChg>
      <pc:sldChg chg="addSp delSp modSp add del mod">
        <pc:chgData name="KLOCOVÁ Martina" userId="4d8686c2-3dda-479e-9ce8-c6458e154709" providerId="ADAL" clId="{6FD41C5D-95FF-47BF-B29D-E3F5E41C1685}" dt="2025-03-18T08:14:52.200" v="3717" actId="47"/>
        <pc:sldMkLst>
          <pc:docMk/>
          <pc:sldMk cId="1411167129" sldId="2561"/>
        </pc:sldMkLst>
      </pc:sldChg>
      <pc:sldChg chg="addSp delSp modSp add del mod">
        <pc:chgData name="KLOCOVÁ Martina" userId="4d8686c2-3dda-479e-9ce8-c6458e154709" providerId="ADAL" clId="{6FD41C5D-95FF-47BF-B29D-E3F5E41C1685}" dt="2025-03-18T08:14:52.354" v="3718" actId="47"/>
        <pc:sldMkLst>
          <pc:docMk/>
          <pc:sldMk cId="2378242553" sldId="2562"/>
        </pc:sldMkLst>
      </pc:sldChg>
      <pc:sldChg chg="addSp delSp modSp add del mod">
        <pc:chgData name="KLOCOVÁ Martina" userId="4d8686c2-3dda-479e-9ce8-c6458e154709" providerId="ADAL" clId="{6FD41C5D-95FF-47BF-B29D-E3F5E41C1685}" dt="2025-03-18T08:14:52.522" v="3719" actId="47"/>
        <pc:sldMkLst>
          <pc:docMk/>
          <pc:sldMk cId="1297149992" sldId="2563"/>
        </pc:sldMkLst>
      </pc:sldChg>
      <pc:sldChg chg="addSp delSp modSp add del mod">
        <pc:chgData name="KLOCOVÁ Martina" userId="4d8686c2-3dda-479e-9ce8-c6458e154709" providerId="ADAL" clId="{6FD41C5D-95FF-47BF-B29D-E3F5E41C1685}" dt="2025-03-18T08:14:52.671" v="3720" actId="47"/>
        <pc:sldMkLst>
          <pc:docMk/>
          <pc:sldMk cId="1504253651" sldId="2564"/>
        </pc:sldMkLst>
      </pc:sldChg>
      <pc:sldChg chg="addSp delSp modSp add del mod">
        <pc:chgData name="KLOCOVÁ Martina" userId="4d8686c2-3dda-479e-9ce8-c6458e154709" providerId="ADAL" clId="{6FD41C5D-95FF-47BF-B29D-E3F5E41C1685}" dt="2025-03-18T08:14:52.818" v="3721" actId="47"/>
        <pc:sldMkLst>
          <pc:docMk/>
          <pc:sldMk cId="766320229" sldId="2565"/>
        </pc:sldMkLst>
      </pc:sldChg>
      <pc:sldChg chg="addSp delSp modSp add del mod">
        <pc:chgData name="KLOCOVÁ Martina" userId="4d8686c2-3dda-479e-9ce8-c6458e154709" providerId="ADAL" clId="{6FD41C5D-95FF-47BF-B29D-E3F5E41C1685}" dt="2025-03-18T08:14:52.987" v="3722" actId="47"/>
        <pc:sldMkLst>
          <pc:docMk/>
          <pc:sldMk cId="49773379" sldId="2566"/>
        </pc:sldMkLst>
      </pc:sldChg>
      <pc:sldChg chg="addSp delSp modSp add del mod">
        <pc:chgData name="KLOCOVÁ Martina" userId="4d8686c2-3dda-479e-9ce8-c6458e154709" providerId="ADAL" clId="{6FD41C5D-95FF-47BF-B29D-E3F5E41C1685}" dt="2025-03-18T08:14:53.147" v="3723" actId="47"/>
        <pc:sldMkLst>
          <pc:docMk/>
          <pc:sldMk cId="2654812006" sldId="2567"/>
        </pc:sldMkLst>
      </pc:sldChg>
      <pc:sldChg chg="addSp delSp modSp add del mod">
        <pc:chgData name="KLOCOVÁ Martina" userId="4d8686c2-3dda-479e-9ce8-c6458e154709" providerId="ADAL" clId="{6FD41C5D-95FF-47BF-B29D-E3F5E41C1685}" dt="2025-03-18T08:14:53.330" v="3724" actId="47"/>
        <pc:sldMkLst>
          <pc:docMk/>
          <pc:sldMk cId="321192252" sldId="2568"/>
        </pc:sldMkLst>
      </pc:sldChg>
      <pc:sldChg chg="addSp delSp modSp add del mod">
        <pc:chgData name="KLOCOVÁ Martina" userId="4d8686c2-3dda-479e-9ce8-c6458e154709" providerId="ADAL" clId="{6FD41C5D-95FF-47BF-B29D-E3F5E41C1685}" dt="2025-03-18T08:14:53.491" v="3725" actId="47"/>
        <pc:sldMkLst>
          <pc:docMk/>
          <pc:sldMk cId="24899446" sldId="2569"/>
        </pc:sldMkLst>
      </pc:sldChg>
      <pc:sldChg chg="addSp delSp modSp add del mod">
        <pc:chgData name="KLOCOVÁ Martina" userId="4d8686c2-3dda-479e-9ce8-c6458e154709" providerId="ADAL" clId="{6FD41C5D-95FF-47BF-B29D-E3F5E41C1685}" dt="2025-03-18T08:14:53.673" v="3726" actId="47"/>
        <pc:sldMkLst>
          <pc:docMk/>
          <pc:sldMk cId="195953972" sldId="2570"/>
        </pc:sldMkLst>
      </pc:sldChg>
      <pc:sldChg chg="addSp delSp modSp add del mod">
        <pc:chgData name="KLOCOVÁ Martina" userId="4d8686c2-3dda-479e-9ce8-c6458e154709" providerId="ADAL" clId="{6FD41C5D-95FF-47BF-B29D-E3F5E41C1685}" dt="2025-03-18T08:14:53.846" v="3727" actId="47"/>
        <pc:sldMkLst>
          <pc:docMk/>
          <pc:sldMk cId="1036669815" sldId="2571"/>
        </pc:sldMkLst>
      </pc:sldChg>
      <pc:sldChg chg="addSp delSp modSp add del mod">
        <pc:chgData name="KLOCOVÁ Martina" userId="4d8686c2-3dda-479e-9ce8-c6458e154709" providerId="ADAL" clId="{6FD41C5D-95FF-47BF-B29D-E3F5E41C1685}" dt="2025-03-18T08:14:53.981" v="3728" actId="47"/>
        <pc:sldMkLst>
          <pc:docMk/>
          <pc:sldMk cId="2152504394" sldId="2572"/>
        </pc:sldMkLst>
      </pc:sldChg>
      <pc:sldChg chg="addSp delSp modSp add del mod">
        <pc:chgData name="KLOCOVÁ Martina" userId="4d8686c2-3dda-479e-9ce8-c6458e154709" providerId="ADAL" clId="{6FD41C5D-95FF-47BF-B29D-E3F5E41C1685}" dt="2025-03-18T08:14:54.141" v="3729" actId="47"/>
        <pc:sldMkLst>
          <pc:docMk/>
          <pc:sldMk cId="1695164803" sldId="2573"/>
        </pc:sldMkLst>
      </pc:sldChg>
      <pc:sldChg chg="addSp delSp modSp add del mod">
        <pc:chgData name="KLOCOVÁ Martina" userId="4d8686c2-3dda-479e-9ce8-c6458e154709" providerId="ADAL" clId="{6FD41C5D-95FF-47BF-B29D-E3F5E41C1685}" dt="2025-03-18T08:14:54.305" v="3730" actId="47"/>
        <pc:sldMkLst>
          <pc:docMk/>
          <pc:sldMk cId="3660498105" sldId="2574"/>
        </pc:sldMkLst>
      </pc:sldChg>
      <pc:sldChg chg="addSp delSp modSp add del mod">
        <pc:chgData name="KLOCOVÁ Martina" userId="4d8686c2-3dda-479e-9ce8-c6458e154709" providerId="ADAL" clId="{6FD41C5D-95FF-47BF-B29D-E3F5E41C1685}" dt="2025-03-18T08:14:54.477" v="3731" actId="47"/>
        <pc:sldMkLst>
          <pc:docMk/>
          <pc:sldMk cId="924426540" sldId="2575"/>
        </pc:sldMkLst>
      </pc:sldChg>
      <pc:sldChg chg="addSp delSp modSp add del mod">
        <pc:chgData name="KLOCOVÁ Martina" userId="4d8686c2-3dda-479e-9ce8-c6458e154709" providerId="ADAL" clId="{6FD41C5D-95FF-47BF-B29D-E3F5E41C1685}" dt="2025-03-18T08:14:54.641" v="3732" actId="47"/>
        <pc:sldMkLst>
          <pc:docMk/>
          <pc:sldMk cId="329294429" sldId="2576"/>
        </pc:sldMkLst>
      </pc:sldChg>
      <pc:sldChg chg="addSp delSp modSp add del mod">
        <pc:chgData name="KLOCOVÁ Martina" userId="4d8686c2-3dda-479e-9ce8-c6458e154709" providerId="ADAL" clId="{6FD41C5D-95FF-47BF-B29D-E3F5E41C1685}" dt="2025-03-18T08:14:54.813" v="3733" actId="47"/>
        <pc:sldMkLst>
          <pc:docMk/>
          <pc:sldMk cId="3483431606" sldId="2577"/>
        </pc:sldMkLst>
      </pc:sldChg>
      <pc:sldChg chg="addSp delSp modSp add del mod">
        <pc:chgData name="KLOCOVÁ Martina" userId="4d8686c2-3dda-479e-9ce8-c6458e154709" providerId="ADAL" clId="{6FD41C5D-95FF-47BF-B29D-E3F5E41C1685}" dt="2025-03-18T08:14:54.978" v="3734" actId="47"/>
        <pc:sldMkLst>
          <pc:docMk/>
          <pc:sldMk cId="836213827" sldId="2578"/>
        </pc:sldMkLst>
      </pc:sldChg>
      <pc:sldChg chg="modSp add del mod">
        <pc:chgData name="KLOCOVÁ Martina" userId="4d8686c2-3dda-479e-9ce8-c6458e154709" providerId="ADAL" clId="{6FD41C5D-95FF-47BF-B29D-E3F5E41C1685}" dt="2025-03-18T08:14:55.140" v="3735" actId="47"/>
        <pc:sldMkLst>
          <pc:docMk/>
          <pc:sldMk cId="3578870879" sldId="2579"/>
        </pc:sldMkLst>
      </pc:sldChg>
      <pc:sldChg chg="addSp delSp modSp add del mod">
        <pc:chgData name="KLOCOVÁ Martina" userId="4d8686c2-3dda-479e-9ce8-c6458e154709" providerId="ADAL" clId="{6FD41C5D-95FF-47BF-B29D-E3F5E41C1685}" dt="2025-03-18T08:14:55.296" v="3736" actId="47"/>
        <pc:sldMkLst>
          <pc:docMk/>
          <pc:sldMk cId="3875413163" sldId="2580"/>
        </pc:sldMkLst>
      </pc:sldChg>
      <pc:sldChg chg="addSp delSp modSp add del mod">
        <pc:chgData name="KLOCOVÁ Martina" userId="4d8686c2-3dda-479e-9ce8-c6458e154709" providerId="ADAL" clId="{6FD41C5D-95FF-47BF-B29D-E3F5E41C1685}" dt="2025-03-18T08:14:55.457" v="3737" actId="47"/>
        <pc:sldMkLst>
          <pc:docMk/>
          <pc:sldMk cId="1553664383" sldId="2581"/>
        </pc:sldMkLst>
      </pc:sldChg>
      <pc:sldChg chg="addSp delSp modSp add del mod">
        <pc:chgData name="KLOCOVÁ Martina" userId="4d8686c2-3dda-479e-9ce8-c6458e154709" providerId="ADAL" clId="{6FD41C5D-95FF-47BF-B29D-E3F5E41C1685}" dt="2025-03-18T08:14:55.690" v="3738" actId="47"/>
        <pc:sldMkLst>
          <pc:docMk/>
          <pc:sldMk cId="2190836482" sldId="2582"/>
        </pc:sldMkLst>
      </pc:sldChg>
      <pc:sldChg chg="addSp delSp modSp add del mod">
        <pc:chgData name="KLOCOVÁ Martina" userId="4d8686c2-3dda-479e-9ce8-c6458e154709" providerId="ADAL" clId="{6FD41C5D-95FF-47BF-B29D-E3F5E41C1685}" dt="2025-03-18T08:14:55.808" v="3739" actId="47"/>
        <pc:sldMkLst>
          <pc:docMk/>
          <pc:sldMk cId="1946879026" sldId="2583"/>
        </pc:sldMkLst>
      </pc:sldChg>
      <pc:sldChg chg="addSp delSp modSp add del">
        <pc:chgData name="KLOCOVÁ Martina" userId="4d8686c2-3dda-479e-9ce8-c6458e154709" providerId="ADAL" clId="{6FD41C5D-95FF-47BF-B29D-E3F5E41C1685}" dt="2025-03-18T08:14:56.048" v="3740" actId="47"/>
        <pc:sldMkLst>
          <pc:docMk/>
          <pc:sldMk cId="344193269" sldId="2584"/>
        </pc:sldMkLst>
      </pc:sldChg>
      <pc:sldChg chg="addSp delSp modSp add del mod">
        <pc:chgData name="KLOCOVÁ Martina" userId="4d8686c2-3dda-479e-9ce8-c6458e154709" providerId="ADAL" clId="{6FD41C5D-95FF-47BF-B29D-E3F5E41C1685}" dt="2025-03-18T08:14:56.293" v="3741" actId="47"/>
        <pc:sldMkLst>
          <pc:docMk/>
          <pc:sldMk cId="2397928794" sldId="2585"/>
        </pc:sldMkLst>
      </pc:sldChg>
      <pc:sldChg chg="addSp delSp modSp add del mod">
        <pc:chgData name="KLOCOVÁ Martina" userId="4d8686c2-3dda-479e-9ce8-c6458e154709" providerId="ADAL" clId="{6FD41C5D-95FF-47BF-B29D-E3F5E41C1685}" dt="2025-03-18T08:14:56.313" v="3742" actId="47"/>
        <pc:sldMkLst>
          <pc:docMk/>
          <pc:sldMk cId="2836578098" sldId="2586"/>
        </pc:sldMkLst>
      </pc:sldChg>
      <pc:sldChg chg="addSp delSp modSp add del mod">
        <pc:chgData name="KLOCOVÁ Martina" userId="4d8686c2-3dda-479e-9ce8-c6458e154709" providerId="ADAL" clId="{6FD41C5D-95FF-47BF-B29D-E3F5E41C1685}" dt="2025-03-18T08:14:56.499" v="3743" actId="47"/>
        <pc:sldMkLst>
          <pc:docMk/>
          <pc:sldMk cId="1399754552" sldId="2587"/>
        </pc:sldMkLst>
      </pc:sldChg>
      <pc:sldChg chg="addSp delSp modSp add del mod">
        <pc:chgData name="KLOCOVÁ Martina" userId="4d8686c2-3dda-479e-9ce8-c6458e154709" providerId="ADAL" clId="{6FD41C5D-95FF-47BF-B29D-E3F5E41C1685}" dt="2025-03-18T08:14:56.671" v="3744" actId="47"/>
        <pc:sldMkLst>
          <pc:docMk/>
          <pc:sldMk cId="2664294670" sldId="2588"/>
        </pc:sldMkLst>
      </pc:sldChg>
      <pc:sldChg chg="addSp delSp modSp add del mod">
        <pc:chgData name="KLOCOVÁ Martina" userId="4d8686c2-3dda-479e-9ce8-c6458e154709" providerId="ADAL" clId="{6FD41C5D-95FF-47BF-B29D-E3F5E41C1685}" dt="2025-03-18T08:14:56.835" v="3745" actId="47"/>
        <pc:sldMkLst>
          <pc:docMk/>
          <pc:sldMk cId="2519749215" sldId="2589"/>
        </pc:sldMkLst>
      </pc:sldChg>
      <pc:sldChg chg="addSp delSp modSp add del mod">
        <pc:chgData name="KLOCOVÁ Martina" userId="4d8686c2-3dda-479e-9ce8-c6458e154709" providerId="ADAL" clId="{6FD41C5D-95FF-47BF-B29D-E3F5E41C1685}" dt="2025-03-18T08:14:56.986" v="3746" actId="47"/>
        <pc:sldMkLst>
          <pc:docMk/>
          <pc:sldMk cId="965430596" sldId="2590"/>
        </pc:sldMkLst>
      </pc:sldChg>
      <pc:sldChg chg="addSp delSp modSp add del mod">
        <pc:chgData name="KLOCOVÁ Martina" userId="4d8686c2-3dda-479e-9ce8-c6458e154709" providerId="ADAL" clId="{6FD41C5D-95FF-47BF-B29D-E3F5E41C1685}" dt="2025-03-18T08:14:57.174" v="3747" actId="47"/>
        <pc:sldMkLst>
          <pc:docMk/>
          <pc:sldMk cId="1027243279" sldId="2591"/>
        </pc:sldMkLst>
      </pc:sldChg>
      <pc:sldChg chg="addSp delSp modSp add del mod">
        <pc:chgData name="KLOCOVÁ Martina" userId="4d8686c2-3dda-479e-9ce8-c6458e154709" providerId="ADAL" clId="{6FD41C5D-95FF-47BF-B29D-E3F5E41C1685}" dt="2025-03-18T08:14:57.355" v="3748" actId="47"/>
        <pc:sldMkLst>
          <pc:docMk/>
          <pc:sldMk cId="3938142263" sldId="2592"/>
        </pc:sldMkLst>
      </pc:sldChg>
      <pc:sldChg chg="addSp delSp modSp add del mod">
        <pc:chgData name="KLOCOVÁ Martina" userId="4d8686c2-3dda-479e-9ce8-c6458e154709" providerId="ADAL" clId="{6FD41C5D-95FF-47BF-B29D-E3F5E41C1685}" dt="2025-03-18T08:14:57.526" v="3749" actId="47"/>
        <pc:sldMkLst>
          <pc:docMk/>
          <pc:sldMk cId="1454547624" sldId="2593"/>
        </pc:sldMkLst>
      </pc:sldChg>
      <pc:sldChg chg="addSp delSp modSp add del mod">
        <pc:chgData name="KLOCOVÁ Martina" userId="4d8686c2-3dda-479e-9ce8-c6458e154709" providerId="ADAL" clId="{6FD41C5D-95FF-47BF-B29D-E3F5E41C1685}" dt="2025-03-18T08:14:57.708" v="3750" actId="47"/>
        <pc:sldMkLst>
          <pc:docMk/>
          <pc:sldMk cId="2226612826" sldId="2594"/>
        </pc:sldMkLst>
      </pc:sldChg>
      <pc:sldChg chg="addSp delSp modSp add del mod">
        <pc:chgData name="KLOCOVÁ Martina" userId="4d8686c2-3dda-479e-9ce8-c6458e154709" providerId="ADAL" clId="{6FD41C5D-95FF-47BF-B29D-E3F5E41C1685}" dt="2025-03-18T08:14:57.883" v="3751" actId="47"/>
        <pc:sldMkLst>
          <pc:docMk/>
          <pc:sldMk cId="963004710" sldId="2595"/>
        </pc:sldMkLst>
      </pc:sldChg>
      <pc:sldChg chg="addSp delSp modSp add del mod">
        <pc:chgData name="KLOCOVÁ Martina" userId="4d8686c2-3dda-479e-9ce8-c6458e154709" providerId="ADAL" clId="{6FD41C5D-95FF-47BF-B29D-E3F5E41C1685}" dt="2025-03-18T08:14:58.111" v="3752" actId="47"/>
        <pc:sldMkLst>
          <pc:docMk/>
          <pc:sldMk cId="232040415" sldId="2596"/>
        </pc:sldMkLst>
      </pc:sldChg>
      <pc:sldChg chg="addSp delSp modSp add del mod">
        <pc:chgData name="KLOCOVÁ Martina" userId="4d8686c2-3dda-479e-9ce8-c6458e154709" providerId="ADAL" clId="{6FD41C5D-95FF-47BF-B29D-E3F5E41C1685}" dt="2025-03-18T08:14:58.243" v="3753" actId="47"/>
        <pc:sldMkLst>
          <pc:docMk/>
          <pc:sldMk cId="4237281569" sldId="2597"/>
        </pc:sldMkLst>
      </pc:sldChg>
      <pc:sldChg chg="addSp delSp modSp add del mod">
        <pc:chgData name="KLOCOVÁ Martina" userId="4d8686c2-3dda-479e-9ce8-c6458e154709" providerId="ADAL" clId="{6FD41C5D-95FF-47BF-B29D-E3F5E41C1685}" dt="2025-03-18T08:14:58.412" v="3754" actId="47"/>
        <pc:sldMkLst>
          <pc:docMk/>
          <pc:sldMk cId="2888125848" sldId="2598"/>
        </pc:sldMkLst>
      </pc:sldChg>
      <pc:sldChg chg="addSp delSp modSp add del mod">
        <pc:chgData name="KLOCOVÁ Martina" userId="4d8686c2-3dda-479e-9ce8-c6458e154709" providerId="ADAL" clId="{6FD41C5D-95FF-47BF-B29D-E3F5E41C1685}" dt="2025-03-18T08:14:58.582" v="3755" actId="47"/>
        <pc:sldMkLst>
          <pc:docMk/>
          <pc:sldMk cId="2786322629" sldId="2599"/>
        </pc:sldMkLst>
      </pc:sldChg>
      <pc:sldChg chg="addSp delSp modSp add del mod">
        <pc:chgData name="KLOCOVÁ Martina" userId="4d8686c2-3dda-479e-9ce8-c6458e154709" providerId="ADAL" clId="{6FD41C5D-95FF-47BF-B29D-E3F5E41C1685}" dt="2025-03-18T08:14:58.747" v="3756" actId="47"/>
        <pc:sldMkLst>
          <pc:docMk/>
          <pc:sldMk cId="2129672190" sldId="2600"/>
        </pc:sldMkLst>
      </pc:sldChg>
      <pc:sldChg chg="addSp delSp modSp add del mod">
        <pc:chgData name="KLOCOVÁ Martina" userId="4d8686c2-3dda-479e-9ce8-c6458e154709" providerId="ADAL" clId="{6FD41C5D-95FF-47BF-B29D-E3F5E41C1685}" dt="2025-03-18T08:14:58.915" v="3757" actId="47"/>
        <pc:sldMkLst>
          <pc:docMk/>
          <pc:sldMk cId="4008911443" sldId="2601"/>
        </pc:sldMkLst>
      </pc:sldChg>
      <pc:sldChg chg="addSp delSp modSp add del mod">
        <pc:chgData name="KLOCOVÁ Martina" userId="4d8686c2-3dda-479e-9ce8-c6458e154709" providerId="ADAL" clId="{6FD41C5D-95FF-47BF-B29D-E3F5E41C1685}" dt="2025-03-18T08:14:59.099" v="3758" actId="47"/>
        <pc:sldMkLst>
          <pc:docMk/>
          <pc:sldMk cId="2067512349" sldId="2602"/>
        </pc:sldMkLst>
      </pc:sldChg>
      <pc:sldChg chg="addSp delSp modSp new del mod">
        <pc:chgData name="KLOCOVÁ Martina" userId="4d8686c2-3dda-479e-9ce8-c6458e154709" providerId="ADAL" clId="{6FD41C5D-95FF-47BF-B29D-E3F5E41C1685}" dt="2025-03-18T08:14:59.288" v="3759" actId="47"/>
        <pc:sldMkLst>
          <pc:docMk/>
          <pc:sldMk cId="1272963106" sldId="2603"/>
        </pc:sldMkLst>
      </pc:sldChg>
      <pc:sldChg chg="addSp delSp modSp new del mod">
        <pc:chgData name="KLOCOVÁ Martina" userId="4d8686c2-3dda-479e-9ce8-c6458e154709" providerId="ADAL" clId="{6FD41C5D-95FF-47BF-B29D-E3F5E41C1685}" dt="2025-03-18T08:14:59.471" v="3760" actId="47"/>
        <pc:sldMkLst>
          <pc:docMk/>
          <pc:sldMk cId="1914004795" sldId="2604"/>
        </pc:sldMkLst>
      </pc:sldChg>
      <pc:sldChg chg="addSp delSp modSp new del mod">
        <pc:chgData name="KLOCOVÁ Martina" userId="4d8686c2-3dda-479e-9ce8-c6458e154709" providerId="ADAL" clId="{6FD41C5D-95FF-47BF-B29D-E3F5E41C1685}" dt="2025-03-18T08:14:59.657" v="3761" actId="47"/>
        <pc:sldMkLst>
          <pc:docMk/>
          <pc:sldMk cId="2621655012" sldId="2605"/>
        </pc:sldMkLst>
      </pc:sldChg>
      <pc:sldChg chg="addSp delSp modSp add del mod">
        <pc:chgData name="KLOCOVÁ Martina" userId="4d8686c2-3dda-479e-9ce8-c6458e154709" providerId="ADAL" clId="{6FD41C5D-95FF-47BF-B29D-E3F5E41C1685}" dt="2025-03-18T08:14:59.853" v="3762" actId="47"/>
        <pc:sldMkLst>
          <pc:docMk/>
          <pc:sldMk cId="2785884654" sldId="2606"/>
        </pc:sldMkLst>
      </pc:sldChg>
      <pc:sldChg chg="addSp delSp modSp add del mod">
        <pc:chgData name="KLOCOVÁ Martina" userId="4d8686c2-3dda-479e-9ce8-c6458e154709" providerId="ADAL" clId="{6FD41C5D-95FF-47BF-B29D-E3F5E41C1685}" dt="2025-03-18T08:15:00.042" v="3763" actId="47"/>
        <pc:sldMkLst>
          <pc:docMk/>
          <pc:sldMk cId="944191794" sldId="2607"/>
        </pc:sldMkLst>
      </pc:sldChg>
      <pc:sldChg chg="addSp delSp modSp add del mod">
        <pc:chgData name="KLOCOVÁ Martina" userId="4d8686c2-3dda-479e-9ce8-c6458e154709" providerId="ADAL" clId="{6FD41C5D-95FF-47BF-B29D-E3F5E41C1685}" dt="2025-03-18T08:15:00.228" v="3764" actId="47"/>
        <pc:sldMkLst>
          <pc:docMk/>
          <pc:sldMk cId="1734713437" sldId="2608"/>
        </pc:sldMkLst>
      </pc:sldChg>
      <pc:sldChg chg="addSp delSp modSp add del mod">
        <pc:chgData name="KLOCOVÁ Martina" userId="4d8686c2-3dda-479e-9ce8-c6458e154709" providerId="ADAL" clId="{6FD41C5D-95FF-47BF-B29D-E3F5E41C1685}" dt="2025-03-18T08:15:02.744" v="3765" actId="47"/>
        <pc:sldMkLst>
          <pc:docMk/>
          <pc:sldMk cId="3779719399" sldId="2609"/>
        </pc:sldMkLst>
      </pc:sldChg>
      <pc:sldChg chg="addSp delSp modSp add del mod">
        <pc:chgData name="KLOCOVÁ Martina" userId="4d8686c2-3dda-479e-9ce8-c6458e154709" providerId="ADAL" clId="{6FD41C5D-95FF-47BF-B29D-E3F5E41C1685}" dt="2025-03-18T08:15:02.930" v="3766" actId="47"/>
        <pc:sldMkLst>
          <pc:docMk/>
          <pc:sldMk cId="540207682" sldId="2610"/>
        </pc:sldMkLst>
      </pc:sldChg>
      <pc:sldChg chg="addSp delSp modSp add del mod">
        <pc:chgData name="KLOCOVÁ Martina" userId="4d8686c2-3dda-479e-9ce8-c6458e154709" providerId="ADAL" clId="{6FD41C5D-95FF-47BF-B29D-E3F5E41C1685}" dt="2025-03-18T08:15:03.106" v="3767" actId="47"/>
        <pc:sldMkLst>
          <pc:docMk/>
          <pc:sldMk cId="2538513147" sldId="2611"/>
        </pc:sldMkLst>
      </pc:sldChg>
      <pc:sldChg chg="addSp delSp modSp add del mod">
        <pc:chgData name="KLOCOVÁ Martina" userId="4d8686c2-3dda-479e-9ce8-c6458e154709" providerId="ADAL" clId="{6FD41C5D-95FF-47BF-B29D-E3F5E41C1685}" dt="2025-03-18T08:15:03.288" v="3768" actId="47"/>
        <pc:sldMkLst>
          <pc:docMk/>
          <pc:sldMk cId="3553131656" sldId="2612"/>
        </pc:sldMkLst>
      </pc:sldChg>
      <pc:sldChg chg="addSp delSp modSp add del mod">
        <pc:chgData name="KLOCOVÁ Martina" userId="4d8686c2-3dda-479e-9ce8-c6458e154709" providerId="ADAL" clId="{6FD41C5D-95FF-47BF-B29D-E3F5E41C1685}" dt="2025-03-18T08:15:03.447" v="3769" actId="47"/>
        <pc:sldMkLst>
          <pc:docMk/>
          <pc:sldMk cId="347075025" sldId="2613"/>
        </pc:sldMkLst>
      </pc:sldChg>
      <pc:sldChg chg="addSp delSp modSp add del mod">
        <pc:chgData name="KLOCOVÁ Martina" userId="4d8686c2-3dda-479e-9ce8-c6458e154709" providerId="ADAL" clId="{6FD41C5D-95FF-47BF-B29D-E3F5E41C1685}" dt="2025-03-18T08:15:03.642" v="3770" actId="47"/>
        <pc:sldMkLst>
          <pc:docMk/>
          <pc:sldMk cId="1362312598" sldId="2614"/>
        </pc:sldMkLst>
      </pc:sldChg>
      <pc:sldChg chg="addSp delSp modSp add del mod">
        <pc:chgData name="KLOCOVÁ Martina" userId="4d8686c2-3dda-479e-9ce8-c6458e154709" providerId="ADAL" clId="{6FD41C5D-95FF-47BF-B29D-E3F5E41C1685}" dt="2025-03-18T08:15:03.781" v="3771" actId="47"/>
        <pc:sldMkLst>
          <pc:docMk/>
          <pc:sldMk cId="1175605729" sldId="2615"/>
        </pc:sldMkLst>
      </pc:sldChg>
      <pc:sldChg chg="addSp delSp modSp add del mod">
        <pc:chgData name="KLOCOVÁ Martina" userId="4d8686c2-3dda-479e-9ce8-c6458e154709" providerId="ADAL" clId="{6FD41C5D-95FF-47BF-B29D-E3F5E41C1685}" dt="2025-03-18T08:15:03.920" v="3772" actId="47"/>
        <pc:sldMkLst>
          <pc:docMk/>
          <pc:sldMk cId="229559692" sldId="2616"/>
        </pc:sldMkLst>
      </pc:sldChg>
      <pc:sldChg chg="addSp delSp modSp add del mod">
        <pc:chgData name="KLOCOVÁ Martina" userId="4d8686c2-3dda-479e-9ce8-c6458e154709" providerId="ADAL" clId="{6FD41C5D-95FF-47BF-B29D-E3F5E41C1685}" dt="2025-03-18T08:15:04.081" v="3773" actId="47"/>
        <pc:sldMkLst>
          <pc:docMk/>
          <pc:sldMk cId="3389676501" sldId="2617"/>
        </pc:sldMkLst>
      </pc:sldChg>
      <pc:sldChg chg="addSp delSp modSp add del mod">
        <pc:chgData name="KLOCOVÁ Martina" userId="4d8686c2-3dda-479e-9ce8-c6458e154709" providerId="ADAL" clId="{6FD41C5D-95FF-47BF-B29D-E3F5E41C1685}" dt="2025-03-18T08:15:04.225" v="3774" actId="47"/>
        <pc:sldMkLst>
          <pc:docMk/>
          <pc:sldMk cId="1193896637" sldId="2618"/>
        </pc:sldMkLst>
      </pc:sldChg>
      <pc:sldChg chg="addSp delSp modSp add del mod">
        <pc:chgData name="KLOCOVÁ Martina" userId="4d8686c2-3dda-479e-9ce8-c6458e154709" providerId="ADAL" clId="{6FD41C5D-95FF-47BF-B29D-E3F5E41C1685}" dt="2025-03-18T08:15:04.392" v="3775" actId="47"/>
        <pc:sldMkLst>
          <pc:docMk/>
          <pc:sldMk cId="105163302" sldId="2619"/>
        </pc:sldMkLst>
      </pc:sldChg>
      <pc:sldChg chg="addSp delSp modSp add del mod">
        <pc:chgData name="KLOCOVÁ Martina" userId="4d8686c2-3dda-479e-9ce8-c6458e154709" providerId="ADAL" clId="{6FD41C5D-95FF-47BF-B29D-E3F5E41C1685}" dt="2025-03-18T08:15:04.531" v="3776" actId="47"/>
        <pc:sldMkLst>
          <pc:docMk/>
          <pc:sldMk cId="560263374" sldId="2620"/>
        </pc:sldMkLst>
      </pc:sldChg>
      <pc:sldChg chg="addSp delSp modSp add del mod">
        <pc:chgData name="KLOCOVÁ Martina" userId="4d8686c2-3dda-479e-9ce8-c6458e154709" providerId="ADAL" clId="{6FD41C5D-95FF-47BF-B29D-E3F5E41C1685}" dt="2025-03-18T08:15:04.715" v="3777" actId="47"/>
        <pc:sldMkLst>
          <pc:docMk/>
          <pc:sldMk cId="2237011057" sldId="2621"/>
        </pc:sldMkLst>
      </pc:sldChg>
      <pc:sldChg chg="addSp delSp modSp add del mod">
        <pc:chgData name="KLOCOVÁ Martina" userId="4d8686c2-3dda-479e-9ce8-c6458e154709" providerId="ADAL" clId="{6FD41C5D-95FF-47BF-B29D-E3F5E41C1685}" dt="2025-03-18T08:15:04.850" v="3778" actId="47"/>
        <pc:sldMkLst>
          <pc:docMk/>
          <pc:sldMk cId="2564721383" sldId="2622"/>
        </pc:sldMkLst>
      </pc:sldChg>
      <pc:sldChg chg="addSp delSp modSp add del mod">
        <pc:chgData name="KLOCOVÁ Martina" userId="4d8686c2-3dda-479e-9ce8-c6458e154709" providerId="ADAL" clId="{6FD41C5D-95FF-47BF-B29D-E3F5E41C1685}" dt="2025-03-18T08:15:05.023" v="3779" actId="47"/>
        <pc:sldMkLst>
          <pc:docMk/>
          <pc:sldMk cId="1127123592" sldId="2623"/>
        </pc:sldMkLst>
      </pc:sldChg>
      <pc:sldChg chg="addSp delSp modSp add del mod">
        <pc:chgData name="KLOCOVÁ Martina" userId="4d8686c2-3dda-479e-9ce8-c6458e154709" providerId="ADAL" clId="{6FD41C5D-95FF-47BF-B29D-E3F5E41C1685}" dt="2025-03-18T08:15:05.538" v="3780" actId="47"/>
        <pc:sldMkLst>
          <pc:docMk/>
          <pc:sldMk cId="1805151193" sldId="2624"/>
        </pc:sldMkLst>
      </pc:sldChg>
      <pc:sldChg chg="addSp delSp modSp add del mod">
        <pc:chgData name="KLOCOVÁ Martina" userId="4d8686c2-3dda-479e-9ce8-c6458e154709" providerId="ADAL" clId="{6FD41C5D-95FF-47BF-B29D-E3F5E41C1685}" dt="2025-03-18T08:15:05.667" v="3781" actId="47"/>
        <pc:sldMkLst>
          <pc:docMk/>
          <pc:sldMk cId="3318574796" sldId="2625"/>
        </pc:sldMkLst>
      </pc:sldChg>
      <pc:sldChg chg="addSp delSp modSp add del mod">
        <pc:chgData name="KLOCOVÁ Martina" userId="4d8686c2-3dda-479e-9ce8-c6458e154709" providerId="ADAL" clId="{6FD41C5D-95FF-47BF-B29D-E3F5E41C1685}" dt="2025-03-18T08:15:05.809" v="3782" actId="47"/>
        <pc:sldMkLst>
          <pc:docMk/>
          <pc:sldMk cId="2430941334" sldId="2626"/>
        </pc:sldMkLst>
      </pc:sldChg>
      <pc:sldChg chg="addSp delSp modSp add del mod">
        <pc:chgData name="KLOCOVÁ Martina" userId="4d8686c2-3dda-479e-9ce8-c6458e154709" providerId="ADAL" clId="{6FD41C5D-95FF-47BF-B29D-E3F5E41C1685}" dt="2025-03-18T08:15:05.954" v="3783" actId="47"/>
        <pc:sldMkLst>
          <pc:docMk/>
          <pc:sldMk cId="2783555478" sldId="2627"/>
        </pc:sldMkLst>
      </pc:sldChg>
      <pc:sldChg chg="addSp delSp modSp add del mod">
        <pc:chgData name="KLOCOVÁ Martina" userId="4d8686c2-3dda-479e-9ce8-c6458e154709" providerId="ADAL" clId="{6FD41C5D-95FF-47BF-B29D-E3F5E41C1685}" dt="2025-03-18T08:15:06.101" v="3784" actId="47"/>
        <pc:sldMkLst>
          <pc:docMk/>
          <pc:sldMk cId="3891495459" sldId="2628"/>
        </pc:sldMkLst>
      </pc:sldChg>
      <pc:sldChg chg="addSp delSp modSp add del mod">
        <pc:chgData name="KLOCOVÁ Martina" userId="4d8686c2-3dda-479e-9ce8-c6458e154709" providerId="ADAL" clId="{6FD41C5D-95FF-47BF-B29D-E3F5E41C1685}" dt="2025-03-18T08:15:06.272" v="3785" actId="47"/>
        <pc:sldMkLst>
          <pc:docMk/>
          <pc:sldMk cId="3380522225" sldId="2629"/>
        </pc:sldMkLst>
      </pc:sldChg>
      <pc:sldChg chg="addSp delSp modSp add del mod">
        <pc:chgData name="KLOCOVÁ Martina" userId="4d8686c2-3dda-479e-9ce8-c6458e154709" providerId="ADAL" clId="{6FD41C5D-95FF-47BF-B29D-E3F5E41C1685}" dt="2025-03-18T08:15:06.424" v="3786" actId="47"/>
        <pc:sldMkLst>
          <pc:docMk/>
          <pc:sldMk cId="1383678784" sldId="2630"/>
        </pc:sldMkLst>
      </pc:sldChg>
      <pc:sldChg chg="addSp delSp modSp add del mod">
        <pc:chgData name="KLOCOVÁ Martina" userId="4d8686c2-3dda-479e-9ce8-c6458e154709" providerId="ADAL" clId="{6FD41C5D-95FF-47BF-B29D-E3F5E41C1685}" dt="2025-03-18T08:15:06.578" v="3787" actId="47"/>
        <pc:sldMkLst>
          <pc:docMk/>
          <pc:sldMk cId="4108512122" sldId="2631"/>
        </pc:sldMkLst>
      </pc:sldChg>
      <pc:sldChg chg="addSp delSp modSp add del mod">
        <pc:chgData name="KLOCOVÁ Martina" userId="4d8686c2-3dda-479e-9ce8-c6458e154709" providerId="ADAL" clId="{6FD41C5D-95FF-47BF-B29D-E3F5E41C1685}" dt="2025-03-18T08:15:06.734" v="3788" actId="47"/>
        <pc:sldMkLst>
          <pc:docMk/>
          <pc:sldMk cId="143182511" sldId="2632"/>
        </pc:sldMkLst>
      </pc:sldChg>
      <pc:sldChg chg="addSp delSp modSp new del mod">
        <pc:chgData name="KLOCOVÁ Martina" userId="4d8686c2-3dda-479e-9ce8-c6458e154709" providerId="ADAL" clId="{6FD41C5D-95FF-47BF-B29D-E3F5E41C1685}" dt="2025-03-18T08:15:06.901" v="3789" actId="47"/>
        <pc:sldMkLst>
          <pc:docMk/>
          <pc:sldMk cId="1187048616" sldId="2633"/>
        </pc:sldMkLst>
      </pc:sldChg>
      <pc:sldChg chg="addSp delSp modSp new del mod">
        <pc:chgData name="KLOCOVÁ Martina" userId="4d8686c2-3dda-479e-9ce8-c6458e154709" providerId="ADAL" clId="{6FD41C5D-95FF-47BF-B29D-E3F5E41C1685}" dt="2025-03-18T08:15:07.044" v="3790" actId="47"/>
        <pc:sldMkLst>
          <pc:docMk/>
          <pc:sldMk cId="508927980" sldId="2634"/>
        </pc:sldMkLst>
      </pc:sldChg>
      <pc:sldChg chg="addSp delSp modSp new del mod">
        <pc:chgData name="KLOCOVÁ Martina" userId="4d8686c2-3dda-479e-9ce8-c6458e154709" providerId="ADAL" clId="{6FD41C5D-95FF-47BF-B29D-E3F5E41C1685}" dt="2025-03-18T08:15:07.207" v="3791" actId="47"/>
        <pc:sldMkLst>
          <pc:docMk/>
          <pc:sldMk cId="2335141081" sldId="2635"/>
        </pc:sldMkLst>
      </pc:sldChg>
      <pc:sldChg chg="addSp delSp modSp add del mod">
        <pc:chgData name="KLOCOVÁ Martina" userId="4d8686c2-3dda-479e-9ce8-c6458e154709" providerId="ADAL" clId="{6FD41C5D-95FF-47BF-B29D-E3F5E41C1685}" dt="2025-03-18T08:15:07.361" v="3792" actId="47"/>
        <pc:sldMkLst>
          <pc:docMk/>
          <pc:sldMk cId="810070962" sldId="2636"/>
        </pc:sldMkLst>
      </pc:sldChg>
      <pc:sldChg chg="addSp delSp modSp add del mod">
        <pc:chgData name="KLOCOVÁ Martina" userId="4d8686c2-3dda-479e-9ce8-c6458e154709" providerId="ADAL" clId="{6FD41C5D-95FF-47BF-B29D-E3F5E41C1685}" dt="2025-03-18T08:15:07.541" v="3793" actId="47"/>
        <pc:sldMkLst>
          <pc:docMk/>
          <pc:sldMk cId="415777226" sldId="2637"/>
        </pc:sldMkLst>
      </pc:sldChg>
      <pc:sldChg chg="addSp delSp modSp add del mod">
        <pc:chgData name="KLOCOVÁ Martina" userId="4d8686c2-3dda-479e-9ce8-c6458e154709" providerId="ADAL" clId="{6FD41C5D-95FF-47BF-B29D-E3F5E41C1685}" dt="2025-03-18T08:15:07.681" v="3794" actId="47"/>
        <pc:sldMkLst>
          <pc:docMk/>
          <pc:sldMk cId="3444412047" sldId="2638"/>
        </pc:sldMkLst>
      </pc:sldChg>
      <pc:sldChg chg="addSp delSp modSp add del mod">
        <pc:chgData name="KLOCOVÁ Martina" userId="4d8686c2-3dda-479e-9ce8-c6458e154709" providerId="ADAL" clId="{6FD41C5D-95FF-47BF-B29D-E3F5E41C1685}" dt="2025-03-18T08:15:07.850" v="3795" actId="47"/>
        <pc:sldMkLst>
          <pc:docMk/>
          <pc:sldMk cId="25099858" sldId="2639"/>
        </pc:sldMkLst>
      </pc:sldChg>
      <pc:sldChg chg="addSp delSp modSp add del mod">
        <pc:chgData name="KLOCOVÁ Martina" userId="4d8686c2-3dda-479e-9ce8-c6458e154709" providerId="ADAL" clId="{6FD41C5D-95FF-47BF-B29D-E3F5E41C1685}" dt="2025-03-18T08:15:08.013" v="3796" actId="47"/>
        <pc:sldMkLst>
          <pc:docMk/>
          <pc:sldMk cId="3872684061" sldId="2640"/>
        </pc:sldMkLst>
      </pc:sldChg>
      <pc:sldChg chg="addSp delSp modSp add del mod">
        <pc:chgData name="KLOCOVÁ Martina" userId="4d8686c2-3dda-479e-9ce8-c6458e154709" providerId="ADAL" clId="{6FD41C5D-95FF-47BF-B29D-E3F5E41C1685}" dt="2025-03-18T08:15:08.187" v="3797" actId="47"/>
        <pc:sldMkLst>
          <pc:docMk/>
          <pc:sldMk cId="2262369903" sldId="2641"/>
        </pc:sldMkLst>
      </pc:sldChg>
      <pc:sldChg chg="addSp delSp modSp add del mod">
        <pc:chgData name="KLOCOVÁ Martina" userId="4d8686c2-3dda-479e-9ce8-c6458e154709" providerId="ADAL" clId="{6FD41C5D-95FF-47BF-B29D-E3F5E41C1685}" dt="2025-03-18T08:15:08.354" v="3798" actId="47"/>
        <pc:sldMkLst>
          <pc:docMk/>
          <pc:sldMk cId="2794892411" sldId="2642"/>
        </pc:sldMkLst>
      </pc:sldChg>
      <pc:sldChg chg="addSp delSp modSp add del mod">
        <pc:chgData name="KLOCOVÁ Martina" userId="4d8686c2-3dda-479e-9ce8-c6458e154709" providerId="ADAL" clId="{6FD41C5D-95FF-47BF-B29D-E3F5E41C1685}" dt="2025-03-18T08:15:08.514" v="3799" actId="47"/>
        <pc:sldMkLst>
          <pc:docMk/>
          <pc:sldMk cId="3975671666" sldId="2643"/>
        </pc:sldMkLst>
      </pc:sldChg>
      <pc:sldChg chg="addSp delSp modSp add del mod">
        <pc:chgData name="KLOCOVÁ Martina" userId="4d8686c2-3dda-479e-9ce8-c6458e154709" providerId="ADAL" clId="{6FD41C5D-95FF-47BF-B29D-E3F5E41C1685}" dt="2025-03-18T08:15:08.697" v="3800" actId="47"/>
        <pc:sldMkLst>
          <pc:docMk/>
          <pc:sldMk cId="2345313442" sldId="2644"/>
        </pc:sldMkLst>
      </pc:sldChg>
      <pc:sldChg chg="addSp delSp modSp add del mod">
        <pc:chgData name="KLOCOVÁ Martina" userId="4d8686c2-3dda-479e-9ce8-c6458e154709" providerId="ADAL" clId="{6FD41C5D-95FF-47BF-B29D-E3F5E41C1685}" dt="2025-03-18T08:15:08.896" v="3801" actId="47"/>
        <pc:sldMkLst>
          <pc:docMk/>
          <pc:sldMk cId="1652142151" sldId="2645"/>
        </pc:sldMkLst>
      </pc:sldChg>
      <pc:sldChg chg="addSp delSp modSp add del mod">
        <pc:chgData name="KLOCOVÁ Martina" userId="4d8686c2-3dda-479e-9ce8-c6458e154709" providerId="ADAL" clId="{6FD41C5D-95FF-47BF-B29D-E3F5E41C1685}" dt="2025-03-18T08:15:09.056" v="3802" actId="47"/>
        <pc:sldMkLst>
          <pc:docMk/>
          <pc:sldMk cId="3429162350" sldId="2646"/>
        </pc:sldMkLst>
      </pc:sldChg>
      <pc:sldChg chg="addSp delSp modSp add del mod">
        <pc:chgData name="KLOCOVÁ Martina" userId="4d8686c2-3dda-479e-9ce8-c6458e154709" providerId="ADAL" clId="{6FD41C5D-95FF-47BF-B29D-E3F5E41C1685}" dt="2025-03-18T08:15:09.258" v="3803" actId="47"/>
        <pc:sldMkLst>
          <pc:docMk/>
          <pc:sldMk cId="1065385055" sldId="2647"/>
        </pc:sldMkLst>
      </pc:sldChg>
      <pc:sldChg chg="addSp delSp modSp add del mod">
        <pc:chgData name="KLOCOVÁ Martina" userId="4d8686c2-3dda-479e-9ce8-c6458e154709" providerId="ADAL" clId="{6FD41C5D-95FF-47BF-B29D-E3F5E41C1685}" dt="2025-03-18T08:15:09.444" v="3804" actId="47"/>
        <pc:sldMkLst>
          <pc:docMk/>
          <pc:sldMk cId="3320521104" sldId="2648"/>
        </pc:sldMkLst>
      </pc:sldChg>
      <pc:sldChg chg="addSp delSp modSp add del mod">
        <pc:chgData name="KLOCOVÁ Martina" userId="4d8686c2-3dda-479e-9ce8-c6458e154709" providerId="ADAL" clId="{6FD41C5D-95FF-47BF-B29D-E3F5E41C1685}" dt="2025-03-18T08:15:09.577" v="3805" actId="47"/>
        <pc:sldMkLst>
          <pc:docMk/>
          <pc:sldMk cId="3484749317" sldId="2649"/>
        </pc:sldMkLst>
      </pc:sldChg>
      <pc:sldChg chg="addSp delSp modSp add del mod">
        <pc:chgData name="KLOCOVÁ Martina" userId="4d8686c2-3dda-479e-9ce8-c6458e154709" providerId="ADAL" clId="{6FD41C5D-95FF-47BF-B29D-E3F5E41C1685}" dt="2025-03-18T08:15:09.748" v="3806" actId="47"/>
        <pc:sldMkLst>
          <pc:docMk/>
          <pc:sldMk cId="1411170784" sldId="2650"/>
        </pc:sldMkLst>
      </pc:sldChg>
      <pc:sldChg chg="addSp delSp modSp add del mod">
        <pc:chgData name="KLOCOVÁ Martina" userId="4d8686c2-3dda-479e-9ce8-c6458e154709" providerId="ADAL" clId="{6FD41C5D-95FF-47BF-B29D-E3F5E41C1685}" dt="2025-03-18T08:15:09.919" v="3807" actId="47"/>
        <pc:sldMkLst>
          <pc:docMk/>
          <pc:sldMk cId="1311284667" sldId="2651"/>
        </pc:sldMkLst>
      </pc:sldChg>
      <pc:sldChg chg="addSp delSp modSp add del mod">
        <pc:chgData name="KLOCOVÁ Martina" userId="4d8686c2-3dda-479e-9ce8-c6458e154709" providerId="ADAL" clId="{6FD41C5D-95FF-47BF-B29D-E3F5E41C1685}" dt="2025-03-18T08:15:10.085" v="3808" actId="47"/>
        <pc:sldMkLst>
          <pc:docMk/>
          <pc:sldMk cId="2884950010" sldId="2652"/>
        </pc:sldMkLst>
      </pc:sldChg>
      <pc:sldChg chg="addSp delSp modSp add del mod">
        <pc:chgData name="KLOCOVÁ Martina" userId="4d8686c2-3dda-479e-9ce8-c6458e154709" providerId="ADAL" clId="{6FD41C5D-95FF-47BF-B29D-E3F5E41C1685}" dt="2025-03-18T08:15:10.256" v="3809" actId="47"/>
        <pc:sldMkLst>
          <pc:docMk/>
          <pc:sldMk cId="1110764026" sldId="2653"/>
        </pc:sldMkLst>
      </pc:sldChg>
      <pc:sldChg chg="addSp delSp modSp new del mod">
        <pc:chgData name="KLOCOVÁ Martina" userId="4d8686c2-3dda-479e-9ce8-c6458e154709" providerId="ADAL" clId="{6FD41C5D-95FF-47BF-B29D-E3F5E41C1685}" dt="2025-03-18T08:15:10.432" v="3810" actId="47"/>
        <pc:sldMkLst>
          <pc:docMk/>
          <pc:sldMk cId="878042280" sldId="2654"/>
        </pc:sldMkLst>
      </pc:sldChg>
      <pc:sldChg chg="addSp delSp modSp new del mod">
        <pc:chgData name="KLOCOVÁ Martina" userId="4d8686c2-3dda-479e-9ce8-c6458e154709" providerId="ADAL" clId="{6FD41C5D-95FF-47BF-B29D-E3F5E41C1685}" dt="2025-03-18T08:15:10.594" v="3811" actId="47"/>
        <pc:sldMkLst>
          <pc:docMk/>
          <pc:sldMk cId="1428050987" sldId="2655"/>
        </pc:sldMkLst>
      </pc:sldChg>
      <pc:sldChg chg="addSp delSp modSp new del mod">
        <pc:chgData name="KLOCOVÁ Martina" userId="4d8686c2-3dda-479e-9ce8-c6458e154709" providerId="ADAL" clId="{6FD41C5D-95FF-47BF-B29D-E3F5E41C1685}" dt="2025-03-18T08:15:10.853" v="3812" actId="47"/>
        <pc:sldMkLst>
          <pc:docMk/>
          <pc:sldMk cId="3570522479" sldId="2656"/>
        </pc:sldMkLst>
      </pc:sldChg>
      <pc:sldChg chg="addSp delSp modSp add del mod">
        <pc:chgData name="KLOCOVÁ Martina" userId="4d8686c2-3dda-479e-9ce8-c6458e154709" providerId="ADAL" clId="{6FD41C5D-95FF-47BF-B29D-E3F5E41C1685}" dt="2025-03-18T08:15:11.055" v="3813" actId="47"/>
        <pc:sldMkLst>
          <pc:docMk/>
          <pc:sldMk cId="615068929" sldId="2657"/>
        </pc:sldMkLst>
      </pc:sldChg>
      <pc:sldChg chg="addSp delSp modSp add del mod">
        <pc:chgData name="KLOCOVÁ Martina" userId="4d8686c2-3dda-479e-9ce8-c6458e154709" providerId="ADAL" clId="{6FD41C5D-95FF-47BF-B29D-E3F5E41C1685}" dt="2025-03-18T08:15:11.196" v="3814" actId="47"/>
        <pc:sldMkLst>
          <pc:docMk/>
          <pc:sldMk cId="3669094194" sldId="2658"/>
        </pc:sldMkLst>
      </pc:sldChg>
      <pc:sldChg chg="add del">
        <pc:chgData name="KLOCOVÁ Martina" userId="4d8686c2-3dda-479e-9ce8-c6458e154709" providerId="ADAL" clId="{6FD41C5D-95FF-47BF-B29D-E3F5E41C1685}" dt="2025-03-17T22:04:14.266" v="2517" actId="47"/>
        <pc:sldMkLst>
          <pc:docMk/>
          <pc:sldMk cId="2702192643" sldId="2659"/>
        </pc:sldMkLst>
      </pc:sldChg>
      <pc:sldChg chg="addSp modSp add del mod">
        <pc:chgData name="KLOCOVÁ Martina" userId="4d8686c2-3dda-479e-9ce8-c6458e154709" providerId="ADAL" clId="{6FD41C5D-95FF-47BF-B29D-E3F5E41C1685}" dt="2025-04-01T12:12:08.419" v="5908" actId="47"/>
        <pc:sldMkLst>
          <pc:docMk/>
          <pc:sldMk cId="1319229152" sldId="2660"/>
        </pc:sldMkLst>
      </pc:sldChg>
      <pc:sldChg chg="addSp delSp modSp new del mod">
        <pc:chgData name="KLOCOVÁ Martina" userId="4d8686c2-3dda-479e-9ce8-c6458e154709" providerId="ADAL" clId="{6FD41C5D-95FF-47BF-B29D-E3F5E41C1685}" dt="2025-03-12T13:35:25.999" v="1335" actId="47"/>
        <pc:sldMkLst>
          <pc:docMk/>
          <pc:sldMk cId="2619995513" sldId="2660"/>
        </pc:sldMkLst>
      </pc:sldChg>
      <pc:sldChg chg="new del">
        <pc:chgData name="KLOCOVÁ Martina" userId="4d8686c2-3dda-479e-9ce8-c6458e154709" providerId="ADAL" clId="{6FD41C5D-95FF-47BF-B29D-E3F5E41C1685}" dt="2025-03-12T13:35:27.693" v="1336" actId="47"/>
        <pc:sldMkLst>
          <pc:docMk/>
          <pc:sldMk cId="2767759433" sldId="2661"/>
        </pc:sldMkLst>
      </pc:sldChg>
      <pc:sldChg chg="addSp modSp add del mod">
        <pc:chgData name="KLOCOVÁ Martina" userId="4d8686c2-3dda-479e-9ce8-c6458e154709" providerId="ADAL" clId="{6FD41C5D-95FF-47BF-B29D-E3F5E41C1685}" dt="2025-04-01T06:28:05.060" v="5491" actId="47"/>
        <pc:sldMkLst>
          <pc:docMk/>
          <pc:sldMk cId="3925041002" sldId="2661"/>
        </pc:sldMkLst>
      </pc:sldChg>
      <pc:sldChg chg="addSp delSp modSp new add del mod modClrScheme chgLayout">
        <pc:chgData name="KLOCOVÁ Martina" userId="4d8686c2-3dda-479e-9ce8-c6458e154709" providerId="ADAL" clId="{6FD41C5D-95FF-47BF-B29D-E3F5E41C1685}" dt="2025-04-01T06:48:09.083" v="5549" actId="47"/>
        <pc:sldMkLst>
          <pc:docMk/>
          <pc:sldMk cId="3276733177" sldId="2662"/>
        </pc:sldMkLst>
      </pc:sldChg>
      <pc:sldChg chg="new del">
        <pc:chgData name="KLOCOVÁ Martina" userId="4d8686c2-3dda-479e-9ce8-c6458e154709" providerId="ADAL" clId="{6FD41C5D-95FF-47BF-B29D-E3F5E41C1685}" dt="2025-03-18T08:17:39.613" v="3824" actId="47"/>
        <pc:sldMkLst>
          <pc:docMk/>
          <pc:sldMk cId="1978992240" sldId="2663"/>
        </pc:sldMkLst>
      </pc:sldChg>
      <pc:sldChg chg="modSp add mod">
        <pc:chgData name="KLOCOVÁ Martina" userId="4d8686c2-3dda-479e-9ce8-c6458e154709" providerId="ADAL" clId="{6FD41C5D-95FF-47BF-B29D-E3F5E41C1685}" dt="2025-03-24T12:56:33.545" v="3848" actId="20577"/>
        <pc:sldMkLst>
          <pc:docMk/>
          <pc:sldMk cId="889686527" sldId="2664"/>
        </pc:sldMkLst>
      </pc:sldChg>
      <pc:sldChg chg="addSp delSp modSp new mod modClrScheme chgLayout modNotesTx">
        <pc:chgData name="KLOCOVÁ Martina" userId="4d8686c2-3dda-479e-9ce8-c6458e154709" providerId="ADAL" clId="{6FD41C5D-95FF-47BF-B29D-E3F5E41C1685}" dt="2025-04-01T12:12:33.089" v="5934" actId="255"/>
        <pc:sldMkLst>
          <pc:docMk/>
          <pc:sldMk cId="2809898617" sldId="2665"/>
        </pc:sldMkLst>
      </pc:sldChg>
      <pc:sldChg chg="new del">
        <pc:chgData name="KLOCOVÁ Martina" userId="4d8686c2-3dda-479e-9ce8-c6458e154709" providerId="ADAL" clId="{6FD41C5D-95FF-47BF-B29D-E3F5E41C1685}" dt="2025-03-17T13:28:47.300" v="1691" actId="680"/>
        <pc:sldMkLst>
          <pc:docMk/>
          <pc:sldMk cId="731693586" sldId="2666"/>
        </pc:sldMkLst>
      </pc:sldChg>
      <pc:sldChg chg="new del">
        <pc:chgData name="KLOCOVÁ Martina" userId="4d8686c2-3dda-479e-9ce8-c6458e154709" providerId="ADAL" clId="{6FD41C5D-95FF-47BF-B29D-E3F5E41C1685}" dt="2025-03-17T21:38:14.318" v="2207" actId="47"/>
        <pc:sldMkLst>
          <pc:docMk/>
          <pc:sldMk cId="3553851061" sldId="2666"/>
        </pc:sldMkLst>
      </pc:sldChg>
      <pc:sldChg chg="addSp delSp modSp add mod">
        <pc:chgData name="KLOCOVÁ Martina" userId="4d8686c2-3dda-479e-9ce8-c6458e154709" providerId="ADAL" clId="{6FD41C5D-95FF-47BF-B29D-E3F5E41C1685}" dt="2025-03-26T14:33:21.039" v="4191" actId="1076"/>
        <pc:sldMkLst>
          <pc:docMk/>
          <pc:sldMk cId="4281714141" sldId="2666"/>
        </pc:sldMkLst>
      </pc:sldChg>
      <pc:sldChg chg="addSp modSp add mod modTransition">
        <pc:chgData name="KLOCOVÁ Martina" userId="4d8686c2-3dda-479e-9ce8-c6458e154709" providerId="ADAL" clId="{6FD41C5D-95FF-47BF-B29D-E3F5E41C1685}" dt="2025-03-26T14:43:39.498" v="4236" actId="1076"/>
        <pc:sldMkLst>
          <pc:docMk/>
          <pc:sldMk cId="2852055139" sldId="2667"/>
        </pc:sldMkLst>
      </pc:sldChg>
      <pc:sldChg chg="new del">
        <pc:chgData name="KLOCOVÁ Martina" userId="4d8686c2-3dda-479e-9ce8-c6458e154709" providerId="ADAL" clId="{6FD41C5D-95FF-47BF-B29D-E3F5E41C1685}" dt="2025-03-17T21:55:59.836" v="2473" actId="680"/>
        <pc:sldMkLst>
          <pc:docMk/>
          <pc:sldMk cId="2914357452" sldId="2667"/>
        </pc:sldMkLst>
      </pc:sldChg>
      <pc:sldChg chg="delSp modSp add mod">
        <pc:chgData name="KLOCOVÁ Martina" userId="4d8686c2-3dda-479e-9ce8-c6458e154709" providerId="ADAL" clId="{6FD41C5D-95FF-47BF-B29D-E3F5E41C1685}" dt="2025-03-28T11:57:18.942" v="4314" actId="1037"/>
        <pc:sldMkLst>
          <pc:docMk/>
          <pc:sldMk cId="2710293815" sldId="2668"/>
        </pc:sldMkLst>
      </pc:sldChg>
      <pc:sldChg chg="addSp modSp new mod">
        <pc:chgData name="KLOCOVÁ Martina" userId="4d8686c2-3dda-479e-9ce8-c6458e154709" providerId="ADAL" clId="{6FD41C5D-95FF-47BF-B29D-E3F5E41C1685}" dt="2025-03-18T08:12:49.217" v="3618"/>
        <pc:sldMkLst>
          <pc:docMk/>
          <pc:sldMk cId="4066814385" sldId="2669"/>
        </pc:sldMkLst>
      </pc:sldChg>
      <pc:sldChg chg="addSp modSp mod">
        <pc:chgData name="KLOCOVÁ Martina" userId="4d8686c2-3dda-479e-9ce8-c6458e154709" providerId="ADAL" clId="{6FD41C5D-95FF-47BF-B29D-E3F5E41C1685}" dt="2025-04-01T12:12:40.008" v="5935" actId="255"/>
        <pc:sldMkLst>
          <pc:docMk/>
          <pc:sldMk cId="3261225500" sldId="2670"/>
        </pc:sldMkLst>
      </pc:sldChg>
      <pc:sldChg chg="addSp modSp new mod">
        <pc:chgData name="KLOCOVÁ Martina" userId="4d8686c2-3dda-479e-9ce8-c6458e154709" providerId="ADAL" clId="{6FD41C5D-95FF-47BF-B29D-E3F5E41C1685}" dt="2025-03-28T13:48:47.083" v="4463" actId="255"/>
        <pc:sldMkLst>
          <pc:docMk/>
          <pc:sldMk cId="2489088871" sldId="2671"/>
        </pc:sldMkLst>
      </pc:sldChg>
      <pc:sldChg chg="modSp add mod">
        <pc:chgData name="KLOCOVÁ Martina" userId="4d8686c2-3dda-479e-9ce8-c6458e154709" providerId="ADAL" clId="{6FD41C5D-95FF-47BF-B29D-E3F5E41C1685}" dt="2025-03-30T12:52:45.545" v="4699" actId="20577"/>
        <pc:sldMkLst>
          <pc:docMk/>
          <pc:sldMk cId="1562654343" sldId="2672"/>
        </pc:sldMkLst>
      </pc:sldChg>
      <pc:sldChg chg="addSp modSp new mod">
        <pc:chgData name="KLOCOVÁ Martina" userId="4d8686c2-3dda-479e-9ce8-c6458e154709" providerId="ADAL" clId="{6FD41C5D-95FF-47BF-B29D-E3F5E41C1685}" dt="2025-03-28T13:48:59.196" v="4467" actId="255"/>
        <pc:sldMkLst>
          <pc:docMk/>
          <pc:sldMk cId="3388624092" sldId="2673"/>
        </pc:sldMkLst>
      </pc:sldChg>
      <pc:sldChg chg="addSp delSp modSp new mod">
        <pc:chgData name="KLOCOVÁ Martina" userId="4d8686c2-3dda-479e-9ce8-c6458e154709" providerId="ADAL" clId="{6FD41C5D-95FF-47BF-B29D-E3F5E41C1685}" dt="2025-03-28T13:58:52.086" v="4471" actId="255"/>
        <pc:sldMkLst>
          <pc:docMk/>
          <pc:sldMk cId="469794244" sldId="2674"/>
        </pc:sldMkLst>
      </pc:sldChg>
      <pc:sldChg chg="addSp delSp modSp new mod">
        <pc:chgData name="KLOCOVÁ Martina" userId="4d8686c2-3dda-479e-9ce8-c6458e154709" providerId="ADAL" clId="{6FD41C5D-95FF-47BF-B29D-E3F5E41C1685}" dt="2025-03-30T12:36:45.922" v="4556" actId="27614"/>
        <pc:sldMkLst>
          <pc:docMk/>
          <pc:sldMk cId="1885650404" sldId="2675"/>
        </pc:sldMkLst>
      </pc:sldChg>
      <pc:sldChg chg="addSp modSp new mod">
        <pc:chgData name="KLOCOVÁ Martina" userId="4d8686c2-3dda-479e-9ce8-c6458e154709" providerId="ADAL" clId="{6FD41C5D-95FF-47BF-B29D-E3F5E41C1685}" dt="2025-03-28T13:59:13.382" v="4479" actId="255"/>
        <pc:sldMkLst>
          <pc:docMk/>
          <pc:sldMk cId="3689027764" sldId="2676"/>
        </pc:sldMkLst>
      </pc:sldChg>
      <pc:sldChg chg="addSp modSp new mod">
        <pc:chgData name="KLOCOVÁ Martina" userId="4d8686c2-3dda-479e-9ce8-c6458e154709" providerId="ADAL" clId="{6FD41C5D-95FF-47BF-B29D-E3F5E41C1685}" dt="2025-03-28T14:07:36.519" v="4483" actId="255"/>
        <pc:sldMkLst>
          <pc:docMk/>
          <pc:sldMk cId="115604354" sldId="2677"/>
        </pc:sldMkLst>
      </pc:sldChg>
      <pc:sldChg chg="addSp delSp modSp new mod">
        <pc:chgData name="KLOCOVÁ Martina" userId="4d8686c2-3dda-479e-9ce8-c6458e154709" providerId="ADAL" clId="{6FD41C5D-95FF-47BF-B29D-E3F5E41C1685}" dt="2025-03-28T14:07:44.840" v="4487" actId="255"/>
        <pc:sldMkLst>
          <pc:docMk/>
          <pc:sldMk cId="1346971933" sldId="2678"/>
        </pc:sldMkLst>
      </pc:sldChg>
      <pc:sldChg chg="addSp modSp new mod">
        <pc:chgData name="KLOCOVÁ Martina" userId="4d8686c2-3dda-479e-9ce8-c6458e154709" providerId="ADAL" clId="{6FD41C5D-95FF-47BF-B29D-E3F5E41C1685}" dt="2025-03-28T14:23:48.377" v="4491" actId="255"/>
        <pc:sldMkLst>
          <pc:docMk/>
          <pc:sldMk cId="78819570" sldId="2679"/>
        </pc:sldMkLst>
      </pc:sldChg>
      <pc:sldChg chg="addSp modSp new mod">
        <pc:chgData name="KLOCOVÁ Martina" userId="4d8686c2-3dda-479e-9ce8-c6458e154709" providerId="ADAL" clId="{6FD41C5D-95FF-47BF-B29D-E3F5E41C1685}" dt="2025-03-28T14:23:56.673" v="4493" actId="255"/>
        <pc:sldMkLst>
          <pc:docMk/>
          <pc:sldMk cId="4164786548" sldId="2680"/>
        </pc:sldMkLst>
      </pc:sldChg>
      <pc:sldChg chg="addSp delSp modSp new mod">
        <pc:chgData name="KLOCOVÁ Martina" userId="4d8686c2-3dda-479e-9ce8-c6458e154709" providerId="ADAL" clId="{6FD41C5D-95FF-47BF-B29D-E3F5E41C1685}" dt="2025-03-30T12:36:57.142" v="4559" actId="962"/>
        <pc:sldMkLst>
          <pc:docMk/>
          <pc:sldMk cId="3294160105" sldId="2681"/>
        </pc:sldMkLst>
      </pc:sldChg>
      <pc:sldChg chg="addSp delSp modSp add mod">
        <pc:chgData name="KLOCOVÁ Martina" userId="4d8686c2-3dda-479e-9ce8-c6458e154709" providerId="ADAL" clId="{6FD41C5D-95FF-47BF-B29D-E3F5E41C1685}" dt="2025-03-30T12:37:41.446" v="4566" actId="962"/>
        <pc:sldMkLst>
          <pc:docMk/>
          <pc:sldMk cId="2445084175" sldId="2682"/>
        </pc:sldMkLst>
      </pc:sldChg>
      <pc:sldChg chg="addSp delSp modSp add mod">
        <pc:chgData name="KLOCOVÁ Martina" userId="4d8686c2-3dda-479e-9ce8-c6458e154709" providerId="ADAL" clId="{6FD41C5D-95FF-47BF-B29D-E3F5E41C1685}" dt="2025-03-30T12:39:13.403" v="4572" actId="27614"/>
        <pc:sldMkLst>
          <pc:docMk/>
          <pc:sldMk cId="1658349615" sldId="2683"/>
        </pc:sldMkLst>
      </pc:sldChg>
      <pc:sldChg chg="addSp modSp add mod">
        <pc:chgData name="KLOCOVÁ Martina" userId="4d8686c2-3dda-479e-9ce8-c6458e154709" providerId="ADAL" clId="{6FD41C5D-95FF-47BF-B29D-E3F5E41C1685}" dt="2025-03-30T12:40:32.918" v="4595" actId="14100"/>
        <pc:sldMkLst>
          <pc:docMk/>
          <pc:sldMk cId="1300487059" sldId="2684"/>
        </pc:sldMkLst>
      </pc:sldChg>
      <pc:sldChg chg="addSp modSp add mod">
        <pc:chgData name="KLOCOVÁ Martina" userId="4d8686c2-3dda-479e-9ce8-c6458e154709" providerId="ADAL" clId="{6FD41C5D-95FF-47BF-B29D-E3F5E41C1685}" dt="2025-03-30T12:40:39.716" v="4598" actId="962"/>
        <pc:sldMkLst>
          <pc:docMk/>
          <pc:sldMk cId="3612622894" sldId="2685"/>
        </pc:sldMkLst>
      </pc:sldChg>
      <pc:sldChg chg="addSp delSp modSp add mod">
        <pc:chgData name="KLOCOVÁ Martina" userId="4d8686c2-3dda-479e-9ce8-c6458e154709" providerId="ADAL" clId="{6FD41C5D-95FF-47BF-B29D-E3F5E41C1685}" dt="2025-03-30T12:41:53.507" v="4608" actId="27614"/>
        <pc:sldMkLst>
          <pc:docMk/>
          <pc:sldMk cId="2842340545" sldId="2686"/>
        </pc:sldMkLst>
      </pc:sldChg>
      <pc:sldChg chg="addSp modSp add mod">
        <pc:chgData name="KLOCOVÁ Martina" userId="4d8686c2-3dda-479e-9ce8-c6458e154709" providerId="ADAL" clId="{6FD41C5D-95FF-47BF-B29D-E3F5E41C1685}" dt="2025-03-30T12:41:58" v="4611" actId="962"/>
        <pc:sldMkLst>
          <pc:docMk/>
          <pc:sldMk cId="2394378361" sldId="2687"/>
        </pc:sldMkLst>
      </pc:sldChg>
      <pc:sldChg chg="addSp delSp modSp add mod">
        <pc:chgData name="KLOCOVÁ Martina" userId="4d8686c2-3dda-479e-9ce8-c6458e154709" providerId="ADAL" clId="{6FD41C5D-95FF-47BF-B29D-E3F5E41C1685}" dt="2025-03-30T12:43:21.619" v="4651" actId="962"/>
        <pc:sldMkLst>
          <pc:docMk/>
          <pc:sldMk cId="612289977" sldId="2688"/>
        </pc:sldMkLst>
      </pc:sldChg>
      <pc:sldChg chg="addSp modSp add mod">
        <pc:chgData name="KLOCOVÁ Martina" userId="4d8686c2-3dda-479e-9ce8-c6458e154709" providerId="ADAL" clId="{6FD41C5D-95FF-47BF-B29D-E3F5E41C1685}" dt="2025-03-30T12:47:11.933" v="4653" actId="27614"/>
        <pc:sldMkLst>
          <pc:docMk/>
          <pc:sldMk cId="2865663195" sldId="2689"/>
        </pc:sldMkLst>
      </pc:sldChg>
      <pc:sldChg chg="addSp modSp add mod">
        <pc:chgData name="KLOCOVÁ Martina" userId="4d8686c2-3dda-479e-9ce8-c6458e154709" providerId="ADAL" clId="{6FD41C5D-95FF-47BF-B29D-E3F5E41C1685}" dt="2025-03-30T12:49:23.175" v="4657" actId="962"/>
        <pc:sldMkLst>
          <pc:docMk/>
          <pc:sldMk cId="3290555300" sldId="2690"/>
        </pc:sldMkLst>
      </pc:sldChg>
      <pc:sldChg chg="addSp modSp add mod">
        <pc:chgData name="KLOCOVÁ Martina" userId="4d8686c2-3dda-479e-9ce8-c6458e154709" providerId="ADAL" clId="{6FD41C5D-95FF-47BF-B29D-E3F5E41C1685}" dt="2025-03-30T12:56:39.867" v="4720" actId="962"/>
        <pc:sldMkLst>
          <pc:docMk/>
          <pc:sldMk cId="576392702" sldId="2691"/>
        </pc:sldMkLst>
      </pc:sldChg>
      <pc:sldChg chg="addSp modSp add mod">
        <pc:chgData name="KLOCOVÁ Martina" userId="4d8686c2-3dda-479e-9ce8-c6458e154709" providerId="ADAL" clId="{6FD41C5D-95FF-47BF-B29D-E3F5E41C1685}" dt="2025-03-30T12:58:59.753" v="4722" actId="27614"/>
        <pc:sldMkLst>
          <pc:docMk/>
          <pc:sldMk cId="1555147755" sldId="2692"/>
        </pc:sldMkLst>
      </pc:sldChg>
      <pc:sldChg chg="addSp modSp add mod">
        <pc:chgData name="KLOCOVÁ Martina" userId="4d8686c2-3dda-479e-9ce8-c6458e154709" providerId="ADAL" clId="{6FD41C5D-95FF-47BF-B29D-E3F5E41C1685}" dt="2025-03-30T13:00:16.157" v="4724" actId="27614"/>
        <pc:sldMkLst>
          <pc:docMk/>
          <pc:sldMk cId="1762451786" sldId="2693"/>
        </pc:sldMkLst>
      </pc:sldChg>
      <pc:sldChg chg="addSp modSp add mod">
        <pc:chgData name="KLOCOVÁ Martina" userId="4d8686c2-3dda-479e-9ce8-c6458e154709" providerId="ADAL" clId="{6FD41C5D-95FF-47BF-B29D-E3F5E41C1685}" dt="2025-03-30T13:02:39.099" v="4727" actId="962"/>
        <pc:sldMkLst>
          <pc:docMk/>
          <pc:sldMk cId="1176656863" sldId="2694"/>
        </pc:sldMkLst>
      </pc:sldChg>
      <pc:sldChg chg="addSp modSp add mod">
        <pc:chgData name="KLOCOVÁ Martina" userId="4d8686c2-3dda-479e-9ce8-c6458e154709" providerId="ADAL" clId="{6FD41C5D-95FF-47BF-B29D-E3F5E41C1685}" dt="2025-03-30T13:03:13.679" v="4730" actId="962"/>
        <pc:sldMkLst>
          <pc:docMk/>
          <pc:sldMk cId="3990215893" sldId="2695"/>
        </pc:sldMkLst>
      </pc:sldChg>
      <pc:sldChg chg="addSp modSp add mod">
        <pc:chgData name="KLOCOVÁ Martina" userId="4d8686c2-3dda-479e-9ce8-c6458e154709" providerId="ADAL" clId="{6FD41C5D-95FF-47BF-B29D-E3F5E41C1685}" dt="2025-03-30T13:05:57.334" v="4733" actId="962"/>
        <pc:sldMkLst>
          <pc:docMk/>
          <pc:sldMk cId="3157790564" sldId="2696"/>
        </pc:sldMkLst>
      </pc:sldChg>
      <pc:sldChg chg="addSp modSp add mod">
        <pc:chgData name="KLOCOVÁ Martina" userId="4d8686c2-3dda-479e-9ce8-c6458e154709" providerId="ADAL" clId="{6FD41C5D-95FF-47BF-B29D-E3F5E41C1685}" dt="2025-03-30T13:06:35.357" v="4735" actId="27614"/>
        <pc:sldMkLst>
          <pc:docMk/>
          <pc:sldMk cId="1048796164" sldId="2697"/>
        </pc:sldMkLst>
      </pc:sldChg>
      <pc:sldChg chg="addSp modSp add mod">
        <pc:chgData name="KLOCOVÁ Martina" userId="4d8686c2-3dda-479e-9ce8-c6458e154709" providerId="ADAL" clId="{6FD41C5D-95FF-47BF-B29D-E3F5E41C1685}" dt="2025-03-30T13:07:10.883" v="4737" actId="27614"/>
        <pc:sldMkLst>
          <pc:docMk/>
          <pc:sldMk cId="1624888837" sldId="2698"/>
        </pc:sldMkLst>
      </pc:sldChg>
      <pc:sldChg chg="addSp modSp add mod">
        <pc:chgData name="KLOCOVÁ Martina" userId="4d8686c2-3dda-479e-9ce8-c6458e154709" providerId="ADAL" clId="{6FD41C5D-95FF-47BF-B29D-E3F5E41C1685}" dt="2025-03-30T13:08:42.670" v="4739" actId="27614"/>
        <pc:sldMkLst>
          <pc:docMk/>
          <pc:sldMk cId="1556112258" sldId="2699"/>
        </pc:sldMkLst>
      </pc:sldChg>
      <pc:sldChg chg="addSp modSp add mod">
        <pc:chgData name="KLOCOVÁ Martina" userId="4d8686c2-3dda-479e-9ce8-c6458e154709" providerId="ADAL" clId="{6FD41C5D-95FF-47BF-B29D-E3F5E41C1685}" dt="2025-03-30T13:08:50.616" v="4742" actId="962"/>
        <pc:sldMkLst>
          <pc:docMk/>
          <pc:sldMk cId="1606190359" sldId="2700"/>
        </pc:sldMkLst>
      </pc:sldChg>
      <pc:sldChg chg="addSp modSp add mod">
        <pc:chgData name="KLOCOVÁ Martina" userId="4d8686c2-3dda-479e-9ce8-c6458e154709" providerId="ADAL" clId="{6FD41C5D-95FF-47BF-B29D-E3F5E41C1685}" dt="2025-03-30T13:08:58.666" v="4745" actId="962"/>
        <pc:sldMkLst>
          <pc:docMk/>
          <pc:sldMk cId="1442981046" sldId="2701"/>
        </pc:sldMkLst>
      </pc:sldChg>
      <pc:sldChg chg="addSp modSp add mod">
        <pc:chgData name="KLOCOVÁ Martina" userId="4d8686c2-3dda-479e-9ce8-c6458e154709" providerId="ADAL" clId="{6FD41C5D-95FF-47BF-B29D-E3F5E41C1685}" dt="2025-03-30T13:09:04.475" v="4748" actId="962"/>
        <pc:sldMkLst>
          <pc:docMk/>
          <pc:sldMk cId="3869882566" sldId="2702"/>
        </pc:sldMkLst>
      </pc:sldChg>
      <pc:sldChg chg="addSp delSp modSp add mod">
        <pc:chgData name="KLOCOVÁ Martina" userId="4d8686c2-3dda-479e-9ce8-c6458e154709" providerId="ADAL" clId="{6FD41C5D-95FF-47BF-B29D-E3F5E41C1685}" dt="2025-03-30T13:09:50.996" v="4754" actId="27614"/>
        <pc:sldMkLst>
          <pc:docMk/>
          <pc:sldMk cId="2669285402" sldId="2703"/>
        </pc:sldMkLst>
      </pc:sldChg>
      <pc:sldChg chg="addSp modSp add mod">
        <pc:chgData name="KLOCOVÁ Martina" userId="4d8686c2-3dda-479e-9ce8-c6458e154709" providerId="ADAL" clId="{6FD41C5D-95FF-47BF-B29D-E3F5E41C1685}" dt="2025-03-30T13:10:25.187" v="4757" actId="962"/>
        <pc:sldMkLst>
          <pc:docMk/>
          <pc:sldMk cId="2521364821" sldId="2704"/>
        </pc:sldMkLst>
      </pc:sldChg>
      <pc:sldChg chg="addSp delSp modSp add mod">
        <pc:chgData name="KLOCOVÁ Martina" userId="4d8686c2-3dda-479e-9ce8-c6458e154709" providerId="ADAL" clId="{6FD41C5D-95FF-47BF-B29D-E3F5E41C1685}" dt="2025-03-30T13:15:33.491" v="4797" actId="313"/>
        <pc:sldMkLst>
          <pc:docMk/>
          <pc:sldMk cId="3691121062" sldId="2705"/>
        </pc:sldMkLst>
      </pc:sldChg>
      <pc:sldChg chg="addSp delSp modSp add mod">
        <pc:chgData name="KLOCOVÁ Martina" userId="4d8686c2-3dda-479e-9ce8-c6458e154709" providerId="ADAL" clId="{6FD41C5D-95FF-47BF-B29D-E3F5E41C1685}" dt="2025-03-30T13:14:35.889" v="4770" actId="27614"/>
        <pc:sldMkLst>
          <pc:docMk/>
          <pc:sldMk cId="1649245403" sldId="2706"/>
        </pc:sldMkLst>
      </pc:sldChg>
      <pc:sldChg chg="addSp delSp modSp add mod">
        <pc:chgData name="KLOCOVÁ Martina" userId="4d8686c2-3dda-479e-9ce8-c6458e154709" providerId="ADAL" clId="{6FD41C5D-95FF-47BF-B29D-E3F5E41C1685}" dt="2025-03-30T13:15:18.665" v="4778" actId="27614"/>
        <pc:sldMkLst>
          <pc:docMk/>
          <pc:sldMk cId="4200255139" sldId="2707"/>
        </pc:sldMkLst>
      </pc:sldChg>
      <pc:sldChg chg="addSp modSp add mod">
        <pc:chgData name="KLOCOVÁ Martina" userId="4d8686c2-3dda-479e-9ce8-c6458e154709" providerId="ADAL" clId="{6FD41C5D-95FF-47BF-B29D-E3F5E41C1685}" dt="2025-03-30T13:16:09.883" v="4800" actId="962"/>
        <pc:sldMkLst>
          <pc:docMk/>
          <pc:sldMk cId="711817651" sldId="2708"/>
        </pc:sldMkLst>
      </pc:sldChg>
      <pc:sldChg chg="addSp delSp modSp add mod">
        <pc:chgData name="KLOCOVÁ Martina" userId="4d8686c2-3dda-479e-9ce8-c6458e154709" providerId="ADAL" clId="{6FD41C5D-95FF-47BF-B29D-E3F5E41C1685}" dt="2025-03-30T13:16:41.854" v="4805" actId="962"/>
        <pc:sldMkLst>
          <pc:docMk/>
          <pc:sldMk cId="3276089223" sldId="2709"/>
        </pc:sldMkLst>
      </pc:sldChg>
      <pc:sldChg chg="addSp delSp modSp add mod ord">
        <pc:chgData name="KLOCOVÁ Martina" userId="4d8686c2-3dda-479e-9ce8-c6458e154709" providerId="ADAL" clId="{6FD41C5D-95FF-47BF-B29D-E3F5E41C1685}" dt="2025-03-30T12:40:23.645" v="4591"/>
        <pc:sldMkLst>
          <pc:docMk/>
          <pc:sldMk cId="280751780" sldId="2710"/>
        </pc:sldMkLst>
      </pc:sldChg>
      <pc:sldChg chg="addSp modSp add mod">
        <pc:chgData name="KLOCOVÁ Martina" userId="4d8686c2-3dda-479e-9ce8-c6458e154709" providerId="ADAL" clId="{6FD41C5D-95FF-47BF-B29D-E3F5E41C1685}" dt="2025-03-30T13:19:13.661" v="4807" actId="27614"/>
        <pc:sldMkLst>
          <pc:docMk/>
          <pc:sldMk cId="3797610524" sldId="2711"/>
        </pc:sldMkLst>
      </pc:sldChg>
      <pc:sldChg chg="addSp modSp add mod">
        <pc:chgData name="KLOCOVÁ Martina" userId="4d8686c2-3dda-479e-9ce8-c6458e154709" providerId="ADAL" clId="{6FD41C5D-95FF-47BF-B29D-E3F5E41C1685}" dt="2025-03-30T13:21:56.921" v="4809" actId="27614"/>
        <pc:sldMkLst>
          <pc:docMk/>
          <pc:sldMk cId="1065164833" sldId="2712"/>
        </pc:sldMkLst>
      </pc:sldChg>
      <pc:sldChg chg="addSp modSp add mod">
        <pc:chgData name="KLOCOVÁ Martina" userId="4d8686c2-3dda-479e-9ce8-c6458e154709" providerId="ADAL" clId="{6FD41C5D-95FF-47BF-B29D-E3F5E41C1685}" dt="2025-03-30T13:22:17.912" v="4812" actId="27614"/>
        <pc:sldMkLst>
          <pc:docMk/>
          <pc:sldMk cId="4131533483" sldId="2713"/>
        </pc:sldMkLst>
      </pc:sldChg>
      <pc:sldChg chg="modSp add mod">
        <pc:chgData name="KLOCOVÁ Martina" userId="4d8686c2-3dda-479e-9ce8-c6458e154709" providerId="ADAL" clId="{6FD41C5D-95FF-47BF-B29D-E3F5E41C1685}" dt="2025-03-30T12:47:11.933" v="4654" actId="962"/>
        <pc:sldMkLst>
          <pc:docMk/>
          <pc:sldMk cId="126595317" sldId="2714"/>
        </pc:sldMkLst>
      </pc:sldChg>
      <pc:sldChg chg="modSp add mod">
        <pc:chgData name="KLOCOVÁ Martina" userId="4d8686c2-3dda-479e-9ce8-c6458e154709" providerId="ADAL" clId="{6FD41C5D-95FF-47BF-B29D-E3F5E41C1685}" dt="2025-03-30T12:56:32.148" v="4717" actId="20577"/>
        <pc:sldMkLst>
          <pc:docMk/>
          <pc:sldMk cId="3091555518" sldId="2715"/>
        </pc:sldMkLst>
      </pc:sldChg>
      <pc:sldChg chg="new del">
        <pc:chgData name="KLOCOVÁ Martina" userId="4d8686c2-3dda-479e-9ce8-c6458e154709" providerId="ADAL" clId="{6FD41C5D-95FF-47BF-B29D-E3F5E41C1685}" dt="2025-03-30T13:22:21.755" v="4813" actId="47"/>
        <pc:sldMkLst>
          <pc:docMk/>
          <pc:sldMk cId="684792924" sldId="2716"/>
        </pc:sldMkLst>
      </pc:sldChg>
      <pc:sldChg chg="addSp delSp modSp add mod">
        <pc:chgData name="KLOCOVÁ Martina" userId="4d8686c2-3dda-479e-9ce8-c6458e154709" providerId="ADAL" clId="{6FD41C5D-95FF-47BF-B29D-E3F5E41C1685}" dt="2025-03-30T13:24:32.903" v="4849" actId="962"/>
        <pc:sldMkLst>
          <pc:docMk/>
          <pc:sldMk cId="768885567" sldId="2716"/>
        </pc:sldMkLst>
      </pc:sldChg>
      <pc:sldChg chg="addSp modSp add mod">
        <pc:chgData name="KLOCOVÁ Martina" userId="4d8686c2-3dda-479e-9ce8-c6458e154709" providerId="ADAL" clId="{6FD41C5D-95FF-47BF-B29D-E3F5E41C1685}" dt="2025-03-30T13:24:49.204" v="4851" actId="27614"/>
        <pc:sldMkLst>
          <pc:docMk/>
          <pc:sldMk cId="922464963" sldId="2717"/>
        </pc:sldMkLst>
      </pc:sldChg>
      <pc:sldChg chg="addSp modSp add mod">
        <pc:chgData name="KLOCOVÁ Martina" userId="4d8686c2-3dda-479e-9ce8-c6458e154709" providerId="ADAL" clId="{6FD41C5D-95FF-47BF-B29D-E3F5E41C1685}" dt="2025-03-30T13:24:55.229" v="4853" actId="27614"/>
        <pc:sldMkLst>
          <pc:docMk/>
          <pc:sldMk cId="26492647" sldId="2718"/>
        </pc:sldMkLst>
      </pc:sldChg>
      <pc:sldChg chg="addSp delSp modSp add mod">
        <pc:chgData name="KLOCOVÁ Martina" userId="4d8686c2-3dda-479e-9ce8-c6458e154709" providerId="ADAL" clId="{6FD41C5D-95FF-47BF-B29D-E3F5E41C1685}" dt="2025-03-30T14:13:17.590" v="4861" actId="27614"/>
        <pc:sldMkLst>
          <pc:docMk/>
          <pc:sldMk cId="3712328274" sldId="2719"/>
        </pc:sldMkLst>
      </pc:sldChg>
      <pc:sldChg chg="addSp modSp add mod">
        <pc:chgData name="KLOCOVÁ Martina" userId="4d8686c2-3dda-479e-9ce8-c6458e154709" providerId="ADAL" clId="{6FD41C5D-95FF-47BF-B29D-E3F5E41C1685}" dt="2025-03-30T14:14:52.318" v="4863" actId="27614"/>
        <pc:sldMkLst>
          <pc:docMk/>
          <pc:sldMk cId="349565600" sldId="2720"/>
        </pc:sldMkLst>
      </pc:sldChg>
      <pc:sldChg chg="addSp modSp add mod">
        <pc:chgData name="KLOCOVÁ Martina" userId="4d8686c2-3dda-479e-9ce8-c6458e154709" providerId="ADAL" clId="{6FD41C5D-95FF-47BF-B29D-E3F5E41C1685}" dt="2025-03-30T14:15:24.755" v="4865" actId="27614"/>
        <pc:sldMkLst>
          <pc:docMk/>
          <pc:sldMk cId="2636150666" sldId="2721"/>
        </pc:sldMkLst>
      </pc:sldChg>
      <pc:sldChg chg="addSp delSp modSp add mod">
        <pc:chgData name="KLOCOVÁ Martina" userId="4d8686c2-3dda-479e-9ce8-c6458e154709" providerId="ADAL" clId="{6FD41C5D-95FF-47BF-B29D-E3F5E41C1685}" dt="2025-03-30T14:16:27.421" v="4869" actId="27614"/>
        <pc:sldMkLst>
          <pc:docMk/>
          <pc:sldMk cId="537974952" sldId="2722"/>
        </pc:sldMkLst>
      </pc:sldChg>
      <pc:sldChg chg="addSp delSp modSp add mod">
        <pc:chgData name="KLOCOVÁ Martina" userId="4d8686c2-3dda-479e-9ce8-c6458e154709" providerId="ADAL" clId="{6FD41C5D-95FF-47BF-B29D-E3F5E41C1685}" dt="2025-03-30T14:17:01.336" v="4873" actId="27614"/>
        <pc:sldMkLst>
          <pc:docMk/>
          <pc:sldMk cId="438524080" sldId="2723"/>
        </pc:sldMkLst>
      </pc:sldChg>
      <pc:sldChg chg="addSp delSp modSp add mod">
        <pc:chgData name="KLOCOVÁ Martina" userId="4d8686c2-3dda-479e-9ce8-c6458e154709" providerId="ADAL" clId="{6FD41C5D-95FF-47BF-B29D-E3F5E41C1685}" dt="2025-03-30T14:17:34.895" v="4878" actId="962"/>
        <pc:sldMkLst>
          <pc:docMk/>
          <pc:sldMk cId="2157577820" sldId="2724"/>
        </pc:sldMkLst>
      </pc:sldChg>
      <pc:sldChg chg="addSp modSp add mod">
        <pc:chgData name="KLOCOVÁ Martina" userId="4d8686c2-3dda-479e-9ce8-c6458e154709" providerId="ADAL" clId="{6FD41C5D-95FF-47BF-B29D-E3F5E41C1685}" dt="2025-03-30T14:17:56.948" v="4881" actId="962"/>
        <pc:sldMkLst>
          <pc:docMk/>
          <pc:sldMk cId="2530177884" sldId="2725"/>
        </pc:sldMkLst>
      </pc:sldChg>
      <pc:sldChg chg="addSp delSp modSp add mod">
        <pc:chgData name="KLOCOVÁ Martina" userId="4d8686c2-3dda-479e-9ce8-c6458e154709" providerId="ADAL" clId="{6FD41C5D-95FF-47BF-B29D-E3F5E41C1685}" dt="2025-03-30T14:20:54.289" v="4887" actId="27614"/>
        <pc:sldMkLst>
          <pc:docMk/>
          <pc:sldMk cId="2681056258" sldId="2726"/>
        </pc:sldMkLst>
      </pc:sldChg>
      <pc:sldChg chg="addSp delSp modSp add mod">
        <pc:chgData name="KLOCOVÁ Martina" userId="4d8686c2-3dda-479e-9ce8-c6458e154709" providerId="ADAL" clId="{6FD41C5D-95FF-47BF-B29D-E3F5E41C1685}" dt="2025-03-30T14:22:22.589" v="4893" actId="27614"/>
        <pc:sldMkLst>
          <pc:docMk/>
          <pc:sldMk cId="416677477" sldId="2727"/>
        </pc:sldMkLst>
      </pc:sldChg>
      <pc:sldChg chg="addSp modSp add mod">
        <pc:chgData name="KLOCOVÁ Martina" userId="4d8686c2-3dda-479e-9ce8-c6458e154709" providerId="ADAL" clId="{6FD41C5D-95FF-47BF-B29D-E3F5E41C1685}" dt="2025-03-30T14:22:38.669" v="4895" actId="27614"/>
        <pc:sldMkLst>
          <pc:docMk/>
          <pc:sldMk cId="2123903513" sldId="2728"/>
        </pc:sldMkLst>
      </pc:sldChg>
      <pc:sldChg chg="addSp modSp add mod">
        <pc:chgData name="KLOCOVÁ Martina" userId="4d8686c2-3dda-479e-9ce8-c6458e154709" providerId="ADAL" clId="{6FD41C5D-95FF-47BF-B29D-E3F5E41C1685}" dt="2025-03-30T14:23:50.170" v="4897" actId="27614"/>
        <pc:sldMkLst>
          <pc:docMk/>
          <pc:sldMk cId="879218388" sldId="2729"/>
        </pc:sldMkLst>
      </pc:sldChg>
      <pc:sldChg chg="addSp modSp add mod">
        <pc:chgData name="KLOCOVÁ Martina" userId="4d8686c2-3dda-479e-9ce8-c6458e154709" providerId="ADAL" clId="{6FD41C5D-95FF-47BF-B29D-E3F5E41C1685}" dt="2025-03-30T14:28:19.556" v="4899" actId="27614"/>
        <pc:sldMkLst>
          <pc:docMk/>
          <pc:sldMk cId="2024610601" sldId="2730"/>
        </pc:sldMkLst>
      </pc:sldChg>
      <pc:sldChg chg="addSp modSp add mod">
        <pc:chgData name="KLOCOVÁ Martina" userId="4d8686c2-3dda-479e-9ce8-c6458e154709" providerId="ADAL" clId="{6FD41C5D-95FF-47BF-B29D-E3F5E41C1685}" dt="2025-03-30T14:28:40.025" v="4902" actId="962"/>
        <pc:sldMkLst>
          <pc:docMk/>
          <pc:sldMk cId="2951745663" sldId="2731"/>
        </pc:sldMkLst>
      </pc:sldChg>
      <pc:sldChg chg="addSp modSp add mod">
        <pc:chgData name="KLOCOVÁ Martina" userId="4d8686c2-3dda-479e-9ce8-c6458e154709" providerId="ADAL" clId="{6FD41C5D-95FF-47BF-B29D-E3F5E41C1685}" dt="2025-03-30T14:29:22.753" v="4904" actId="27614"/>
        <pc:sldMkLst>
          <pc:docMk/>
          <pc:sldMk cId="2625193711" sldId="2732"/>
        </pc:sldMkLst>
      </pc:sldChg>
      <pc:sldChg chg="addSp modSp add mod">
        <pc:chgData name="KLOCOVÁ Martina" userId="4d8686c2-3dda-479e-9ce8-c6458e154709" providerId="ADAL" clId="{6FD41C5D-95FF-47BF-B29D-E3F5E41C1685}" dt="2025-03-30T14:30:05.997" v="4906" actId="27614"/>
        <pc:sldMkLst>
          <pc:docMk/>
          <pc:sldMk cId="537586883" sldId="2733"/>
        </pc:sldMkLst>
      </pc:sldChg>
      <pc:sldChg chg="addSp modSp add mod">
        <pc:chgData name="KLOCOVÁ Martina" userId="4d8686c2-3dda-479e-9ce8-c6458e154709" providerId="ADAL" clId="{6FD41C5D-95FF-47BF-B29D-E3F5E41C1685}" dt="2025-03-30T14:30:33.161" v="4908" actId="27614"/>
        <pc:sldMkLst>
          <pc:docMk/>
          <pc:sldMk cId="738546681" sldId="2734"/>
        </pc:sldMkLst>
      </pc:sldChg>
      <pc:sldChg chg="addSp delSp modSp add mod">
        <pc:chgData name="KLOCOVÁ Martina" userId="4d8686c2-3dda-479e-9ce8-c6458e154709" providerId="ADAL" clId="{6FD41C5D-95FF-47BF-B29D-E3F5E41C1685}" dt="2025-03-30T14:33:38.434" v="4914" actId="27614"/>
        <pc:sldMkLst>
          <pc:docMk/>
          <pc:sldMk cId="1038771980" sldId="2735"/>
        </pc:sldMkLst>
      </pc:sldChg>
      <pc:sldChg chg="addSp delSp modSp add mod">
        <pc:chgData name="KLOCOVÁ Martina" userId="4d8686c2-3dda-479e-9ce8-c6458e154709" providerId="ADAL" clId="{6FD41C5D-95FF-47BF-B29D-E3F5E41C1685}" dt="2025-03-30T14:34:08.917" v="4918" actId="27614"/>
        <pc:sldMkLst>
          <pc:docMk/>
          <pc:sldMk cId="2708480105" sldId="2736"/>
        </pc:sldMkLst>
      </pc:sldChg>
      <pc:sldChg chg="addSp modSp add mod">
        <pc:chgData name="KLOCOVÁ Martina" userId="4d8686c2-3dda-479e-9ce8-c6458e154709" providerId="ADAL" clId="{6FD41C5D-95FF-47BF-B29D-E3F5E41C1685}" dt="2025-03-30T14:34:23.865" v="4920" actId="27614"/>
        <pc:sldMkLst>
          <pc:docMk/>
          <pc:sldMk cId="1268360926" sldId="2737"/>
        </pc:sldMkLst>
      </pc:sldChg>
      <pc:sldChg chg="addSp modSp add mod">
        <pc:chgData name="KLOCOVÁ Martina" userId="4d8686c2-3dda-479e-9ce8-c6458e154709" providerId="ADAL" clId="{6FD41C5D-95FF-47BF-B29D-E3F5E41C1685}" dt="2025-03-30T14:34:33.993" v="4923" actId="962"/>
        <pc:sldMkLst>
          <pc:docMk/>
          <pc:sldMk cId="1112840280" sldId="2738"/>
        </pc:sldMkLst>
      </pc:sldChg>
      <pc:sldChg chg="addSp delSp modSp add mod">
        <pc:chgData name="KLOCOVÁ Martina" userId="4d8686c2-3dda-479e-9ce8-c6458e154709" providerId="ADAL" clId="{6FD41C5D-95FF-47BF-B29D-E3F5E41C1685}" dt="2025-03-30T14:35:51.298" v="4953" actId="27614"/>
        <pc:sldMkLst>
          <pc:docMk/>
          <pc:sldMk cId="333647196" sldId="2739"/>
        </pc:sldMkLst>
      </pc:sldChg>
      <pc:sldChg chg="addSp delSp modSp add mod">
        <pc:chgData name="KLOCOVÁ Martina" userId="4d8686c2-3dda-479e-9ce8-c6458e154709" providerId="ADAL" clId="{6FD41C5D-95FF-47BF-B29D-E3F5E41C1685}" dt="2025-03-30T14:36:19.160" v="4957" actId="27614"/>
        <pc:sldMkLst>
          <pc:docMk/>
          <pc:sldMk cId="674967567" sldId="2740"/>
        </pc:sldMkLst>
      </pc:sldChg>
      <pc:sldChg chg="addSp modSp add mod">
        <pc:chgData name="KLOCOVÁ Martina" userId="4d8686c2-3dda-479e-9ce8-c6458e154709" providerId="ADAL" clId="{6FD41C5D-95FF-47BF-B29D-E3F5E41C1685}" dt="2025-03-30T14:46:29.129" v="4960" actId="962"/>
        <pc:sldMkLst>
          <pc:docMk/>
          <pc:sldMk cId="2741205529" sldId="2741"/>
        </pc:sldMkLst>
      </pc:sldChg>
      <pc:sldChg chg="addSp modSp add mod">
        <pc:chgData name="KLOCOVÁ Martina" userId="4d8686c2-3dda-479e-9ce8-c6458e154709" providerId="ADAL" clId="{6FD41C5D-95FF-47BF-B29D-E3F5E41C1685}" dt="2025-03-30T15:30:19.684" v="4962" actId="27614"/>
        <pc:sldMkLst>
          <pc:docMk/>
          <pc:sldMk cId="1296000130" sldId="2742"/>
        </pc:sldMkLst>
      </pc:sldChg>
      <pc:sldChg chg="addSp modSp add mod">
        <pc:chgData name="KLOCOVÁ Martina" userId="4d8686c2-3dda-479e-9ce8-c6458e154709" providerId="ADAL" clId="{6FD41C5D-95FF-47BF-B29D-E3F5E41C1685}" dt="2025-03-30T15:30:51.292" v="4965" actId="962"/>
        <pc:sldMkLst>
          <pc:docMk/>
          <pc:sldMk cId="234842423" sldId="2743"/>
        </pc:sldMkLst>
      </pc:sldChg>
      <pc:sldChg chg="addSp delSp modSp add mod">
        <pc:chgData name="KLOCOVÁ Martina" userId="4d8686c2-3dda-479e-9ce8-c6458e154709" providerId="ADAL" clId="{6FD41C5D-95FF-47BF-B29D-E3F5E41C1685}" dt="2025-03-30T15:48:24.691" v="4975" actId="27614"/>
        <pc:sldMkLst>
          <pc:docMk/>
          <pc:sldMk cId="2641908785" sldId="2744"/>
        </pc:sldMkLst>
      </pc:sldChg>
      <pc:sldChg chg="addSp modSp add mod">
        <pc:chgData name="KLOCOVÁ Martina" userId="4d8686c2-3dda-479e-9ce8-c6458e154709" providerId="ADAL" clId="{6FD41C5D-95FF-47BF-B29D-E3F5E41C1685}" dt="2025-03-30T15:48:33.616" v="4977" actId="27614"/>
        <pc:sldMkLst>
          <pc:docMk/>
          <pc:sldMk cId="4133431155" sldId="2745"/>
        </pc:sldMkLst>
      </pc:sldChg>
      <pc:sldChg chg="addSp modSp add mod">
        <pc:chgData name="KLOCOVÁ Martina" userId="4d8686c2-3dda-479e-9ce8-c6458e154709" providerId="ADAL" clId="{6FD41C5D-95FF-47BF-B29D-E3F5E41C1685}" dt="2025-03-30T15:48:44.783" v="4980" actId="962"/>
        <pc:sldMkLst>
          <pc:docMk/>
          <pc:sldMk cId="3323652641" sldId="2746"/>
        </pc:sldMkLst>
      </pc:sldChg>
      <pc:sldChg chg="addSp delSp modSp add mod">
        <pc:chgData name="KLOCOVÁ Martina" userId="4d8686c2-3dda-479e-9ce8-c6458e154709" providerId="ADAL" clId="{6FD41C5D-95FF-47BF-B29D-E3F5E41C1685}" dt="2025-03-30T15:54:52.265" v="4990" actId="27614"/>
        <pc:sldMkLst>
          <pc:docMk/>
          <pc:sldMk cId="3053957773" sldId="2747"/>
        </pc:sldMkLst>
      </pc:sldChg>
      <pc:sldChg chg="addSp modSp add mod">
        <pc:chgData name="KLOCOVÁ Martina" userId="4d8686c2-3dda-479e-9ce8-c6458e154709" providerId="ADAL" clId="{6FD41C5D-95FF-47BF-B29D-E3F5E41C1685}" dt="2025-03-30T15:55:17.244" v="4992" actId="27614"/>
        <pc:sldMkLst>
          <pc:docMk/>
          <pc:sldMk cId="1764298614" sldId="2748"/>
        </pc:sldMkLst>
      </pc:sldChg>
      <pc:sldChg chg="addSp modSp add mod">
        <pc:chgData name="KLOCOVÁ Martina" userId="4d8686c2-3dda-479e-9ce8-c6458e154709" providerId="ADAL" clId="{6FD41C5D-95FF-47BF-B29D-E3F5E41C1685}" dt="2025-03-30T15:56:46.357" v="5004" actId="962"/>
        <pc:sldMkLst>
          <pc:docMk/>
          <pc:sldMk cId="1060398616" sldId="2749"/>
        </pc:sldMkLst>
      </pc:sldChg>
      <pc:sldChg chg="addSp delSp modSp add mod">
        <pc:chgData name="KLOCOVÁ Martina" userId="4d8686c2-3dda-479e-9ce8-c6458e154709" providerId="ADAL" clId="{6FD41C5D-95FF-47BF-B29D-E3F5E41C1685}" dt="2025-03-30T16:07:34.417" v="5039" actId="27614"/>
        <pc:sldMkLst>
          <pc:docMk/>
          <pc:sldMk cId="2200770235" sldId="2750"/>
        </pc:sldMkLst>
      </pc:sldChg>
      <pc:sldChg chg="addSp delSp modSp add mod">
        <pc:chgData name="KLOCOVÁ Martina" userId="4d8686c2-3dda-479e-9ce8-c6458e154709" providerId="ADAL" clId="{6FD41C5D-95FF-47BF-B29D-E3F5E41C1685}" dt="2025-03-30T16:16:46.647" v="5044" actId="962"/>
        <pc:sldMkLst>
          <pc:docMk/>
          <pc:sldMk cId="2455689252" sldId="2751"/>
        </pc:sldMkLst>
      </pc:sldChg>
      <pc:sldChg chg="addSp delSp modSp add mod">
        <pc:chgData name="KLOCOVÁ Martina" userId="4d8686c2-3dda-479e-9ce8-c6458e154709" providerId="ADAL" clId="{6FD41C5D-95FF-47BF-B29D-E3F5E41C1685}" dt="2025-03-30T16:17:21.978" v="5050" actId="27614"/>
        <pc:sldMkLst>
          <pc:docMk/>
          <pc:sldMk cId="1188738269" sldId="2752"/>
        </pc:sldMkLst>
      </pc:sldChg>
      <pc:sldChg chg="addSp delSp modSp add mod">
        <pc:chgData name="KLOCOVÁ Martina" userId="4d8686c2-3dda-479e-9ce8-c6458e154709" providerId="ADAL" clId="{6FD41C5D-95FF-47BF-B29D-E3F5E41C1685}" dt="2025-03-30T16:19:00.573" v="5058" actId="27614"/>
        <pc:sldMkLst>
          <pc:docMk/>
          <pc:sldMk cId="1472560993" sldId="2753"/>
        </pc:sldMkLst>
      </pc:sldChg>
      <pc:sldChg chg="addSp modSp add mod">
        <pc:chgData name="KLOCOVÁ Martina" userId="4d8686c2-3dda-479e-9ce8-c6458e154709" providerId="ADAL" clId="{6FD41C5D-95FF-47BF-B29D-E3F5E41C1685}" dt="2025-03-30T16:20:00.214" v="5060" actId="27614"/>
        <pc:sldMkLst>
          <pc:docMk/>
          <pc:sldMk cId="2325226015" sldId="2754"/>
        </pc:sldMkLst>
      </pc:sldChg>
      <pc:sldChg chg="addSp delSp modSp add mod">
        <pc:chgData name="KLOCOVÁ Martina" userId="4d8686c2-3dda-479e-9ce8-c6458e154709" providerId="ADAL" clId="{6FD41C5D-95FF-47BF-B29D-E3F5E41C1685}" dt="2025-03-30T16:22:29.452" v="5066" actId="27614"/>
        <pc:sldMkLst>
          <pc:docMk/>
          <pc:sldMk cId="4059377432" sldId="2755"/>
        </pc:sldMkLst>
      </pc:sldChg>
      <pc:sldChg chg="addSp modSp add mod">
        <pc:chgData name="KLOCOVÁ Martina" userId="4d8686c2-3dda-479e-9ce8-c6458e154709" providerId="ADAL" clId="{6FD41C5D-95FF-47BF-B29D-E3F5E41C1685}" dt="2025-03-30T16:23:03.485" v="5068" actId="27614"/>
        <pc:sldMkLst>
          <pc:docMk/>
          <pc:sldMk cId="1946395217" sldId="2756"/>
        </pc:sldMkLst>
      </pc:sldChg>
      <pc:sldChg chg="addSp modSp add mod">
        <pc:chgData name="KLOCOVÁ Martina" userId="4d8686c2-3dda-479e-9ce8-c6458e154709" providerId="ADAL" clId="{6FD41C5D-95FF-47BF-B29D-E3F5E41C1685}" dt="2025-03-30T16:23:23.800" v="5070" actId="27614"/>
        <pc:sldMkLst>
          <pc:docMk/>
          <pc:sldMk cId="2726680237" sldId="2757"/>
        </pc:sldMkLst>
      </pc:sldChg>
      <pc:sldChg chg="addSp delSp modSp add mod">
        <pc:chgData name="KLOCOVÁ Martina" userId="4d8686c2-3dda-479e-9ce8-c6458e154709" providerId="ADAL" clId="{6FD41C5D-95FF-47BF-B29D-E3F5E41C1685}" dt="2025-03-30T16:25:54.863" v="5074" actId="27614"/>
        <pc:sldMkLst>
          <pc:docMk/>
          <pc:sldMk cId="1097633796" sldId="2758"/>
        </pc:sldMkLst>
      </pc:sldChg>
      <pc:sldChg chg="addSp modSp add mod">
        <pc:chgData name="KLOCOVÁ Martina" userId="4d8686c2-3dda-479e-9ce8-c6458e154709" providerId="ADAL" clId="{6FD41C5D-95FF-47BF-B29D-E3F5E41C1685}" dt="2025-03-30T16:26:33.553" v="5076" actId="27614"/>
        <pc:sldMkLst>
          <pc:docMk/>
          <pc:sldMk cId="951248493" sldId="2759"/>
        </pc:sldMkLst>
      </pc:sldChg>
      <pc:sldChg chg="addSp delSp modSp add mod">
        <pc:chgData name="KLOCOVÁ Martina" userId="4d8686c2-3dda-479e-9ce8-c6458e154709" providerId="ADAL" clId="{6FD41C5D-95FF-47BF-B29D-E3F5E41C1685}" dt="2025-03-30T16:37:45.304" v="5089" actId="962"/>
        <pc:sldMkLst>
          <pc:docMk/>
          <pc:sldMk cId="411177394" sldId="2760"/>
        </pc:sldMkLst>
      </pc:sldChg>
      <pc:sldChg chg="addSp modSp add mod">
        <pc:chgData name="KLOCOVÁ Martina" userId="4d8686c2-3dda-479e-9ce8-c6458e154709" providerId="ADAL" clId="{6FD41C5D-95FF-47BF-B29D-E3F5E41C1685}" dt="2025-03-30T16:37:51.515" v="5091" actId="27614"/>
        <pc:sldMkLst>
          <pc:docMk/>
          <pc:sldMk cId="1404633215" sldId="2761"/>
        </pc:sldMkLst>
      </pc:sldChg>
      <pc:sldChg chg="addSp delSp modSp add mod">
        <pc:chgData name="KLOCOVÁ Martina" userId="4d8686c2-3dda-479e-9ce8-c6458e154709" providerId="ADAL" clId="{6FD41C5D-95FF-47BF-B29D-E3F5E41C1685}" dt="2025-03-30T16:43:42.237" v="5111" actId="27614"/>
        <pc:sldMkLst>
          <pc:docMk/>
          <pc:sldMk cId="4122211207" sldId="2762"/>
        </pc:sldMkLst>
      </pc:sldChg>
      <pc:sldChg chg="addSp delSp modSp add mod">
        <pc:chgData name="KLOCOVÁ Martina" userId="4d8686c2-3dda-479e-9ce8-c6458e154709" providerId="ADAL" clId="{6FD41C5D-95FF-47BF-B29D-E3F5E41C1685}" dt="2025-03-30T16:42:50.404" v="5104" actId="27614"/>
        <pc:sldMkLst>
          <pc:docMk/>
          <pc:sldMk cId="2432541882" sldId="2763"/>
        </pc:sldMkLst>
      </pc:sldChg>
      <pc:sldChg chg="addSp delSp modSp add mod">
        <pc:chgData name="KLOCOVÁ Martina" userId="4d8686c2-3dda-479e-9ce8-c6458e154709" providerId="ADAL" clId="{6FD41C5D-95FF-47BF-B29D-E3F5E41C1685}" dt="2025-03-30T16:49:03.679" v="5120" actId="27614"/>
        <pc:sldMkLst>
          <pc:docMk/>
          <pc:sldMk cId="3130272410" sldId="2764"/>
        </pc:sldMkLst>
      </pc:sldChg>
      <pc:sldChg chg="addSp modSp add mod">
        <pc:chgData name="KLOCOVÁ Martina" userId="4d8686c2-3dda-479e-9ce8-c6458e154709" providerId="ADAL" clId="{6FD41C5D-95FF-47BF-B29D-E3F5E41C1685}" dt="2025-03-30T16:49:38.789" v="5123" actId="962"/>
        <pc:sldMkLst>
          <pc:docMk/>
          <pc:sldMk cId="2761457778" sldId="2765"/>
        </pc:sldMkLst>
      </pc:sldChg>
      <pc:sldChg chg="addSp modSp add mod">
        <pc:chgData name="KLOCOVÁ Martina" userId="4d8686c2-3dda-479e-9ce8-c6458e154709" providerId="ADAL" clId="{6FD41C5D-95FF-47BF-B29D-E3F5E41C1685}" dt="2025-03-30T16:49:56.443" v="5125" actId="27614"/>
        <pc:sldMkLst>
          <pc:docMk/>
          <pc:sldMk cId="2123810066" sldId="2766"/>
        </pc:sldMkLst>
      </pc:sldChg>
      <pc:sldChg chg="addSp delSp modSp add mod">
        <pc:chgData name="KLOCOVÁ Martina" userId="4d8686c2-3dda-479e-9ce8-c6458e154709" providerId="ADAL" clId="{6FD41C5D-95FF-47BF-B29D-E3F5E41C1685}" dt="2025-03-30T16:50:36.135" v="5131" actId="27614"/>
        <pc:sldMkLst>
          <pc:docMk/>
          <pc:sldMk cId="3429101462" sldId="2767"/>
        </pc:sldMkLst>
      </pc:sldChg>
      <pc:sldChg chg="addSp modSp add mod">
        <pc:chgData name="KLOCOVÁ Martina" userId="4d8686c2-3dda-479e-9ce8-c6458e154709" providerId="ADAL" clId="{6FD41C5D-95FF-47BF-B29D-E3F5E41C1685}" dt="2025-03-30T16:50:40.029" v="5134" actId="962"/>
        <pc:sldMkLst>
          <pc:docMk/>
          <pc:sldMk cId="1391062661" sldId="2768"/>
        </pc:sldMkLst>
      </pc:sldChg>
      <pc:sldChg chg="addSp delSp modSp add mod">
        <pc:chgData name="KLOCOVÁ Martina" userId="4d8686c2-3dda-479e-9ce8-c6458e154709" providerId="ADAL" clId="{6FD41C5D-95FF-47BF-B29D-E3F5E41C1685}" dt="2025-03-30T16:51:13.122" v="5141" actId="962"/>
        <pc:sldMkLst>
          <pc:docMk/>
          <pc:sldMk cId="2489855355" sldId="2769"/>
        </pc:sldMkLst>
      </pc:sldChg>
      <pc:sldChg chg="addSp modSp add mod">
        <pc:chgData name="KLOCOVÁ Martina" userId="4d8686c2-3dda-479e-9ce8-c6458e154709" providerId="ADAL" clId="{6FD41C5D-95FF-47BF-B29D-E3F5E41C1685}" dt="2025-03-30T16:51:17.690" v="5144" actId="962"/>
        <pc:sldMkLst>
          <pc:docMk/>
          <pc:sldMk cId="2151219492" sldId="2770"/>
        </pc:sldMkLst>
      </pc:sldChg>
      <pc:sldChg chg="addSp modSp add mod">
        <pc:chgData name="KLOCOVÁ Martina" userId="4d8686c2-3dda-479e-9ce8-c6458e154709" providerId="ADAL" clId="{6FD41C5D-95FF-47BF-B29D-E3F5E41C1685}" dt="2025-03-30T16:51:23.245" v="5147" actId="962"/>
        <pc:sldMkLst>
          <pc:docMk/>
          <pc:sldMk cId="3333134130" sldId="2771"/>
        </pc:sldMkLst>
      </pc:sldChg>
      <pc:sldChg chg="addSp delSp modSp add mod">
        <pc:chgData name="KLOCOVÁ Martina" userId="4d8686c2-3dda-479e-9ce8-c6458e154709" providerId="ADAL" clId="{6FD41C5D-95FF-47BF-B29D-E3F5E41C1685}" dt="2025-03-30T16:52:06.802" v="5158" actId="962"/>
        <pc:sldMkLst>
          <pc:docMk/>
          <pc:sldMk cId="1684018889" sldId="2772"/>
        </pc:sldMkLst>
      </pc:sldChg>
      <pc:sldChg chg="addSp delSp modSp add mod">
        <pc:chgData name="KLOCOVÁ Martina" userId="4d8686c2-3dda-479e-9ce8-c6458e154709" providerId="ADAL" clId="{6FD41C5D-95FF-47BF-B29D-E3F5E41C1685}" dt="2025-03-30T16:52:51.374" v="5165" actId="962"/>
        <pc:sldMkLst>
          <pc:docMk/>
          <pc:sldMk cId="4291967058" sldId="2773"/>
        </pc:sldMkLst>
      </pc:sldChg>
      <pc:sldChg chg="addSp delSp modSp add mod">
        <pc:chgData name="KLOCOVÁ Martina" userId="4d8686c2-3dda-479e-9ce8-c6458e154709" providerId="ADAL" clId="{6FD41C5D-95FF-47BF-B29D-E3F5E41C1685}" dt="2025-03-30T16:53:25.314" v="5170" actId="962"/>
        <pc:sldMkLst>
          <pc:docMk/>
          <pc:sldMk cId="3196998764" sldId="2774"/>
        </pc:sldMkLst>
      </pc:sldChg>
      <pc:sldChg chg="addSp modSp add mod">
        <pc:chgData name="KLOCOVÁ Martina" userId="4d8686c2-3dda-479e-9ce8-c6458e154709" providerId="ADAL" clId="{6FD41C5D-95FF-47BF-B29D-E3F5E41C1685}" dt="2025-03-30T16:53:30.018" v="5173" actId="962"/>
        <pc:sldMkLst>
          <pc:docMk/>
          <pc:sldMk cId="3080846218" sldId="2775"/>
        </pc:sldMkLst>
      </pc:sldChg>
      <pc:sldChg chg="addSp delSp modSp add mod">
        <pc:chgData name="KLOCOVÁ Martina" userId="4d8686c2-3dda-479e-9ce8-c6458e154709" providerId="ADAL" clId="{6FD41C5D-95FF-47BF-B29D-E3F5E41C1685}" dt="2025-03-30T16:59:22.562" v="5178" actId="962"/>
        <pc:sldMkLst>
          <pc:docMk/>
          <pc:sldMk cId="2427502259" sldId="2776"/>
        </pc:sldMkLst>
      </pc:sldChg>
      <pc:sldChg chg="addSp delSp modSp add mod">
        <pc:chgData name="KLOCOVÁ Martina" userId="4d8686c2-3dda-479e-9ce8-c6458e154709" providerId="ADAL" clId="{6FD41C5D-95FF-47BF-B29D-E3F5E41C1685}" dt="2025-03-30T16:59:59.200" v="5184" actId="27614"/>
        <pc:sldMkLst>
          <pc:docMk/>
          <pc:sldMk cId="149642417" sldId="2777"/>
        </pc:sldMkLst>
      </pc:sldChg>
      <pc:sldChg chg="addSp modSp add mod">
        <pc:chgData name="KLOCOVÁ Martina" userId="4d8686c2-3dda-479e-9ce8-c6458e154709" providerId="ADAL" clId="{6FD41C5D-95FF-47BF-B29D-E3F5E41C1685}" dt="2025-03-30T17:00:12.743" v="5186" actId="27614"/>
        <pc:sldMkLst>
          <pc:docMk/>
          <pc:sldMk cId="3168415333" sldId="2778"/>
        </pc:sldMkLst>
      </pc:sldChg>
      <pc:sldChg chg="addSp modSp add mod">
        <pc:chgData name="KLOCOVÁ Martina" userId="4d8686c2-3dda-479e-9ce8-c6458e154709" providerId="ADAL" clId="{6FD41C5D-95FF-47BF-B29D-E3F5E41C1685}" dt="2025-03-30T17:00:18.045" v="5189" actId="962"/>
        <pc:sldMkLst>
          <pc:docMk/>
          <pc:sldMk cId="1055033707" sldId="2779"/>
        </pc:sldMkLst>
      </pc:sldChg>
      <pc:sldChg chg="addSp modSp add mod">
        <pc:chgData name="KLOCOVÁ Martina" userId="4d8686c2-3dda-479e-9ce8-c6458e154709" providerId="ADAL" clId="{6FD41C5D-95FF-47BF-B29D-E3F5E41C1685}" dt="2025-03-30T17:00:22.834" v="5192" actId="962"/>
        <pc:sldMkLst>
          <pc:docMk/>
          <pc:sldMk cId="991919349" sldId="2780"/>
        </pc:sldMkLst>
      </pc:sldChg>
      <pc:sldChg chg="addSp delSp modSp add mod">
        <pc:chgData name="KLOCOVÁ Martina" userId="4d8686c2-3dda-479e-9ce8-c6458e154709" providerId="ADAL" clId="{6FD41C5D-95FF-47BF-B29D-E3F5E41C1685}" dt="2025-03-30T17:08:03.403" v="5200" actId="27614"/>
        <pc:sldMkLst>
          <pc:docMk/>
          <pc:sldMk cId="1928400543" sldId="2781"/>
        </pc:sldMkLst>
      </pc:sldChg>
      <pc:sldChg chg="addSp delSp modSp add mod">
        <pc:chgData name="KLOCOVÁ Martina" userId="4d8686c2-3dda-479e-9ce8-c6458e154709" providerId="ADAL" clId="{6FD41C5D-95FF-47BF-B29D-E3F5E41C1685}" dt="2025-03-30T17:08:37.998" v="5207" actId="962"/>
        <pc:sldMkLst>
          <pc:docMk/>
          <pc:sldMk cId="804850788" sldId="2782"/>
        </pc:sldMkLst>
      </pc:sldChg>
      <pc:sldChg chg="addSp modSp add mod">
        <pc:chgData name="KLOCOVÁ Martina" userId="4d8686c2-3dda-479e-9ce8-c6458e154709" providerId="ADAL" clId="{6FD41C5D-95FF-47BF-B29D-E3F5E41C1685}" dt="2025-03-30T17:08:45.886" v="5209" actId="27614"/>
        <pc:sldMkLst>
          <pc:docMk/>
          <pc:sldMk cId="1728440360" sldId="2783"/>
        </pc:sldMkLst>
      </pc:sldChg>
      <pc:sldChg chg="addSp delSp modSp add mod">
        <pc:chgData name="KLOCOVÁ Martina" userId="4d8686c2-3dda-479e-9ce8-c6458e154709" providerId="ADAL" clId="{6FD41C5D-95FF-47BF-B29D-E3F5E41C1685}" dt="2025-03-30T17:09:29.513" v="5216" actId="962"/>
        <pc:sldMkLst>
          <pc:docMk/>
          <pc:sldMk cId="4154648035" sldId="2784"/>
        </pc:sldMkLst>
      </pc:sldChg>
      <pc:sldChg chg="addSp delSp modSp add mod">
        <pc:chgData name="KLOCOVÁ Martina" userId="4d8686c2-3dda-479e-9ce8-c6458e154709" providerId="ADAL" clId="{6FD41C5D-95FF-47BF-B29D-E3F5E41C1685}" dt="2025-03-30T17:10:02.598" v="5223" actId="962"/>
        <pc:sldMkLst>
          <pc:docMk/>
          <pc:sldMk cId="1612008842" sldId="2785"/>
        </pc:sldMkLst>
      </pc:sldChg>
      <pc:sldChg chg="addSp modSp add mod">
        <pc:chgData name="KLOCOVÁ Martina" userId="4d8686c2-3dda-479e-9ce8-c6458e154709" providerId="ADAL" clId="{6FD41C5D-95FF-47BF-B29D-E3F5E41C1685}" dt="2025-03-30T17:15:29.902" v="5225" actId="27614"/>
        <pc:sldMkLst>
          <pc:docMk/>
          <pc:sldMk cId="1661827290" sldId="2786"/>
        </pc:sldMkLst>
      </pc:sldChg>
      <pc:sldChg chg="addSp modSp add mod">
        <pc:chgData name="KLOCOVÁ Martina" userId="4d8686c2-3dda-479e-9ce8-c6458e154709" providerId="ADAL" clId="{6FD41C5D-95FF-47BF-B29D-E3F5E41C1685}" dt="2025-03-30T17:15:53.472" v="5234" actId="27614"/>
        <pc:sldMkLst>
          <pc:docMk/>
          <pc:sldMk cId="563042554" sldId="2787"/>
        </pc:sldMkLst>
      </pc:sldChg>
      <pc:sldChg chg="modSp add mod">
        <pc:chgData name="KLOCOVÁ Martina" userId="4d8686c2-3dda-479e-9ce8-c6458e154709" providerId="ADAL" clId="{6FD41C5D-95FF-47BF-B29D-E3F5E41C1685}" dt="2025-03-30T14:35:12.799" v="4947" actId="20577"/>
        <pc:sldMkLst>
          <pc:docMk/>
          <pc:sldMk cId="792887414" sldId="2788"/>
        </pc:sldMkLst>
      </pc:sldChg>
      <pc:sldChg chg="modSp add mod">
        <pc:chgData name="KLOCOVÁ Martina" userId="4d8686c2-3dda-479e-9ce8-c6458e154709" providerId="ADAL" clId="{6FD41C5D-95FF-47BF-B29D-E3F5E41C1685}" dt="2025-03-30T15:48:55.989" v="4982" actId="6549"/>
        <pc:sldMkLst>
          <pc:docMk/>
          <pc:sldMk cId="3228224911" sldId="2789"/>
        </pc:sldMkLst>
      </pc:sldChg>
      <pc:sldChg chg="addSp delSp modSp add mod">
        <pc:chgData name="KLOCOVÁ Martina" userId="4d8686c2-3dda-479e-9ce8-c6458e154709" providerId="ADAL" clId="{6FD41C5D-95FF-47BF-B29D-E3F5E41C1685}" dt="2025-03-30T15:56:38.050" v="5001" actId="962"/>
        <pc:sldMkLst>
          <pc:docMk/>
          <pc:sldMk cId="3233573397" sldId="2790"/>
        </pc:sldMkLst>
      </pc:sldChg>
      <pc:sldChg chg="add">
        <pc:chgData name="KLOCOVÁ Martina" userId="4d8686c2-3dda-479e-9ce8-c6458e154709" providerId="ADAL" clId="{6FD41C5D-95FF-47BF-B29D-E3F5E41C1685}" dt="2025-03-30T15:55:58.225" v="4994"/>
        <pc:sldMkLst>
          <pc:docMk/>
          <pc:sldMk cId="1592879838" sldId="2791"/>
        </pc:sldMkLst>
      </pc:sldChg>
      <pc:sldChg chg="modSp add mod">
        <pc:chgData name="KLOCOVÁ Martina" userId="4d8686c2-3dda-479e-9ce8-c6458e154709" providerId="ADAL" clId="{6FD41C5D-95FF-47BF-B29D-E3F5E41C1685}" dt="2025-03-30T15:57:14.790" v="5036" actId="20577"/>
        <pc:sldMkLst>
          <pc:docMk/>
          <pc:sldMk cId="533200972" sldId="2792"/>
        </pc:sldMkLst>
      </pc:sldChg>
      <pc:sldChg chg="addSp delSp modSp add mod">
        <pc:chgData name="KLOCOVÁ Martina" userId="4d8686c2-3dda-479e-9ce8-c6458e154709" providerId="ADAL" clId="{6FD41C5D-95FF-47BF-B29D-E3F5E41C1685}" dt="2025-03-30T17:22:49.465" v="5241" actId="962"/>
        <pc:sldMkLst>
          <pc:docMk/>
          <pc:sldMk cId="2185887925" sldId="2793"/>
        </pc:sldMkLst>
      </pc:sldChg>
      <pc:sldChg chg="addSp modSp add mod">
        <pc:chgData name="KLOCOVÁ Martina" userId="4d8686c2-3dda-479e-9ce8-c6458e154709" providerId="ADAL" clId="{6FD41C5D-95FF-47BF-B29D-E3F5E41C1685}" dt="2025-03-30T17:23:29.847" v="5243" actId="27614"/>
        <pc:sldMkLst>
          <pc:docMk/>
          <pc:sldMk cId="1083584798" sldId="2794"/>
        </pc:sldMkLst>
      </pc:sldChg>
      <pc:sldChg chg="addSp delSp modSp add mod">
        <pc:chgData name="KLOCOVÁ Martina" userId="4d8686c2-3dda-479e-9ce8-c6458e154709" providerId="ADAL" clId="{6FD41C5D-95FF-47BF-B29D-E3F5E41C1685}" dt="2025-03-30T17:24:07.452" v="5247" actId="27614"/>
        <pc:sldMkLst>
          <pc:docMk/>
          <pc:sldMk cId="966896151" sldId="2795"/>
        </pc:sldMkLst>
      </pc:sldChg>
      <pc:sldChg chg="addSp modSp add mod">
        <pc:chgData name="KLOCOVÁ Martina" userId="4d8686c2-3dda-479e-9ce8-c6458e154709" providerId="ADAL" clId="{6FD41C5D-95FF-47BF-B29D-E3F5E41C1685}" dt="2025-03-30T17:24:11.515" v="5249" actId="27614"/>
        <pc:sldMkLst>
          <pc:docMk/>
          <pc:sldMk cId="520436078" sldId="2796"/>
        </pc:sldMkLst>
      </pc:sldChg>
      <pc:sldChg chg="addSp modSp add mod">
        <pc:chgData name="KLOCOVÁ Martina" userId="4d8686c2-3dda-479e-9ce8-c6458e154709" providerId="ADAL" clId="{6FD41C5D-95FF-47BF-B29D-E3F5E41C1685}" dt="2025-03-30T17:24:15.935" v="5251" actId="27614"/>
        <pc:sldMkLst>
          <pc:docMk/>
          <pc:sldMk cId="2975851692" sldId="2797"/>
        </pc:sldMkLst>
      </pc:sldChg>
      <pc:sldChg chg="addSp modSp add mod">
        <pc:chgData name="KLOCOVÁ Martina" userId="4d8686c2-3dda-479e-9ce8-c6458e154709" providerId="ADAL" clId="{6FD41C5D-95FF-47BF-B29D-E3F5E41C1685}" dt="2025-03-30T17:24:33.408" v="5254" actId="962"/>
        <pc:sldMkLst>
          <pc:docMk/>
          <pc:sldMk cId="3399173392" sldId="2798"/>
        </pc:sldMkLst>
      </pc:sldChg>
      <pc:sldChg chg="addSp modSp add mod">
        <pc:chgData name="KLOCOVÁ Martina" userId="4d8686c2-3dda-479e-9ce8-c6458e154709" providerId="ADAL" clId="{6FD41C5D-95FF-47BF-B29D-E3F5E41C1685}" dt="2025-03-30T17:24:40.882" v="5257" actId="962"/>
        <pc:sldMkLst>
          <pc:docMk/>
          <pc:sldMk cId="497212453" sldId="2799"/>
        </pc:sldMkLst>
      </pc:sldChg>
      <pc:sldChg chg="addSp delSp modSp add mod">
        <pc:chgData name="KLOCOVÁ Martina" userId="4d8686c2-3dda-479e-9ce8-c6458e154709" providerId="ADAL" clId="{6FD41C5D-95FF-47BF-B29D-E3F5E41C1685}" dt="2025-03-30T17:27:37.892" v="5283" actId="962"/>
        <pc:sldMkLst>
          <pc:docMk/>
          <pc:sldMk cId="2363591153" sldId="2800"/>
        </pc:sldMkLst>
      </pc:sldChg>
      <pc:sldChg chg="addSp delSp modSp add del mod">
        <pc:chgData name="KLOCOVÁ Martina" userId="4d8686c2-3dda-479e-9ce8-c6458e154709" providerId="ADAL" clId="{6FD41C5D-95FF-47BF-B29D-E3F5E41C1685}" dt="2025-03-30T17:33:45.696" v="5292" actId="47"/>
        <pc:sldMkLst>
          <pc:docMk/>
          <pc:sldMk cId="1685225703" sldId="2801"/>
        </pc:sldMkLst>
      </pc:sldChg>
      <pc:sldChg chg="addSp modSp add mod">
        <pc:chgData name="KLOCOVÁ Martina" userId="4d8686c2-3dda-479e-9ce8-c6458e154709" providerId="ADAL" clId="{6FD41C5D-95FF-47BF-B29D-E3F5E41C1685}" dt="2025-03-30T17:34:11.061" v="5294" actId="27614"/>
        <pc:sldMkLst>
          <pc:docMk/>
          <pc:sldMk cId="3155839819" sldId="2802"/>
        </pc:sldMkLst>
      </pc:sldChg>
      <pc:sldChg chg="addSp delSp modSp add mod">
        <pc:chgData name="KLOCOVÁ Martina" userId="4d8686c2-3dda-479e-9ce8-c6458e154709" providerId="ADAL" clId="{6FD41C5D-95FF-47BF-B29D-E3F5E41C1685}" dt="2025-03-30T17:34:42.102" v="5300" actId="27614"/>
        <pc:sldMkLst>
          <pc:docMk/>
          <pc:sldMk cId="2944405467" sldId="2803"/>
        </pc:sldMkLst>
      </pc:sldChg>
      <pc:sldChg chg="addSp delSp modSp add mod">
        <pc:chgData name="KLOCOVÁ Martina" userId="4d8686c2-3dda-479e-9ce8-c6458e154709" providerId="ADAL" clId="{6FD41C5D-95FF-47BF-B29D-E3F5E41C1685}" dt="2025-03-30T17:35:21.908" v="5304" actId="27614"/>
        <pc:sldMkLst>
          <pc:docMk/>
          <pc:sldMk cId="1508058015" sldId="2804"/>
        </pc:sldMkLst>
      </pc:sldChg>
      <pc:sldChg chg="addSp delSp modSp add mod">
        <pc:chgData name="KLOCOVÁ Martina" userId="4d8686c2-3dda-479e-9ce8-c6458e154709" providerId="ADAL" clId="{6FD41C5D-95FF-47BF-B29D-E3F5E41C1685}" dt="2025-03-30T17:42:19.429" v="5308" actId="27614"/>
        <pc:sldMkLst>
          <pc:docMk/>
          <pc:sldMk cId="1790291129" sldId="2805"/>
        </pc:sldMkLst>
      </pc:sldChg>
      <pc:sldChg chg="addSp modSp add mod">
        <pc:chgData name="KLOCOVÁ Martina" userId="4d8686c2-3dda-479e-9ce8-c6458e154709" providerId="ADAL" clId="{6FD41C5D-95FF-47BF-B29D-E3F5E41C1685}" dt="2025-03-30T17:42:22.788" v="5310" actId="27614"/>
        <pc:sldMkLst>
          <pc:docMk/>
          <pc:sldMk cId="3439118573" sldId="2806"/>
        </pc:sldMkLst>
      </pc:sldChg>
      <pc:sldChg chg="addSp delSp modSp add mod">
        <pc:chgData name="KLOCOVÁ Martina" userId="4d8686c2-3dda-479e-9ce8-c6458e154709" providerId="ADAL" clId="{6FD41C5D-95FF-47BF-B29D-E3F5E41C1685}" dt="2025-03-30T17:42:58.631" v="5316" actId="27614"/>
        <pc:sldMkLst>
          <pc:docMk/>
          <pc:sldMk cId="1592126873" sldId="2807"/>
        </pc:sldMkLst>
      </pc:sldChg>
      <pc:sldChg chg="addSp delSp modSp add mod">
        <pc:chgData name="KLOCOVÁ Martina" userId="4d8686c2-3dda-479e-9ce8-c6458e154709" providerId="ADAL" clId="{6FD41C5D-95FF-47BF-B29D-E3F5E41C1685}" dt="2025-03-30T17:44:42.330" v="5331" actId="27614"/>
        <pc:sldMkLst>
          <pc:docMk/>
          <pc:sldMk cId="3470476008" sldId="2808"/>
        </pc:sldMkLst>
      </pc:sldChg>
      <pc:sldChg chg="addSp modSp add mod">
        <pc:chgData name="KLOCOVÁ Martina" userId="4d8686c2-3dda-479e-9ce8-c6458e154709" providerId="ADAL" clId="{6FD41C5D-95FF-47BF-B29D-E3F5E41C1685}" dt="2025-03-30T17:45:04.760" v="5333" actId="27614"/>
        <pc:sldMkLst>
          <pc:docMk/>
          <pc:sldMk cId="4234281144" sldId="2809"/>
        </pc:sldMkLst>
      </pc:sldChg>
      <pc:sldChg chg="modSp add mod">
        <pc:chgData name="KLOCOVÁ Martina" userId="4d8686c2-3dda-479e-9ce8-c6458e154709" providerId="ADAL" clId="{6FD41C5D-95FF-47BF-B29D-E3F5E41C1685}" dt="2025-03-30T17:25:21.645" v="5270" actId="20577"/>
        <pc:sldMkLst>
          <pc:docMk/>
          <pc:sldMk cId="204800067" sldId="2810"/>
        </pc:sldMkLst>
      </pc:sldChg>
      <pc:sldChg chg="add">
        <pc:chgData name="KLOCOVÁ Martina" userId="4d8686c2-3dda-479e-9ce8-c6458e154709" providerId="ADAL" clId="{6FD41C5D-95FF-47BF-B29D-E3F5E41C1685}" dt="2025-03-30T17:27:40.480" v="5284"/>
        <pc:sldMkLst>
          <pc:docMk/>
          <pc:sldMk cId="1469713263" sldId="2811"/>
        </pc:sldMkLst>
      </pc:sldChg>
      <pc:sldChg chg="addSp modSp add mod">
        <pc:chgData name="KLOCOVÁ Martina" userId="4d8686c2-3dda-479e-9ce8-c6458e154709" providerId="ADAL" clId="{6FD41C5D-95FF-47BF-B29D-E3F5E41C1685}" dt="2025-03-30T17:45:08.921" v="5335" actId="27614"/>
        <pc:sldMkLst>
          <pc:docMk/>
          <pc:sldMk cId="1415344474" sldId="2812"/>
        </pc:sldMkLst>
      </pc:sldChg>
      <pc:sldChg chg="addSp modSp add mod replId">
        <pc:chgData name="KLOCOVÁ Martina" userId="4d8686c2-3dda-479e-9ce8-c6458e154709" providerId="ADAL" clId="{6FD41C5D-95FF-47BF-B29D-E3F5E41C1685}" dt="2025-03-30T17:45:15.324" v="5338" actId="962"/>
        <pc:sldMkLst>
          <pc:docMk/>
          <pc:sldMk cId="982291885" sldId="2813"/>
        </pc:sldMkLst>
      </pc:sldChg>
      <pc:sldChg chg="addSp delSp modSp add mod">
        <pc:chgData name="KLOCOVÁ Martina" userId="4d8686c2-3dda-479e-9ce8-c6458e154709" providerId="ADAL" clId="{6FD41C5D-95FF-47BF-B29D-E3F5E41C1685}" dt="2025-03-30T17:45:55.307" v="5345" actId="962"/>
        <pc:sldMkLst>
          <pc:docMk/>
          <pc:sldMk cId="592007380" sldId="2814"/>
        </pc:sldMkLst>
      </pc:sldChg>
      <pc:sldChg chg="addSp delSp modSp add mod replId">
        <pc:chgData name="KLOCOVÁ Martina" userId="4d8686c2-3dda-479e-9ce8-c6458e154709" providerId="ADAL" clId="{6FD41C5D-95FF-47BF-B29D-E3F5E41C1685}" dt="2025-03-30T17:48:46.705" v="5349" actId="27614"/>
        <pc:sldMkLst>
          <pc:docMk/>
          <pc:sldMk cId="2230676162" sldId="2815"/>
        </pc:sldMkLst>
      </pc:sldChg>
      <pc:sldChg chg="addSp delSp modSp add mod">
        <pc:chgData name="KLOCOVÁ Martina" userId="4d8686c2-3dda-479e-9ce8-c6458e154709" providerId="ADAL" clId="{6FD41C5D-95FF-47BF-B29D-E3F5E41C1685}" dt="2025-03-30T17:49:15.359" v="5356" actId="962"/>
        <pc:sldMkLst>
          <pc:docMk/>
          <pc:sldMk cId="2251583651" sldId="2816"/>
        </pc:sldMkLst>
      </pc:sldChg>
      <pc:sldChg chg="addSp modSp add mod replId">
        <pc:chgData name="KLOCOVÁ Martina" userId="4d8686c2-3dda-479e-9ce8-c6458e154709" providerId="ADAL" clId="{6FD41C5D-95FF-47BF-B29D-E3F5E41C1685}" dt="2025-03-30T17:49:35.577" v="5358" actId="27614"/>
        <pc:sldMkLst>
          <pc:docMk/>
          <pc:sldMk cId="404510948" sldId="2817"/>
        </pc:sldMkLst>
      </pc:sldChg>
      <pc:sldChg chg="addSp delSp modSp add mod">
        <pc:chgData name="KLOCOVÁ Martina" userId="4d8686c2-3dda-479e-9ce8-c6458e154709" providerId="ADAL" clId="{6FD41C5D-95FF-47BF-B29D-E3F5E41C1685}" dt="2025-03-30T17:50:03.351" v="5364" actId="27614"/>
        <pc:sldMkLst>
          <pc:docMk/>
          <pc:sldMk cId="2942689845" sldId="2818"/>
        </pc:sldMkLst>
      </pc:sldChg>
      <pc:sldChg chg="addSp delSp modSp add mod replId">
        <pc:chgData name="KLOCOVÁ Martina" userId="4d8686c2-3dda-479e-9ce8-c6458e154709" providerId="ADAL" clId="{6FD41C5D-95FF-47BF-B29D-E3F5E41C1685}" dt="2025-03-30T17:51:14.452" v="5370" actId="27614"/>
        <pc:sldMkLst>
          <pc:docMk/>
          <pc:sldMk cId="704324398" sldId="2819"/>
        </pc:sldMkLst>
      </pc:sldChg>
      <pc:sldChg chg="addSp delSp modSp add mod">
        <pc:chgData name="KLOCOVÁ Martina" userId="4d8686c2-3dda-479e-9ce8-c6458e154709" providerId="ADAL" clId="{6FD41C5D-95FF-47BF-B29D-E3F5E41C1685}" dt="2025-03-30T17:52:10.408" v="5375" actId="962"/>
        <pc:sldMkLst>
          <pc:docMk/>
          <pc:sldMk cId="539091089" sldId="2820"/>
        </pc:sldMkLst>
      </pc:sldChg>
      <pc:sldChg chg="addSp modSp add mod replId">
        <pc:chgData name="KLOCOVÁ Martina" userId="4d8686c2-3dda-479e-9ce8-c6458e154709" providerId="ADAL" clId="{6FD41C5D-95FF-47BF-B29D-E3F5E41C1685}" dt="2025-03-30T17:52:29.995" v="5383" actId="962"/>
        <pc:sldMkLst>
          <pc:docMk/>
          <pc:sldMk cId="319472083" sldId="2821"/>
        </pc:sldMkLst>
      </pc:sldChg>
      <pc:sldChg chg="addSp modSp add mod">
        <pc:chgData name="KLOCOVÁ Martina" userId="4d8686c2-3dda-479e-9ce8-c6458e154709" providerId="ADAL" clId="{6FD41C5D-95FF-47BF-B29D-E3F5E41C1685}" dt="2025-03-30T17:52:35.398" v="5385" actId="27614"/>
        <pc:sldMkLst>
          <pc:docMk/>
          <pc:sldMk cId="3450202438" sldId="2822"/>
        </pc:sldMkLst>
      </pc:sldChg>
      <pc:sldChg chg="addSp delSp modSp add mod">
        <pc:chgData name="KLOCOVÁ Martina" userId="4d8686c2-3dda-479e-9ce8-c6458e154709" providerId="ADAL" clId="{6FD41C5D-95FF-47BF-B29D-E3F5E41C1685}" dt="2025-03-30T17:53:07.233" v="5390" actId="962"/>
        <pc:sldMkLst>
          <pc:docMk/>
          <pc:sldMk cId="2934648525" sldId="2823"/>
        </pc:sldMkLst>
      </pc:sldChg>
      <pc:sldChg chg="addSp modSp add mod">
        <pc:chgData name="KLOCOVÁ Martina" userId="4d8686c2-3dda-479e-9ce8-c6458e154709" providerId="ADAL" clId="{6FD41C5D-95FF-47BF-B29D-E3F5E41C1685}" dt="2025-03-30T17:53:11.767" v="5393" actId="962"/>
        <pc:sldMkLst>
          <pc:docMk/>
          <pc:sldMk cId="2602721927" sldId="2824"/>
        </pc:sldMkLst>
      </pc:sldChg>
      <pc:sldChg chg="addSp delSp modSp add mod">
        <pc:chgData name="KLOCOVÁ Martina" userId="4d8686c2-3dda-479e-9ce8-c6458e154709" providerId="ADAL" clId="{6FD41C5D-95FF-47BF-B29D-E3F5E41C1685}" dt="2025-03-30T18:00:13.093" v="5399" actId="27614"/>
        <pc:sldMkLst>
          <pc:docMk/>
          <pc:sldMk cId="811954789" sldId="2825"/>
        </pc:sldMkLst>
      </pc:sldChg>
      <pc:sldChg chg="addSp delSp modSp add mod">
        <pc:chgData name="KLOCOVÁ Martina" userId="4d8686c2-3dda-479e-9ce8-c6458e154709" providerId="ADAL" clId="{6FD41C5D-95FF-47BF-B29D-E3F5E41C1685}" dt="2025-03-30T18:00:42.643" v="5403" actId="27614"/>
        <pc:sldMkLst>
          <pc:docMk/>
          <pc:sldMk cId="2528355416" sldId="2826"/>
        </pc:sldMkLst>
      </pc:sldChg>
      <pc:sldChg chg="addSp modSp add mod">
        <pc:chgData name="KLOCOVÁ Martina" userId="4d8686c2-3dda-479e-9ce8-c6458e154709" providerId="ADAL" clId="{6FD41C5D-95FF-47BF-B29D-E3F5E41C1685}" dt="2025-03-30T18:00:47.179" v="5405" actId="27614"/>
        <pc:sldMkLst>
          <pc:docMk/>
          <pc:sldMk cId="2863480583" sldId="2827"/>
        </pc:sldMkLst>
      </pc:sldChg>
      <pc:sldChg chg="addSp modSp add mod">
        <pc:chgData name="KLOCOVÁ Martina" userId="4d8686c2-3dda-479e-9ce8-c6458e154709" providerId="ADAL" clId="{6FD41C5D-95FF-47BF-B29D-E3F5E41C1685}" dt="2025-03-30T18:00:51.036" v="5407" actId="27614"/>
        <pc:sldMkLst>
          <pc:docMk/>
          <pc:sldMk cId="488768572" sldId="2828"/>
        </pc:sldMkLst>
      </pc:sldChg>
      <pc:sldChg chg="addSp modSp add mod">
        <pc:chgData name="KLOCOVÁ Martina" userId="4d8686c2-3dda-479e-9ce8-c6458e154709" providerId="ADAL" clId="{6FD41C5D-95FF-47BF-B29D-E3F5E41C1685}" dt="2025-03-30T18:00:56.039" v="5409" actId="27614"/>
        <pc:sldMkLst>
          <pc:docMk/>
          <pc:sldMk cId="2061348780" sldId="2829"/>
        </pc:sldMkLst>
      </pc:sldChg>
      <pc:sldChg chg="addSp delSp modSp add mod">
        <pc:chgData name="KLOCOVÁ Martina" userId="4d8686c2-3dda-479e-9ce8-c6458e154709" providerId="ADAL" clId="{6FD41C5D-95FF-47BF-B29D-E3F5E41C1685}" dt="2025-03-30T18:07:47.985" v="5430" actId="27614"/>
        <pc:sldMkLst>
          <pc:docMk/>
          <pc:sldMk cId="910036817" sldId="2830"/>
        </pc:sldMkLst>
      </pc:sldChg>
      <pc:sldChg chg="addSp delSp modSp add mod">
        <pc:chgData name="KLOCOVÁ Martina" userId="4d8686c2-3dda-479e-9ce8-c6458e154709" providerId="ADAL" clId="{6FD41C5D-95FF-47BF-B29D-E3F5E41C1685}" dt="2025-03-30T18:08:15.856" v="5436" actId="27614"/>
        <pc:sldMkLst>
          <pc:docMk/>
          <pc:sldMk cId="1115255547" sldId="2831"/>
        </pc:sldMkLst>
      </pc:sldChg>
      <pc:sldChg chg="addSp delSp modSp add mod">
        <pc:chgData name="KLOCOVÁ Martina" userId="4d8686c2-3dda-479e-9ce8-c6458e154709" providerId="ADAL" clId="{6FD41C5D-95FF-47BF-B29D-E3F5E41C1685}" dt="2025-03-30T18:11:41.227" v="5447" actId="962"/>
        <pc:sldMkLst>
          <pc:docMk/>
          <pc:sldMk cId="1619960097" sldId="2832"/>
        </pc:sldMkLst>
      </pc:sldChg>
      <pc:sldChg chg="addSp modSp add mod">
        <pc:chgData name="KLOCOVÁ Martina" userId="4d8686c2-3dda-479e-9ce8-c6458e154709" providerId="ADAL" clId="{6FD41C5D-95FF-47BF-B29D-E3F5E41C1685}" dt="2025-03-30T18:11:54.741" v="5449" actId="27614"/>
        <pc:sldMkLst>
          <pc:docMk/>
          <pc:sldMk cId="1573301896" sldId="2833"/>
        </pc:sldMkLst>
      </pc:sldChg>
      <pc:sldChg chg="addSp delSp modSp add mod">
        <pc:chgData name="KLOCOVÁ Martina" userId="4d8686c2-3dda-479e-9ce8-c6458e154709" providerId="ADAL" clId="{6FD41C5D-95FF-47BF-B29D-E3F5E41C1685}" dt="2025-03-30T18:12:30.769" v="5453" actId="27614"/>
        <pc:sldMkLst>
          <pc:docMk/>
          <pc:sldMk cId="3897501815" sldId="2834"/>
        </pc:sldMkLst>
      </pc:sldChg>
      <pc:sldChg chg="addSp modSp add mod">
        <pc:chgData name="KLOCOVÁ Martina" userId="4d8686c2-3dda-479e-9ce8-c6458e154709" providerId="ADAL" clId="{6FD41C5D-95FF-47BF-B29D-E3F5E41C1685}" dt="2025-03-30T18:12:43.752" v="5455" actId="27614"/>
        <pc:sldMkLst>
          <pc:docMk/>
          <pc:sldMk cId="842826561" sldId="2835"/>
        </pc:sldMkLst>
      </pc:sldChg>
      <pc:sldChg chg="addSp delSp modSp add del mod">
        <pc:chgData name="KLOCOVÁ Martina" userId="4d8686c2-3dda-479e-9ce8-c6458e154709" providerId="ADAL" clId="{6FD41C5D-95FF-47BF-B29D-E3F5E41C1685}" dt="2025-03-30T18:12:58.309" v="5462" actId="47"/>
        <pc:sldMkLst>
          <pc:docMk/>
          <pc:sldMk cId="1559480399" sldId="2836"/>
        </pc:sldMkLst>
      </pc:sldChg>
      <pc:sldChg chg="addSp delSp modSp new add del mod">
        <pc:chgData name="KLOCOVÁ Martina" userId="4d8686c2-3dda-479e-9ce8-c6458e154709" providerId="ADAL" clId="{6FD41C5D-95FF-47BF-B29D-E3F5E41C1685}" dt="2025-04-01T06:28:07.446" v="5492" actId="47"/>
        <pc:sldMkLst>
          <pc:docMk/>
          <pc:sldMk cId="1746985799" sldId="2836"/>
        </pc:sldMkLst>
      </pc:sldChg>
      <pc:sldChg chg="modSp mod">
        <pc:chgData name="KLOCOVÁ Martina" userId="4d8686c2-3dda-479e-9ce8-c6458e154709" providerId="ADAL" clId="{6FD41C5D-95FF-47BF-B29D-E3F5E41C1685}" dt="2025-04-01T17:58:16.763" v="6187" actId="1076"/>
        <pc:sldMkLst>
          <pc:docMk/>
          <pc:sldMk cId="1320173252" sldId="2837"/>
        </pc:sldMkLst>
      </pc:sldChg>
      <pc:sldChg chg="addSp delSp modSp add del mod">
        <pc:chgData name="KLOCOVÁ Martina" userId="4d8686c2-3dda-479e-9ce8-c6458e154709" providerId="ADAL" clId="{6FD41C5D-95FF-47BF-B29D-E3F5E41C1685}" dt="2025-03-30T18:12:59.573" v="5463" actId="47"/>
        <pc:sldMkLst>
          <pc:docMk/>
          <pc:sldMk cId="3307039479" sldId="2837"/>
        </pc:sldMkLst>
      </pc:sldChg>
      <pc:sldChg chg="modSp mod">
        <pc:chgData name="KLOCOVÁ Martina" userId="4d8686c2-3dda-479e-9ce8-c6458e154709" providerId="ADAL" clId="{6FD41C5D-95FF-47BF-B29D-E3F5E41C1685}" dt="2025-04-01T15:38:41.194" v="5979" actId="255"/>
        <pc:sldMkLst>
          <pc:docMk/>
          <pc:sldMk cId="820150560" sldId="2838"/>
        </pc:sldMkLst>
      </pc:sldChg>
      <pc:sldChg chg="modSp mod">
        <pc:chgData name="KLOCOVÁ Martina" userId="4d8686c2-3dda-479e-9ce8-c6458e154709" providerId="ADAL" clId="{6FD41C5D-95FF-47BF-B29D-E3F5E41C1685}" dt="2025-04-01T15:38:35.103" v="5978" actId="255"/>
        <pc:sldMkLst>
          <pc:docMk/>
          <pc:sldMk cId="3589250780" sldId="2839"/>
        </pc:sldMkLst>
      </pc:sldChg>
      <pc:sldChg chg="addSp delSp modSp new mod">
        <pc:chgData name="KLOCOVÁ Martina" userId="4d8686c2-3dda-479e-9ce8-c6458e154709" providerId="ADAL" clId="{6FD41C5D-95FF-47BF-B29D-E3F5E41C1685}" dt="2025-04-01T06:43:54.683" v="5548" actId="1038"/>
        <pc:sldMkLst>
          <pc:docMk/>
          <pc:sldMk cId="312084819" sldId="2848"/>
        </pc:sldMkLst>
      </pc:sldChg>
      <pc:sldChg chg="addSp modSp mod">
        <pc:chgData name="KLOCOVÁ Martina" userId="4d8686c2-3dda-479e-9ce8-c6458e154709" providerId="ADAL" clId="{6FD41C5D-95FF-47BF-B29D-E3F5E41C1685}" dt="2025-04-01T17:41:24.498" v="6019" actId="14100"/>
        <pc:sldMkLst>
          <pc:docMk/>
          <pc:sldMk cId="2009426911" sldId="2860"/>
        </pc:sldMkLst>
      </pc:sldChg>
      <pc:sldChg chg="modSp mod">
        <pc:chgData name="KLOCOVÁ Martina" userId="4d8686c2-3dda-479e-9ce8-c6458e154709" providerId="ADAL" clId="{6FD41C5D-95FF-47BF-B29D-E3F5E41C1685}" dt="2025-04-01T15:37:02.792" v="5968" actId="1036"/>
        <pc:sldMkLst>
          <pc:docMk/>
          <pc:sldMk cId="83330240" sldId="2863"/>
        </pc:sldMkLst>
      </pc:sldChg>
    </pc:docChg>
  </pc:docChgLst>
  <pc:docChgLst>
    <pc:chgData name="Eva Jandíková" userId="7ef427b1455032d3" providerId="LiveId" clId="{604A98BC-E756-4E47-B015-9C732711039C}"/>
    <pc:docChg chg="undo custSel addSld delSld modSld sldOrd">
      <pc:chgData name="Eva Jandíková" userId="7ef427b1455032d3" providerId="LiveId" clId="{604A98BC-E756-4E47-B015-9C732711039C}" dt="2025-01-30T07:52:54.707" v="98"/>
      <pc:docMkLst>
        <pc:docMk/>
      </pc:docMkLst>
      <pc:sldChg chg="ord">
        <pc:chgData name="Eva Jandíková" userId="7ef427b1455032d3" providerId="LiveId" clId="{604A98BC-E756-4E47-B015-9C732711039C}" dt="2025-01-24T13:53:04.010" v="3"/>
        <pc:sldMkLst>
          <pc:docMk/>
          <pc:sldMk cId="1083193668" sldId="1490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055934469" sldId="1491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35789882" sldId="1493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47141677" sldId="149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953578322" sldId="149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35921988" sldId="1498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938749389" sldId="1499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407377283" sldId="150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499410469" sldId="152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3900877269" sldId="1530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2853350306" sldId="1534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1978946643" sldId="153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766273287" sldId="154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338205713" sldId="1545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681195689" sldId="154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91249600" sldId="164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1763499" sldId="169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019793214" sldId="1691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420443558" sldId="170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60218669" sldId="17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569873352" sldId="17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002349321" sldId="17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63319654" sldId="170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52713672" sldId="170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261707797" sldId="171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725580703" sldId="171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06217089" sldId="171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5613754" sldId="171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50685246" sldId="1743"/>
        </pc:sldMkLst>
      </pc:sldChg>
      <pc:sldChg chg="addSp delSp modSp mod">
        <pc:chgData name="Eva Jandíková" userId="7ef427b1455032d3" providerId="LiveId" clId="{604A98BC-E756-4E47-B015-9C732711039C}" dt="2025-01-27T10:30:28.391" v="83" actId="14100"/>
        <pc:sldMkLst>
          <pc:docMk/>
          <pc:sldMk cId="565541771" sldId="17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12205999" sldId="17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20868405" sldId="17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97478128" sldId="177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59378868" sldId="177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913445016" sldId="177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67866378" sldId="177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32291666" sldId="17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3230848" sldId="1779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86110052" sldId="178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39767992" sldId="178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41222490" sldId="178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61454302" sldId="178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32640556" sldId="17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42762542" sldId="178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900617314" sldId="178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3532139" sldId="178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35469336" sldId="17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27550127" sldId="17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33863967" sldId="179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583623230" sldId="179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80571034" sldId="179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03050304" sldId="17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13065222" sldId="17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763520922" sldId="1799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084826686" sldId="1819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047269780" sldId="182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2063293181" sldId="1828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508650280" sldId="1829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902240005" sldId="1830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3089992217" sldId="1831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607791507" sldId="1832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186636918" sldId="1833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21201" sldId="1836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37451419" sldId="1837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2072789514" sldId="1838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65963923" sldId="1839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745772584" sldId="184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3702756127" sldId="1841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2790205448" sldId="1842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1841201979" sldId="1844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619581147" sldId="184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2086427010" sldId="1850"/>
        </pc:sldMkLst>
      </pc:sldChg>
      <pc:sldChg chg="del">
        <pc:chgData name="Eva Jandíková" userId="7ef427b1455032d3" providerId="LiveId" clId="{604A98BC-E756-4E47-B015-9C732711039C}" dt="2025-01-24T13:56:39.294" v="8" actId="2696"/>
        <pc:sldMkLst>
          <pc:docMk/>
          <pc:sldMk cId="3336003462" sldId="1850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1812503000" sldId="185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337773378" sldId="185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08588347" sldId="1854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4046849099" sldId="185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678318836" sldId="1856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431534173" sldId="185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1957406156" sldId="1882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138447659" sldId="1883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3923465911" sldId="18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221030687" sldId="19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34623357" sldId="19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31587009" sldId="19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02484238" sldId="190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93247467" sldId="190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952659990" sldId="191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974189361" sldId="191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743649375" sldId="192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1461998" sldId="192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80367573" sldId="192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09886432" sldId="192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9489641" sldId="193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19916577" sldId="1936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98998625" sldId="1960"/>
        </pc:sldMkLst>
      </pc:sldChg>
      <pc:sldChg chg="addSp delSp modSp mod">
        <pc:chgData name="Eva Jandíková" userId="7ef427b1455032d3" providerId="LiveId" clId="{604A98BC-E756-4E47-B015-9C732711039C}" dt="2025-01-27T10:29:45.458" v="74" actId="14100"/>
        <pc:sldMkLst>
          <pc:docMk/>
          <pc:sldMk cId="1768145162" sldId="1985"/>
        </pc:sldMkLst>
      </pc:sldChg>
      <pc:sldChg chg="addSp delSp modSp mod">
        <pc:chgData name="Eva Jandíková" userId="7ef427b1455032d3" providerId="LiveId" clId="{604A98BC-E756-4E47-B015-9C732711039C}" dt="2025-01-27T10:30:03.058" v="78" actId="1076"/>
        <pc:sldMkLst>
          <pc:docMk/>
          <pc:sldMk cId="288015580" sldId="1987"/>
        </pc:sldMkLst>
      </pc:sldChg>
      <pc:sldChg chg="addSp delSp modSp mod">
        <pc:chgData name="Eva Jandíková" userId="7ef427b1455032d3" providerId="LiveId" clId="{604A98BC-E756-4E47-B015-9C732711039C}" dt="2025-01-27T10:30:51.462" v="90" actId="1076"/>
        <pc:sldMkLst>
          <pc:docMk/>
          <pc:sldMk cId="117718526" sldId="19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43296299" sldId="2012"/>
        </pc:sldMkLst>
      </pc:sldChg>
      <pc:sldChg chg="del">
        <pc:chgData name="Eva Jandíková" userId="7ef427b1455032d3" providerId="LiveId" clId="{604A98BC-E756-4E47-B015-9C732711039C}" dt="2025-01-27T10:26:55.059" v="57" actId="47"/>
        <pc:sldMkLst>
          <pc:docMk/>
          <pc:sldMk cId="338542605" sldId="2013"/>
        </pc:sldMkLst>
      </pc:sldChg>
      <pc:sldChg chg="addSp delSp modSp mod">
        <pc:chgData name="Eva Jandíková" userId="7ef427b1455032d3" providerId="LiveId" clId="{604A98BC-E756-4E47-B015-9C732711039C}" dt="2025-01-27T10:28:04.913" v="62" actId="14100"/>
        <pc:sldMkLst>
          <pc:docMk/>
          <pc:sldMk cId="2291874958" sldId="2018"/>
        </pc:sldMkLst>
      </pc:sldChg>
      <pc:sldChg chg="addSp delSp modSp mod">
        <pc:chgData name="Eva Jandíková" userId="7ef427b1455032d3" providerId="LiveId" clId="{604A98BC-E756-4E47-B015-9C732711039C}" dt="2025-01-27T10:28:57.259" v="67" actId="14100"/>
        <pc:sldMkLst>
          <pc:docMk/>
          <pc:sldMk cId="1036764259" sldId="2022"/>
        </pc:sldMkLst>
      </pc:sldChg>
      <pc:sldChg chg="addSp delSp modSp mod">
        <pc:chgData name="Eva Jandíková" userId="7ef427b1455032d3" providerId="LiveId" clId="{604A98BC-E756-4E47-B015-9C732711039C}" dt="2025-01-27T10:31:24.335" v="97" actId="14100"/>
        <pc:sldMkLst>
          <pc:docMk/>
          <pc:sldMk cId="190514863" sldId="203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611934418" sldId="2047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693530220" sldId="205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838605174" sldId="206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64918947" sldId="20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647447" sldId="209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757705244" sldId="209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60742000" sldId="209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10615489" sldId="209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7266530" sldId="20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91388402" sldId="209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34070058" sldId="20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11330121" sldId="209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6765914" sldId="210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62304975" sldId="210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003388852" sldId="210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52276132" sldId="210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150572930" sldId="210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51062251" sldId="21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134316930" sldId="21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910797622" sldId="2108"/>
        </pc:sldMkLst>
      </pc:sldChg>
      <pc:sldChg chg="addSp delSp modSp mod">
        <pc:chgData name="Eva Jandíková" userId="7ef427b1455032d3" providerId="LiveId" clId="{604A98BC-E756-4E47-B015-9C732711039C}" dt="2025-01-27T10:29:13.457" v="69"/>
        <pc:sldMkLst>
          <pc:docMk/>
          <pc:sldMk cId="2683865619" sldId="212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02057579" sldId="215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12060096" sldId="21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02057579" sldId="2159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631559480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612060096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1559480" sldId="216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077582348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978776250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141635114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24744376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360697600" sldId="216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51687526" sldId="2166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026343113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22840076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026343113" sldId="216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563212" sldId="216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32909079" sldId="21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494136925" sldId="217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804340195" sldId="217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365071880" sldId="217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41122317" sldId="217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465521397" sldId="217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15641514" sldId="217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53798686" sldId="217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39409455" sldId="217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905724549" sldId="217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332422955" sldId="2175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32644931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26766422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28285780" sldId="2177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98931300" sldId="217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358616390" sldId="21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65449112" sldId="219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306443957" sldId="21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565102334" sldId="219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729773846" sldId="2195"/>
        </pc:sldMkLst>
      </pc:sldChg>
      <pc:sldChg chg="del">
        <pc:chgData name="Eva Jandíková" userId="7ef427b1455032d3" providerId="LiveId" clId="{604A98BC-E756-4E47-B015-9C732711039C}" dt="2025-01-24T13:58:23.275" v="12" actId="47"/>
        <pc:sldMkLst>
          <pc:docMk/>
          <pc:sldMk cId="2777707213" sldId="2201"/>
        </pc:sldMkLst>
      </pc:sldChg>
      <pc:sldChg chg="del">
        <pc:chgData name="Eva Jandíková" userId="7ef427b1455032d3" providerId="LiveId" clId="{604A98BC-E756-4E47-B015-9C732711039C}" dt="2025-01-24T13:58:32.871" v="13" actId="47"/>
        <pc:sldMkLst>
          <pc:docMk/>
          <pc:sldMk cId="880718933" sldId="220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4061215884" sldId="222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387968928" sldId="222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942247237" sldId="2227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524342674" sldId="222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53661799" sldId="2234"/>
        </pc:sldMkLst>
      </pc:sldChg>
      <pc:sldChg chg="add ord">
        <pc:chgData name="Eva Jandíková" userId="7ef427b1455032d3" providerId="LiveId" clId="{604A98BC-E756-4E47-B015-9C732711039C}" dt="2025-01-24T14:39:33.533" v="20"/>
        <pc:sldMkLst>
          <pc:docMk/>
          <pc:sldMk cId="857624358" sldId="223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025966622" sldId="2237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464205802" sldId="2238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11650580" sldId="2239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341896612" sldId="224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604337756" sldId="225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896387214" sldId="225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04975358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17807571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83270221" sldId="225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715024566" sldId="225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85734912" sldId="2262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843498976" sldId="226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67852062" sldId="2264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165381256" sldId="2265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15263199" sldId="2266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87831918" sldId="2267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2245909117" sldId="2268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31096449" sldId="2269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846646466" sldId="2270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318982961" sldId="2271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448227279" sldId="2272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969162833" sldId="2273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887396158" sldId="2274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3442286787" sldId="2275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571292852" sldId="2276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953989453" sldId="2277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96604840" sldId="227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745022049" sldId="2279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75956121" sldId="2280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498258907" sldId="2281"/>
        </pc:sldMkLst>
      </pc:sldChg>
      <pc:sldChg chg="add del">
        <pc:chgData name="Eva Jandíková" userId="7ef427b1455032d3" providerId="LiveId" clId="{604A98BC-E756-4E47-B015-9C732711039C}" dt="2025-01-24T14:42:41.006" v="23" actId="47"/>
        <pc:sldMkLst>
          <pc:docMk/>
          <pc:sldMk cId="2120581589" sldId="2282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2596179191" sldId="2283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1712559479" sldId="2284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500965306" sldId="2285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738133061" sldId="2286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445541252" sldId="2287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914436045" sldId="2288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3149492988" sldId="2289"/>
        </pc:sldMkLst>
      </pc:sldChg>
      <pc:sldChg chg="add del">
        <pc:chgData name="Eva Jandíková" userId="7ef427b1455032d3" providerId="LiveId" clId="{604A98BC-E756-4E47-B015-9C732711039C}" dt="2025-01-27T10:17:10.130" v="33" actId="47"/>
        <pc:sldMkLst>
          <pc:docMk/>
          <pc:sldMk cId="2572974034" sldId="2290"/>
        </pc:sldMkLst>
      </pc:sldChg>
      <pc:sldChg chg="add del">
        <pc:chgData name="Eva Jandíková" userId="7ef427b1455032d3" providerId="LiveId" clId="{604A98BC-E756-4E47-B015-9C732711039C}" dt="2025-01-24T14:43:14.249" v="26" actId="47"/>
        <pc:sldMkLst>
          <pc:docMk/>
          <pc:sldMk cId="1332245544" sldId="2291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2256438942" sldId="2292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1375956121" sldId="229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256360307" sldId="2294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60645041" sldId="2295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22085514" sldId="2296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108355068" sldId="2297"/>
        </pc:sldMkLst>
      </pc:sldChg>
      <pc:sldChg chg="add">
        <pc:chgData name="Eva Jandíková" userId="7ef427b1455032d3" providerId="LiveId" clId="{604A98BC-E756-4E47-B015-9C732711039C}" dt="2025-01-27T10:19:17.052" v="35"/>
        <pc:sldMkLst>
          <pc:docMk/>
          <pc:sldMk cId="2712606322" sldId="2307"/>
        </pc:sldMkLst>
      </pc:sldChg>
      <pc:sldChg chg="add del">
        <pc:chgData name="Eva Jandíková" userId="7ef427b1455032d3" providerId="LiveId" clId="{604A98BC-E756-4E47-B015-9C732711039C}" dt="2025-01-27T10:14:24.606" v="30" actId="47"/>
        <pc:sldMkLst>
          <pc:docMk/>
          <pc:sldMk cId="3773729214" sldId="2307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81319346" sldId="230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428645942" sldId="2308"/>
        </pc:sldMkLst>
      </pc:sldChg>
      <pc:sldChg chg="add del">
        <pc:chgData name="Eva Jandíková" userId="7ef427b1455032d3" providerId="LiveId" clId="{604A98BC-E756-4E47-B015-9C732711039C}" dt="2025-01-27T10:21:35.699" v="39" actId="47"/>
        <pc:sldMkLst>
          <pc:docMk/>
          <pc:sldMk cId="3294028469" sldId="2308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425805054" sldId="2309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3414692284" sldId="230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31696329" sldId="2309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277406866" sldId="2310"/>
        </pc:sldMkLst>
      </pc:sldChg>
      <pc:sldChg chg="add del">
        <pc:chgData name="Eva Jandíková" userId="7ef427b1455032d3" providerId="LiveId" clId="{604A98BC-E756-4E47-B015-9C732711039C}" dt="2025-01-27T10:17:21.101" v="34" actId="47"/>
        <pc:sldMkLst>
          <pc:docMk/>
          <pc:sldMk cId="2862590933" sldId="231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645121352" sldId="2310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2836109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15263199" sldId="231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50374271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87831918" sldId="231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94769914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754309206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1071386425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2245909117" sldId="231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15604597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31096449" sldId="231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115960996" sldId="2314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846646466" sldId="231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324539027" sldId="2315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318982961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937475978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0579000" sldId="2317"/>
        </pc:sldMkLst>
      </pc:sldChg>
      <pc:sldChg chg="add del">
        <pc:chgData name="Eva Jandíková" userId="7ef427b1455032d3" providerId="LiveId" clId="{604A98BC-E756-4E47-B015-9C732711039C}" dt="2025-01-27T10:23:38.933" v="40" actId="47"/>
        <pc:sldMkLst>
          <pc:docMk/>
          <pc:sldMk cId="2661263463" sldId="2317"/>
        </pc:sldMkLst>
      </pc:sldChg>
      <pc:sldChg chg="modSp add mod">
        <pc:chgData name="Eva Jandíková" userId="7ef427b1455032d3" providerId="LiveId" clId="{604A98BC-E756-4E47-B015-9C732711039C}" dt="2025-01-27T10:26:51.737" v="56" actId="20577"/>
        <pc:sldMkLst>
          <pc:docMk/>
          <pc:sldMk cId="3973700817" sldId="2317"/>
        </pc:sldMkLst>
      </pc:sldChg>
      <pc:sldChg chg="modSp add mod">
        <pc:chgData name="Eva Jandíková" userId="7ef427b1455032d3" providerId="LiveId" clId="{604A98BC-E756-4E47-B015-9C732711039C}" dt="2025-01-27T10:26:42.306" v="52" actId="20577"/>
        <pc:sldMkLst>
          <pc:docMk/>
          <pc:sldMk cId="2559269029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72014206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1097000" sldId="2319"/>
        </pc:sldMkLst>
      </pc:sldChg>
      <pc:sldChg chg="addSp delSp modSp add mod">
        <pc:chgData name="Eva Jandíková" userId="7ef427b1455032d3" providerId="LiveId" clId="{604A98BC-E756-4E47-B015-9C732711039C}" dt="2025-01-27T10:26:39.230" v="50" actId="20577"/>
        <pc:sldMkLst>
          <pc:docMk/>
          <pc:sldMk cId="1298910824" sldId="231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5809114" sldId="232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19519193" sldId="232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63320813" sldId="232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58864261" sldId="232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94947811" sldId="232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823322520" sldId="232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57233922" sldId="232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87287459" sldId="232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79024775" sldId="232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44669806" sldId="232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21803104" sldId="233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0228120" sldId="233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09327292" sldId="233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612140653" sldId="233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717173159" sldId="233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031276478" sldId="233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73749973" sldId="233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261812406" sldId="233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740212905" sldId="2338"/>
        </pc:sldMkLst>
      </pc:sldChg>
      <pc:sldChg chg="add">
        <pc:chgData name="Eva Jandíková" userId="7ef427b1455032d3" providerId="LiveId" clId="{604A98BC-E756-4E47-B015-9C732711039C}" dt="2025-01-30T07:52:54.707" v="98"/>
        <pc:sldMkLst>
          <pc:docMk/>
          <pc:sldMk cId="1889478475" sldId="2351"/>
        </pc:sldMkLst>
      </pc:sldChg>
    </pc:docChg>
  </pc:docChgLst>
  <pc:docChgLst>
    <pc:chgData name="PARVONIČ Miroslav" userId="S::miroslav.parvonic@asseco-ce.com::4348c825-24b1-4b74-b4d8-fa0d80449d7e" providerId="AD" clId="Web-{6893A1A8-5013-45DC-A5F5-211C5F538607}"/>
    <pc:docChg chg="addSld delSld modSld sldOrd">
      <pc:chgData name="PARVONIČ Miroslav" userId="S::miroslav.parvonic@asseco-ce.com::4348c825-24b1-4b74-b4d8-fa0d80449d7e" providerId="AD" clId="Web-{6893A1A8-5013-45DC-A5F5-211C5F538607}" dt="2025-05-05T09:26:28.594" v="553" actId="20577"/>
      <pc:docMkLst>
        <pc:docMk/>
      </pc:docMkLst>
      <pc:sldChg chg="modSp">
        <pc:chgData name="PARVONIČ Miroslav" userId="S::miroslav.parvonic@asseco-ce.com::4348c825-24b1-4b74-b4d8-fa0d80449d7e" providerId="AD" clId="Web-{6893A1A8-5013-45DC-A5F5-211C5F538607}" dt="2025-05-05T09:01:58.448" v="313" actId="20577"/>
        <pc:sldMkLst>
          <pc:docMk/>
          <pc:sldMk cId="313417848" sldId="3327"/>
        </pc:sldMkLst>
        <pc:spChg chg="mod">
          <ac:chgData name="PARVONIČ Miroslav" userId="S::miroslav.parvonic@asseco-ce.com::4348c825-24b1-4b74-b4d8-fa0d80449d7e" providerId="AD" clId="Web-{6893A1A8-5013-45DC-A5F5-211C5F538607}" dt="2025-05-05T09:01:58.448" v="313" actId="20577"/>
          <ac:spMkLst>
            <pc:docMk/>
            <pc:sldMk cId="313417848" sldId="3327"/>
            <ac:spMk id="5" creationId="{B0FE0BD3-2458-7C78-41F9-EB9539C46CA4}"/>
          </ac:spMkLst>
        </pc:spChg>
      </pc:sldChg>
      <pc:sldChg chg="addSp delSp modSp ord">
        <pc:chgData name="PARVONIČ Miroslav" userId="S::miroslav.parvonic@asseco-ce.com::4348c825-24b1-4b74-b4d8-fa0d80449d7e" providerId="AD" clId="Web-{6893A1A8-5013-45DC-A5F5-211C5F538607}" dt="2025-05-05T09:14:41.288" v="399" actId="14100"/>
        <pc:sldMkLst>
          <pc:docMk/>
          <pc:sldMk cId="2048952638" sldId="3357"/>
        </pc:sldMkLst>
        <pc:spChg chg="mod">
          <ac:chgData name="PARVONIČ Miroslav" userId="S::miroslav.parvonic@asseco-ce.com::4348c825-24b1-4b74-b4d8-fa0d80449d7e" providerId="AD" clId="Web-{6893A1A8-5013-45DC-A5F5-211C5F538607}" dt="2025-05-05T09:11:27.453" v="383" actId="20577"/>
          <ac:spMkLst>
            <pc:docMk/>
            <pc:sldMk cId="2048952638" sldId="3357"/>
            <ac:spMk id="5" creationId="{A47B5601-AFF7-2DE6-E56E-B7693902F013}"/>
          </ac:spMkLst>
        </pc:spChg>
        <pc:spChg chg="mod">
          <ac:chgData name="PARVONIČ Miroslav" userId="S::miroslav.parvonic@asseco-ce.com::4348c825-24b1-4b74-b4d8-fa0d80449d7e" providerId="AD" clId="Web-{6893A1A8-5013-45DC-A5F5-211C5F538607}" dt="2025-05-05T09:09:17.964" v="347" actId="20577"/>
          <ac:spMkLst>
            <pc:docMk/>
            <pc:sldMk cId="2048952638" sldId="3357"/>
            <ac:spMk id="7" creationId="{6CEBC492-8DCE-FD56-5E8A-D4E1B3044CBE}"/>
          </ac:spMkLst>
        </pc:spChg>
        <pc:picChg chg="add mod modCrop">
          <ac:chgData name="PARVONIČ Miroslav" userId="S::miroslav.parvonic@asseco-ce.com::4348c825-24b1-4b74-b4d8-fa0d80449d7e" providerId="AD" clId="Web-{6893A1A8-5013-45DC-A5F5-211C5F538607}" dt="2025-05-05T09:13:37.130" v="392"/>
          <ac:picMkLst>
            <pc:docMk/>
            <pc:sldMk cId="2048952638" sldId="3357"/>
            <ac:picMk id="9" creationId="{74F52E6B-3CF5-6F4A-5B5A-931F005A4A4E}"/>
          </ac:picMkLst>
        </pc:picChg>
        <pc:picChg chg="add mod">
          <ac:chgData name="PARVONIČ Miroslav" userId="S::miroslav.parvonic@asseco-ce.com::4348c825-24b1-4b74-b4d8-fa0d80449d7e" providerId="AD" clId="Web-{6893A1A8-5013-45DC-A5F5-211C5F538607}" dt="2025-05-05T09:13:43.288" v="394" actId="14100"/>
          <ac:picMkLst>
            <pc:docMk/>
            <pc:sldMk cId="2048952638" sldId="3357"/>
            <ac:picMk id="10" creationId="{2012E6B8-5DC9-F11E-0CD6-162A3D7B2780}"/>
          </ac:picMkLst>
        </pc:picChg>
        <pc:picChg chg="add mod">
          <ac:chgData name="PARVONIČ Miroslav" userId="S::miroslav.parvonic@asseco-ce.com::4348c825-24b1-4b74-b4d8-fa0d80449d7e" providerId="AD" clId="Web-{6893A1A8-5013-45DC-A5F5-211C5F538607}" dt="2025-05-05T09:14:41.288" v="399" actId="14100"/>
          <ac:picMkLst>
            <pc:docMk/>
            <pc:sldMk cId="2048952638" sldId="3357"/>
            <ac:picMk id="11" creationId="{CC3F39C8-428F-9974-21F5-EEB9855BF971}"/>
          </ac:picMkLst>
        </pc:picChg>
      </pc:sldChg>
      <pc:sldChg chg="del ord">
        <pc:chgData name="PARVONIČ Miroslav" userId="S::miroslav.parvonic@asseco-ce.com::4348c825-24b1-4b74-b4d8-fa0d80449d7e" providerId="AD" clId="Web-{6893A1A8-5013-45DC-A5F5-211C5F538607}" dt="2025-05-05T09:14:51.069" v="400"/>
        <pc:sldMkLst>
          <pc:docMk/>
          <pc:sldMk cId="1876904865" sldId="3358"/>
        </pc:sldMkLst>
      </pc:sldChg>
      <pc:sldChg chg="addSp delSp modSp ord">
        <pc:chgData name="PARVONIČ Miroslav" userId="S::miroslav.parvonic@asseco-ce.com::4348c825-24b1-4b74-b4d8-fa0d80449d7e" providerId="AD" clId="Web-{6893A1A8-5013-45DC-A5F5-211C5F538607}" dt="2025-05-05T09:26:01.375" v="530" actId="14100"/>
        <pc:sldMkLst>
          <pc:docMk/>
          <pc:sldMk cId="261643820" sldId="3359"/>
        </pc:sldMkLst>
        <pc:spChg chg="mod">
          <ac:chgData name="PARVONIČ Miroslav" userId="S::miroslav.parvonic@asseco-ce.com::4348c825-24b1-4b74-b4d8-fa0d80449d7e" providerId="AD" clId="Web-{6893A1A8-5013-45DC-A5F5-211C5F538607}" dt="2025-05-05T09:20:54.491" v="520" actId="20577"/>
          <ac:spMkLst>
            <pc:docMk/>
            <pc:sldMk cId="261643820" sldId="3359"/>
            <ac:spMk id="5" creationId="{99F09E56-9EEE-1F17-AE05-62A2350472AC}"/>
          </ac:spMkLst>
        </pc:spChg>
        <pc:spChg chg="mod">
          <ac:chgData name="PARVONIČ Miroslav" userId="S::miroslav.parvonic@asseco-ce.com::4348c825-24b1-4b74-b4d8-fa0d80449d7e" providerId="AD" clId="Web-{6893A1A8-5013-45DC-A5F5-211C5F538607}" dt="2025-05-05T09:15:26.649" v="417" actId="20577"/>
          <ac:spMkLst>
            <pc:docMk/>
            <pc:sldMk cId="261643820" sldId="3359"/>
            <ac:spMk id="7" creationId="{E30A80D9-43D9-DC1B-1E52-1CD54B81BCFB}"/>
          </ac:spMkLst>
        </pc:spChg>
        <pc:picChg chg="add mod ord">
          <ac:chgData name="PARVONIČ Miroslav" userId="S::miroslav.parvonic@asseco-ce.com::4348c825-24b1-4b74-b4d8-fa0d80449d7e" providerId="AD" clId="Web-{6893A1A8-5013-45DC-A5F5-211C5F538607}" dt="2025-05-05T09:26:01.375" v="530" actId="14100"/>
          <ac:picMkLst>
            <pc:docMk/>
            <pc:sldMk cId="261643820" sldId="3359"/>
            <ac:picMk id="16" creationId="{23E05DCF-29D7-467F-76DB-7368FA68A0C8}"/>
          </ac:picMkLst>
        </pc:picChg>
      </pc:sldChg>
      <pc:sldChg chg="addSp delSp modSp add replId">
        <pc:chgData name="PARVONIČ Miroslav" userId="S::miroslav.parvonic@asseco-ce.com::4348c825-24b1-4b74-b4d8-fa0d80449d7e" providerId="AD" clId="Web-{6893A1A8-5013-45DC-A5F5-211C5F538607}" dt="2025-05-05T08:29:28.755" v="304" actId="20577"/>
        <pc:sldMkLst>
          <pc:docMk/>
          <pc:sldMk cId="1261530930" sldId="3417"/>
        </pc:sldMkLst>
        <pc:spChg chg="mod">
          <ac:chgData name="PARVONIČ Miroslav" userId="S::miroslav.parvonic@asseco-ce.com::4348c825-24b1-4b74-b4d8-fa0d80449d7e" providerId="AD" clId="Web-{6893A1A8-5013-45DC-A5F5-211C5F538607}" dt="2025-05-05T08:29:28.755" v="304" actId="20577"/>
          <ac:spMkLst>
            <pc:docMk/>
            <pc:sldMk cId="1261530930" sldId="3417"/>
            <ac:spMk id="6" creationId="{D44EE4DB-D5F5-C217-2C04-8ECA0B471318}"/>
          </ac:spMkLst>
        </pc:spChg>
        <pc:spChg chg="mod">
          <ac:chgData name="PARVONIČ Miroslav" userId="S::miroslav.parvonic@asseco-ce.com::4348c825-24b1-4b74-b4d8-fa0d80449d7e" providerId="AD" clId="Web-{6893A1A8-5013-45DC-A5F5-211C5F538607}" dt="2025-05-05T08:13:53.456" v="12" actId="20577"/>
          <ac:spMkLst>
            <pc:docMk/>
            <pc:sldMk cId="1261530930" sldId="3417"/>
            <ac:spMk id="7" creationId="{D6A0E298-DEE3-2C0E-C637-1D2F08866D9F}"/>
          </ac:spMkLst>
        </pc:spChg>
        <pc:picChg chg="add mod modCrop">
          <ac:chgData name="PARVONIČ Miroslav" userId="S::miroslav.parvonic@asseco-ce.com::4348c825-24b1-4b74-b4d8-fa0d80449d7e" providerId="AD" clId="Web-{6893A1A8-5013-45DC-A5F5-211C5F538607}" dt="2025-05-05T08:27:01.249" v="174" actId="1076"/>
          <ac:picMkLst>
            <pc:docMk/>
            <pc:sldMk cId="1261530930" sldId="3417"/>
            <ac:picMk id="5" creationId="{39E009E0-3218-1F0E-7AFE-D36C756FA391}"/>
          </ac:picMkLst>
        </pc:picChg>
      </pc:sldChg>
      <pc:sldChg chg="addSp delSp modSp add replId">
        <pc:chgData name="PARVONIČ Miroslav" userId="S::miroslav.parvonic@asseco-ce.com::4348c825-24b1-4b74-b4d8-fa0d80449d7e" providerId="AD" clId="Web-{6893A1A8-5013-45DC-A5F5-211C5F538607}" dt="2025-05-05T08:33:02.481" v="311" actId="14100"/>
        <pc:sldMkLst>
          <pc:docMk/>
          <pc:sldMk cId="1921014765" sldId="3418"/>
        </pc:sldMkLst>
        <pc:picChg chg="add mod modCrop">
          <ac:chgData name="PARVONIČ Miroslav" userId="S::miroslav.parvonic@asseco-ce.com::4348c825-24b1-4b74-b4d8-fa0d80449d7e" providerId="AD" clId="Web-{6893A1A8-5013-45DC-A5F5-211C5F538607}" dt="2025-05-05T08:33:02.481" v="311" actId="14100"/>
          <ac:picMkLst>
            <pc:docMk/>
            <pc:sldMk cId="1921014765" sldId="3418"/>
            <ac:picMk id="4" creationId="{322986E0-C651-6E37-08B4-1EB38E13572C}"/>
          </ac:picMkLst>
        </pc:picChg>
      </pc:sldChg>
      <pc:sldChg chg="add del replId">
        <pc:chgData name="PARVONIČ Miroslav" userId="S::miroslav.parvonic@asseco-ce.com::4348c825-24b1-4b74-b4d8-fa0d80449d7e" providerId="AD" clId="Web-{6893A1A8-5013-45DC-A5F5-211C5F538607}" dt="2025-05-05T09:03:55.687" v="315"/>
        <pc:sldMkLst>
          <pc:docMk/>
          <pc:sldMk cId="1049758433" sldId="3419"/>
        </pc:sldMkLst>
      </pc:sldChg>
      <pc:sldChg chg="modSp add replId">
        <pc:chgData name="PARVONIČ Miroslav" userId="S::miroslav.parvonic@asseco-ce.com::4348c825-24b1-4b74-b4d8-fa0d80449d7e" providerId="AD" clId="Web-{6893A1A8-5013-45DC-A5F5-211C5F538607}" dt="2025-05-05T09:26:28.594" v="553" actId="20577"/>
        <pc:sldMkLst>
          <pc:docMk/>
          <pc:sldMk cId="1442160210" sldId="3419"/>
        </pc:sldMkLst>
        <pc:spChg chg="mod">
          <ac:chgData name="PARVONIČ Miroslav" userId="S::miroslav.parvonic@asseco-ce.com::4348c825-24b1-4b74-b4d8-fa0d80449d7e" providerId="AD" clId="Web-{6893A1A8-5013-45DC-A5F5-211C5F538607}" dt="2025-05-05T09:26:28.594" v="553" actId="20577"/>
          <ac:spMkLst>
            <pc:docMk/>
            <pc:sldMk cId="1442160210" sldId="3419"/>
            <ac:spMk id="5" creationId="{8FAA6989-0BDE-8322-32DB-15788C6A354D}"/>
          </ac:spMkLst>
        </pc:spChg>
      </pc:sldChg>
      <pc:sldChg chg="modSp add del replId">
        <pc:chgData name="PARVONIČ Miroslav" userId="S::miroslav.parvonic@asseco-ce.com::4348c825-24b1-4b74-b4d8-fa0d80449d7e" providerId="AD" clId="Web-{6893A1A8-5013-45DC-A5F5-211C5F538607}" dt="2025-05-05T09:09:05.901" v="337"/>
        <pc:sldMkLst>
          <pc:docMk/>
          <pc:sldMk cId="4128437484" sldId="3419"/>
        </pc:sldMkLst>
      </pc:sldChg>
    </pc:docChg>
  </pc:docChgLst>
  <pc:docChgLst>
    <pc:chgData name="VLACH Miroslav" userId="S::miroslav.vlach@asseco-ce.com::e8cfff79-a0e7-41f3-b339-272d1dfa9d66" providerId="AD" clId="Web-{6702F735-12E0-2319-0896-7E314666D250}"/>
    <pc:docChg chg="modSld">
      <pc:chgData name="VLACH Miroslav" userId="S::miroslav.vlach@asseco-ce.com::e8cfff79-a0e7-41f3-b339-272d1dfa9d66" providerId="AD" clId="Web-{6702F735-12E0-2319-0896-7E314666D250}" dt="2025-01-27T15:50:51.103" v="94" actId="20577"/>
      <pc:docMkLst>
        <pc:docMk/>
      </pc:docMkLst>
      <pc:sldChg chg="modSp">
        <pc:chgData name="VLACH Miroslav" userId="S::miroslav.vlach@asseco-ce.com::e8cfff79-a0e7-41f3-b339-272d1dfa9d66" providerId="AD" clId="Web-{6702F735-12E0-2319-0896-7E314666D250}" dt="2025-01-27T14:59:43.760" v="26" actId="20577"/>
        <pc:sldMkLst>
          <pc:docMk/>
          <pc:sldMk cId="3539469384" sldId="194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09.057" v="29" actId="20577"/>
        <pc:sldMkLst>
          <pc:docMk/>
          <pc:sldMk cId="874542814" sldId="1945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27.042" v="31" actId="20577"/>
        <pc:sldMkLst>
          <pc:docMk/>
          <pc:sldMk cId="368374110" sldId="194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5:59.199" v="42" actId="20577"/>
        <pc:sldMkLst>
          <pc:docMk/>
          <pc:sldMk cId="2245909117" sldId="231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8:05.643" v="77" actId="20577"/>
        <pc:sldMkLst>
          <pc:docMk/>
          <pc:sldMk cId="318982961" sldId="231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50:51.103" v="94" actId="20577"/>
        <pc:sldMkLst>
          <pc:docMk/>
          <pc:sldMk cId="3973700817" sldId="23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27.05.2025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27.05.2025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68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8F254-BC0C-028E-372E-84E53822F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667D4F-EE36-C45D-72F8-8EAA64313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11299-21DA-230C-1F45-8C131A055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84969-3535-87DF-698A-741B0CA10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13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 dirty="0">
              <a:solidFill>
                <a:srgbClr val="000000"/>
              </a:solidFill>
            </a:endParaRP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cs-CZ" sz="1400" dirty="0"/>
              <a:t>Praha</a:t>
            </a:r>
            <a:r>
              <a:rPr lang="cs-CZ" sz="1400">
                <a:solidFill>
                  <a:srgbClr val="000000"/>
                </a:solidFill>
              </a:rPr>
              <a:t>, 1.6.2025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813695"/>
            <a:ext cx="10593786" cy="612527"/>
          </a:xfrm>
        </p:spPr>
        <p:txBody>
          <a:bodyPr>
            <a:noAutofit/>
          </a:bodyPr>
          <a:lstStyle/>
          <a:p>
            <a:r>
              <a:rPr lang="cs-CZ" sz="6600" b="0" dirty="0">
                <a:solidFill>
                  <a:schemeClr val="tx1"/>
                </a:solidFill>
              </a:rPr>
              <a:t>POZMĚŇOVACÍ NÁVRHY</a:t>
            </a:r>
            <a:endParaRPr lang="en-US" sz="6600" b="0" dirty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85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7D04-E668-9B49-556B-42E5F9E9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F8E9F26-BBB4-8BC4-BED8-0F4450C8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E6731A2-1E29-5134-CE0C-E7BC57FF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6DBB892-7358-4F88-2DC6-E0B6353C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Viditelnost sady</a:t>
            </a:r>
            <a:endParaRPr lang="en-US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A06DAA42-B400-E3CF-B517-5014D068E556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8303432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Pro dostupnost akcí musí být zvolená konkrétní sada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A55EF9-2D20-9A21-1BD1-2AADBDDD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5" y="2007897"/>
            <a:ext cx="8354189" cy="47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F5B80-859B-BF2B-E01E-70558671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849489C-6494-FCB2-CD49-A3D2F12D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19B3BAF-9575-2689-72FB-640E8F07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4D2BAF0-D92B-5589-D13B-00AE8F5C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Viditelnost sady</a:t>
            </a:r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9A1364-35DD-6FC7-BEDB-820EF8017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885" y="1972737"/>
            <a:ext cx="8494126" cy="4748278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E9C02D87-30B7-95FC-25F0-B9AA4809374B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/>
              <a:t>Atributy sady PN jsou po vytvoření vidět v </a:t>
            </a:r>
            <a:r>
              <a:rPr lang="cs-CZ" sz="1800" b="1" dirty="0"/>
              <a:t>Detailu sady PN</a:t>
            </a: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1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9FAD4-D5C4-FA12-E63B-828552663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BBAFD80-69BC-5316-1407-A47EBC58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0C0AA3-A300-F6E9-09C8-02C59E2C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D74E7E-3698-EC79-24B3-F0FD7797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Otevření v editoru</a:t>
            </a:r>
            <a:endParaRPr lang="en-US" dirty="0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16E0A9-2824-2664-5021-F3E89222D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446" t="11325" r="2742" b="14723"/>
          <a:stretch/>
        </p:blipFill>
        <p:spPr>
          <a:xfrm>
            <a:off x="525204" y="2706892"/>
            <a:ext cx="9414404" cy="4009405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54885AE-2DF7-66C9-15EB-945B8B70EB78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/>
              <a:t>Systém vytvoří sadu PN, která je ve stavu </a:t>
            </a:r>
            <a:r>
              <a:rPr lang="cs-CZ" sz="1800" b="1" dirty="0"/>
              <a:t>Zadaná</a:t>
            </a:r>
          </a:p>
          <a:p>
            <a:pPr marL="323850" indent="-323850"/>
            <a:r>
              <a:rPr lang="cs-CZ" sz="1800" dirty="0"/>
              <a:t>Aby mohl uživatel se sadou pracovat, vybere sadu - označení je indikováno silnou čarou vlevo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dirty="0">
              <a:ea typeface="Calibri"/>
              <a:cs typeface="Calibri"/>
            </a:endParaRPr>
          </a:p>
          <a:p>
            <a:pPr marL="323850" indent="-323850"/>
            <a:r>
              <a:rPr lang="cs-CZ" sz="1800" dirty="0"/>
              <a:t>A stiskne tlačítko </a:t>
            </a:r>
            <a:r>
              <a:rPr lang="cs-CZ" sz="1800" b="1" dirty="0"/>
              <a:t>Otevřít v editoru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DEB18-F3C1-D4B6-15D3-85597FA9F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C9F7834-0519-A7B9-31FA-F94AF439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E13389A-0DEC-5045-F686-BBC34AD6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5DBDE9F-B195-2F89-3763-6817B2D2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Otevření v editoru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398E54B-2B92-70CA-F61B-EC9433046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90" b="27943"/>
          <a:stretch/>
        </p:blipFill>
        <p:spPr>
          <a:xfrm>
            <a:off x="525461" y="2426463"/>
            <a:ext cx="10166796" cy="4108878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6ACED7-560C-F0AF-E49E-A71D38B1601D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/>
              <a:t>Při otevírání editoru systém zobrazí okno, ve kterém je možné vybrat, které části strukturovaného textu se mají otevřít</a:t>
            </a:r>
            <a:endParaRPr lang="cs-CZ" sz="1800" b="1" dirty="0">
              <a:ea typeface="Calibri"/>
              <a:cs typeface="Calibri"/>
            </a:endParaRP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Ve výchozím nastavení se otevírají všechny části</a:t>
            </a:r>
          </a:p>
        </p:txBody>
      </p:sp>
    </p:spTree>
    <p:extLst>
      <p:ext uri="{BB962C8B-B14F-4D97-AF65-F5344CB8AC3E}">
        <p14:creationId xmlns:p14="http://schemas.microsoft.com/office/powerpoint/2010/main" val="30063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42863-4E92-1CC0-4E7C-38007CD6C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8A090BC-F4CC-87E1-7BD8-CC478422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29BB901-D660-7919-B6C6-57E278C3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E700CA6-415F-919F-9A0C-3D9D17FD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Otevření v editoru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54B507A-91CB-2E2F-B149-E7C8F7EB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8614" y="1700479"/>
            <a:ext cx="8531901" cy="4840573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34FA91-AFD6-A280-F2D5-43D6E9A12E7F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2568965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600"/>
              <a:t>Zvolené části se otevírají na záložkách</a:t>
            </a:r>
            <a:endParaRPr lang="cs-CZ" sz="1600" b="1">
              <a:ea typeface="Calibri"/>
              <a:cs typeface="Calibri"/>
            </a:endParaRPr>
          </a:p>
          <a:p>
            <a:pPr marL="323850" indent="-323850"/>
            <a:r>
              <a:rPr lang="cs-CZ" sz="1600">
                <a:ea typeface="Calibri"/>
                <a:cs typeface="Calibri"/>
              </a:rPr>
              <a:t>V tomto případě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600">
                <a:ea typeface="Calibri"/>
                <a:cs typeface="Calibri"/>
              </a:rPr>
              <a:t>Zákon (novela)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600">
                <a:ea typeface="Calibri"/>
                <a:cs typeface="Calibri"/>
              </a:rPr>
              <a:t>Plné znění zákonů</a:t>
            </a:r>
          </a:p>
          <a:p>
            <a:pPr marL="1007745" lvl="2" indent="-251460">
              <a:buClr>
                <a:srgbClr val="7E8585"/>
              </a:buClr>
              <a:buFont typeface="Wingdings" panose="020F0502020204030204" pitchFamily="34" charset="0"/>
              <a:buChar char="§"/>
            </a:pPr>
            <a:r>
              <a:rPr lang="cs-CZ" sz="1600">
                <a:ea typeface="Calibri"/>
                <a:cs typeface="Calibri"/>
              </a:rPr>
              <a:t>40/2009 Sb.</a:t>
            </a:r>
          </a:p>
          <a:p>
            <a:pPr marL="1007745" lvl="2" indent="-251460">
              <a:buClr>
                <a:srgbClr val="7E8585"/>
              </a:buClr>
              <a:buFont typeface="Wingdings" panose="020F0502020204030204" pitchFamily="34" charset="0"/>
              <a:buChar char="§"/>
            </a:pPr>
            <a:r>
              <a:rPr lang="cs-CZ" sz="1600">
                <a:ea typeface="Calibri"/>
                <a:cs typeface="Calibri"/>
              </a:rPr>
              <a:t>167/1998 Sb.</a:t>
            </a:r>
          </a:p>
          <a:p>
            <a:pPr marL="1007745" lvl="2" indent="-251460">
              <a:buClr>
                <a:srgbClr val="7E8585"/>
              </a:buClr>
              <a:buFont typeface="Wingdings" panose="020F0502020204030204" pitchFamily="34" charset="0"/>
              <a:buChar char="§"/>
            </a:pPr>
            <a:r>
              <a:rPr lang="cs-CZ" sz="1600">
                <a:ea typeface="Calibri"/>
                <a:cs typeface="Calibri"/>
              </a:rPr>
              <a:t>269/1994 Sb.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600">
                <a:ea typeface="Calibri"/>
                <a:cs typeface="Calibri"/>
              </a:rPr>
              <a:t>Další dokumenty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600">
                <a:ea typeface="Calibri"/>
                <a:cs typeface="Calibri"/>
              </a:rPr>
              <a:t>V pravé části je okno</a:t>
            </a:r>
          </a:p>
          <a:p>
            <a:pPr marL="756285" lvl="2" indent="0">
              <a:buClr>
                <a:srgbClr val="7E8585"/>
              </a:buClr>
              <a:buNone/>
            </a:pPr>
            <a:r>
              <a:rPr lang="cs-CZ" sz="1600">
                <a:ea typeface="Calibri"/>
                <a:cs typeface="Calibri"/>
              </a:rPr>
              <a:t>s přehledem PN</a:t>
            </a:r>
          </a:p>
        </p:txBody>
      </p:sp>
    </p:spTree>
    <p:extLst>
      <p:ext uri="{BB962C8B-B14F-4D97-AF65-F5344CB8AC3E}">
        <p14:creationId xmlns:p14="http://schemas.microsoft.com/office/powerpoint/2010/main" val="21453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43C92-C874-9596-196F-91C279731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CB36ED3-EF05-7041-E634-4EF1693C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AD1EC10-6D64-6B33-3B90-DE7A08A3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CA5A24-6FF8-9361-281A-3D61F5B54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Otevření v editoru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C19A2B-B051-2EE3-C6C4-E0BC2CE79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104" y="1928325"/>
            <a:ext cx="7905033" cy="4567060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97E9125-46BF-FC86-8225-FE07AE102B99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/>
              <a:t>Stejně jako ve fázi tvorby novel, může uživatel u plných znění zvolit tři režimy zobrazení změn: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b="1" dirty="0">
                <a:ea typeface="Calibri"/>
                <a:cs typeface="Calibri"/>
              </a:rPr>
              <a:t>přes sebe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pod sebou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pouze novelizované znění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2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6DC1C-981C-9771-3B65-D6C3F5C1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AF49A79-B636-FD74-0A1A-DAD5414A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FF2237D-21D5-CAF6-0494-AE035A2F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E850539-E5E5-8374-7396-6BEBBF147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Otevření v editoru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802713-B9E0-BC9D-B204-DA2A0991D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4873" y="1954677"/>
            <a:ext cx="7899197" cy="4523931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1C2C8FF-F97B-D6BB-EB38-BE8E108217D8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/>
              <a:t>Stejně jako ve fázi tvorby novel, může uživatel u plných znění zvolit tři režimy zobrazení změn: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přes sebe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b="1" dirty="0">
                <a:ea typeface="Calibri"/>
                <a:cs typeface="Calibri"/>
              </a:rPr>
              <a:t>pod sebou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pouze novelizované znění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4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7F746-8D0E-738C-3942-C5C67C118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014F8BA-98FF-9D4B-DF83-CBF7EECA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B0005E2-5FD0-A339-DB4D-C8587773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01F66DD-15F4-1E37-8599-EE5716EC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Otevření v editoru</a:t>
            </a:r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608513-0110-C06C-B976-1D81676EC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6078" y="1925321"/>
            <a:ext cx="7837240" cy="4561813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61822445-C179-2AEA-19D1-687B7D36F0C7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/>
              <a:t>Stejně jako ve fázi tvorby novel, může uživatel u plných znění zvolit tři režimy zobrazení změn: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přes sebe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pod sebou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b="1" dirty="0">
                <a:ea typeface="Calibri"/>
                <a:cs typeface="Calibri"/>
              </a:rPr>
              <a:t>pouze novelizované znění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0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C777B-0DF6-149C-B44C-7CDA99BE1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A8E18A2-E7B3-09A0-A36F-0FCCE468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D7332C-370B-C356-4951-BA8D0CA7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4CA51F1-0B17-1D1D-66B6-5CFA8886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Otevření v editoru</a:t>
            </a:r>
            <a:endParaRPr lang="en-US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5BD893C8-35E7-3391-C7DB-6B167F27AA3C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2791447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Akce s PN jsou dostupné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z hlavního menu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z kontextového menu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Aby položky byly aktivní (dostupné), uživatel musí </a:t>
            </a:r>
            <a:r>
              <a:rPr lang="cs-CZ" sz="1800" b="1" dirty="0">
                <a:ea typeface="Calibri"/>
                <a:cs typeface="Calibri"/>
              </a:rPr>
              <a:t>vybrat konkrétní PN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Kontextové menu uživatel otevře </a:t>
            </a:r>
            <a:r>
              <a:rPr lang="cs-CZ" sz="1800" b="1" dirty="0">
                <a:ea typeface="Calibri"/>
                <a:cs typeface="Calibri"/>
              </a:rPr>
              <a:t>kliknutím pravého tlačítka myši nad vybraným PN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Systém otevře nabídku všech akcí, uživatel musí vybrat položku </a:t>
            </a:r>
            <a:r>
              <a:rPr lang="cs-CZ" sz="1800" b="1" dirty="0">
                <a:ea typeface="Calibri"/>
                <a:cs typeface="Calibri"/>
              </a:rPr>
              <a:t>Pozměňovací návrhy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8B9D6E-E81D-728F-BAEC-45A5174CF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82" y="1643480"/>
            <a:ext cx="8309694" cy="46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25A11-28AB-BF85-81C2-B5C8A3C5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4FE833E-1FF3-FC77-BB27-EB50F41A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66C113A-F730-6C84-515E-4AE7E531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395196D-071D-477E-5106-5834EF1A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Editace návrhu - vytváření jednotlivých PN</a:t>
            </a:r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6681D07-1265-AB3C-62E4-28232BCC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>
                <a:ea typeface="+mn-lt"/>
                <a:cs typeface="+mn-lt"/>
              </a:rPr>
              <a:t>Nahrazení slova textem</a:t>
            </a:r>
            <a:endParaRPr lang="cs-CZ" sz="1800">
              <a:ea typeface="Calibri"/>
              <a:cs typeface="Calibri"/>
            </a:endParaRPr>
          </a:p>
          <a:p>
            <a:pPr marL="323850" indent="-323850"/>
            <a:r>
              <a:rPr lang="cs-CZ" sz="1800">
                <a:ea typeface="+mn-lt"/>
                <a:cs typeface="+mn-lt"/>
              </a:rPr>
              <a:t>Vypuštění slova</a:t>
            </a:r>
            <a:endParaRPr lang="cs-CZ" sz="1800">
              <a:ea typeface="Calibri"/>
              <a:cs typeface="Calibri"/>
            </a:endParaRPr>
          </a:p>
          <a:p>
            <a:pPr marL="323850" indent="-323850"/>
            <a:r>
              <a:rPr lang="cs-CZ" sz="1800">
                <a:ea typeface="+mn-lt"/>
                <a:cs typeface="+mn-lt"/>
              </a:rPr>
              <a:t>Vyhledání a nahrazení slova</a:t>
            </a:r>
            <a:endParaRPr lang="cs-CZ" sz="1800">
              <a:ea typeface="Calibri"/>
              <a:cs typeface="Calibri"/>
            </a:endParaRPr>
          </a:p>
          <a:p>
            <a:pPr marL="323850" indent="-323850"/>
            <a:r>
              <a:rPr lang="cs-CZ" sz="1800">
                <a:ea typeface="+mn-lt"/>
                <a:cs typeface="+mn-lt"/>
              </a:rPr>
              <a:t>Nastavení novelizačního pokynu</a:t>
            </a:r>
            <a:endParaRPr lang="cs-CZ" sz="1800">
              <a:ea typeface="Calibri"/>
              <a:cs typeface="Calibri"/>
            </a:endParaRPr>
          </a:p>
          <a:p>
            <a:pPr marL="323850" indent="-323850"/>
            <a:r>
              <a:rPr lang="cs-CZ" sz="1800">
                <a:ea typeface="+mn-lt"/>
                <a:cs typeface="+mn-lt"/>
              </a:rPr>
              <a:t>Povyšování a ponižování novelizační instrukce</a:t>
            </a:r>
          </a:p>
          <a:p>
            <a:pPr marL="323850" indent="-323850"/>
            <a:r>
              <a:rPr lang="cs-CZ" sz="1800">
                <a:ea typeface="+mn-lt"/>
                <a:cs typeface="+mn-lt"/>
              </a:rPr>
              <a:t>Změna hodnot (čísel)</a:t>
            </a:r>
          </a:p>
          <a:p>
            <a:pPr marL="323850" indent="-323850"/>
            <a:r>
              <a:rPr lang="cs-CZ" sz="1800">
                <a:ea typeface="+mn-lt"/>
                <a:cs typeface="+mn-lt"/>
              </a:rPr>
              <a:t>Zrušení fragmentu</a:t>
            </a:r>
          </a:p>
          <a:p>
            <a:pPr marL="323850" indent="-323850"/>
            <a:r>
              <a:rPr lang="cs-CZ" sz="1800">
                <a:ea typeface="+mn-lt"/>
                <a:cs typeface="+mn-lt"/>
              </a:rPr>
              <a:t>Sloučení novelizačních bodů</a:t>
            </a:r>
            <a:endParaRPr lang="cs-CZ" sz="1800">
              <a:ea typeface="Calibri"/>
              <a:cs typeface="Calibri"/>
            </a:endParaRPr>
          </a:p>
          <a:p>
            <a:pPr marL="323850" indent="-323850"/>
            <a:r>
              <a:rPr lang="cs-CZ" sz="1800">
                <a:ea typeface="+mn-lt"/>
                <a:cs typeface="+mn-lt"/>
              </a:rPr>
              <a:t>Vložení paragrafu</a:t>
            </a:r>
          </a:p>
          <a:p>
            <a:pPr marL="323850" indent="-323850"/>
            <a:r>
              <a:rPr lang="cs-CZ" sz="1800">
                <a:ea typeface="+mn-lt"/>
                <a:cs typeface="+mn-lt"/>
              </a:rPr>
              <a:t>Smazání PN</a:t>
            </a: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6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Modul 4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Pozměňovací návrhy</a:t>
            </a:r>
            <a:br>
              <a:rPr lang="cs-CZ" b="0" i="0" dirty="0">
                <a:effectLst/>
                <a:latin typeface="+mn-lt"/>
              </a:rPr>
            </a:br>
            <a:br>
              <a:rPr lang="cs-CZ" b="0" i="0" dirty="0">
                <a:effectLst/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2435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AFAB8-FC7A-C8CF-8600-90E90CFC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A1AEEE7-072E-204C-A6E2-7546B42E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1060867-CC20-8284-243A-66EAEB4C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1F81379-1BD6-AF52-A251-FF3F2FE8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 fragmentu pro editaci</a:t>
            </a:r>
            <a:endParaRPr lang="en-US" dirty="0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EA8D6B47-D6F4-DCBF-F3C9-CA4D901A7ADE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4265389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 fontScale="92500"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V hlavním okně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výběr fragmentu je vyznačen </a:t>
            </a:r>
            <a:r>
              <a:rPr lang="cs-CZ" sz="1800" b="1" dirty="0">
                <a:ea typeface="Calibri"/>
                <a:cs typeface="Calibri"/>
              </a:rPr>
              <a:t>tečkovaným obdélníkem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stejně tak i v levém menu (Obsah)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fragment se aktivuje rovnou pro editaci (je možné upravovat text)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V levém menu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uživatel vybere </a:t>
            </a:r>
            <a:r>
              <a:rPr lang="cs-CZ" sz="1800" b="1" dirty="0">
                <a:ea typeface="Calibri"/>
                <a:cs typeface="Calibri"/>
              </a:rPr>
              <a:t>Obsah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z obsahu vybere </a:t>
            </a:r>
            <a:r>
              <a:rPr lang="cs-CZ" sz="1800" b="1" dirty="0">
                <a:ea typeface="Calibri"/>
                <a:cs typeface="Calibri"/>
              </a:rPr>
              <a:t>konkrétní fragment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výběr fragmentu je označen šedým obdélníkem (šedé podbarvení)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je možné provádět akce s fragmentem, nikoliv s textem uvnitř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C679A6-EF74-89EF-9A57-CFAA2E44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078" b="57857"/>
          <a:stretch/>
        </p:blipFill>
        <p:spPr>
          <a:xfrm>
            <a:off x="4822291" y="1913343"/>
            <a:ext cx="6939499" cy="2035711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A253A6-E1F9-42DE-CD69-5807D9EAF1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311" b="57283"/>
          <a:stretch/>
        </p:blipFill>
        <p:spPr>
          <a:xfrm>
            <a:off x="4794482" y="4305022"/>
            <a:ext cx="6969246" cy="20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708EE-0F93-85EB-3834-509F83FB9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99AE70F-7F02-C52F-389E-6C9547B1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88B0673-D0CD-5333-FDAB-7EE0AA55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2E13B67-5C56-BA91-F158-73AE8333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Nahrazení slova textem</a:t>
            </a:r>
            <a:endParaRPr lang="en-US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CCF3ADA8-EAC4-BBCC-B7A7-84AF7B5E4D34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Pozměňovací návrh:</a:t>
            </a:r>
            <a:endParaRPr lang="cs-CZ" dirty="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 čl. I novelizačním bodu 15 se slova „jeden rok“ nahrazují slovy „dvě léta“.</a:t>
            </a:r>
            <a:endParaRPr lang="cs-CZ" dirty="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Znění novely: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Pozměňovací návrhy se provádějí úpravou úplného znění novelizovaného zákona </a:t>
            </a: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15" name="Picture 1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BFCEA90-FD61-008E-BFAC-B4BB3F2C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4" y="3171058"/>
            <a:ext cx="9677957" cy="11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21163-2A83-EA38-B0FD-8BC839C9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1C4A617-5516-107C-E37C-F70D9E86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5DF6100-7FBE-A16C-D558-1169A263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A948970-04E4-7AA3-5CEF-E573EBD1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Nahrazení slova textem</a:t>
            </a:r>
            <a:endParaRPr lang="en-US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B16FCDFF-B025-B1F9-1B7C-683B63595C23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108484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vybere příslušné úplné znění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endParaRPr lang="cs-CZ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A vyhledá příslušný fragment (v levém menu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 dirty="0">
                <a:ea typeface="Calibri"/>
                <a:cs typeface="Calibri"/>
              </a:rPr>
              <a:t>, nebo hlavním okně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  <a:r>
              <a:rPr lang="cs-CZ" sz="1800" dirty="0">
                <a:ea typeface="Calibri"/>
                <a:cs typeface="Calibri"/>
              </a:rPr>
              <a:t>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1FE656-CE04-0134-4F17-0E6EEAEF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59" y="1646365"/>
            <a:ext cx="8064964" cy="45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4DC33-B673-D2C5-0F12-0D03B3E0F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E6B9A85-34DD-95C3-1346-1032BFB2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7CFBF30-FF34-0A6F-9A8D-3A7E4695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9B29419-6B2C-0D88-1917-6E0EC4D4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Nahrazení slova textem</a:t>
            </a:r>
            <a:endParaRPr lang="en-US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9B0BA1C2-9207-6A24-4A91-7BC5E780F1BF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kliknutím zpřístupní fragment k editaci a slovo (nebo text)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 a nahradí jiný slovem (nebo textem)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351CCA-AFFD-EE83-AFCF-A92B36621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336" y="2022065"/>
            <a:ext cx="8016793" cy="4518137"/>
          </a:xfrm>
        </p:spPr>
      </p:pic>
    </p:spTree>
    <p:extLst>
      <p:ext uri="{BB962C8B-B14F-4D97-AF65-F5344CB8AC3E}">
        <p14:creationId xmlns:p14="http://schemas.microsoft.com/office/powerpoint/2010/main" val="35667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C16E8-0975-EF73-5450-5F1E0BB79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0157C5D-254F-A0A7-F2B2-DC5CB48E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176969E-6BDE-0AD5-A378-9FADDDF0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9D4DBA0-EFDC-F201-64CB-E034B0D9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Nahrazení slova textem</a:t>
            </a:r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0160AD-4BEE-4A3A-746D-1A10BA5DB1CE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 vytvoří pozměňovací návrh</a:t>
            </a:r>
            <a:endParaRPr lang="cs-CZ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sz="1800" dirty="0">
                <a:ea typeface="Calibri"/>
                <a:cs typeface="Calibri"/>
              </a:rPr>
              <a:t>(pozn: aby se změna zaznamenala, uživatel musí opustit fragment, ve kterém prováděl změnu)</a:t>
            </a:r>
            <a:endParaRPr lang="cs-CZ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  <p:pic>
        <p:nvPicPr>
          <p:cNvPr id="10" name="Content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03DCD0-0167-5CA6-FB5A-DCC9F07EC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336" y="2372474"/>
            <a:ext cx="7493961" cy="4212224"/>
          </a:xfrm>
        </p:spPr>
      </p:pic>
    </p:spTree>
    <p:extLst>
      <p:ext uri="{BB962C8B-B14F-4D97-AF65-F5344CB8AC3E}">
        <p14:creationId xmlns:p14="http://schemas.microsoft.com/office/powerpoint/2010/main" val="37876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F8799-4F3A-6323-2B6F-32D942D35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01199B8-C0F2-0BD1-94DE-A3894414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1E6BD0F-5DDF-3D2D-7830-5D43E93F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6C3B9E1-600D-D815-C4BF-26690747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Nahrazení slova textem</a:t>
            </a:r>
            <a:endParaRPr lang="en-US" dirty="0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5AF0B5-51C6-3DA4-C0FA-9748C105F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80" y="2337105"/>
            <a:ext cx="7458700" cy="4196562"/>
          </a:xfrm>
        </p:spPr>
      </p:pic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D1B8A7BF-2307-4DC1-AE16-E62620C13762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Poté, co uživatel vybere PN v pravém menu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, systém zvýrazní měněnou část předpisu a přesné znění PN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1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C9998-DB11-C11C-7E29-73A68C438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F21A65A-8F6D-1B25-1536-43F1ED8F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9FB0575-1788-B087-F21D-36185552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C0681CB-E37F-465E-00DA-5DAB9706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Nahrazení slova textem</a:t>
            </a:r>
            <a:endParaRPr lang="en-US" dirty="0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2B6888-55BD-2B3A-E09F-0A56314F3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80" y="2337105"/>
            <a:ext cx="7458700" cy="4196562"/>
          </a:xfrm>
        </p:spPr>
      </p:pic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6D6D80BE-10CA-20B7-AA1B-9980345339B0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Poté, co uživatel vybere PN v pravém menu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, systém zvýrazní měněnou část předpisu a přesné znění PN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Novelizační instrukci je možné upravit (např. slovo -&gt; text). Bude vysvětleno dále.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Calibri"/>
              <a:cs typeface="Calibri"/>
            </a:endParaRPr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C6A60E76-9512-4DA1-9235-971DF6465D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06" b="66852"/>
          <a:stretch/>
        </p:blipFill>
        <p:spPr>
          <a:xfrm>
            <a:off x="8634273" y="2648472"/>
            <a:ext cx="3127472" cy="1536349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289F85F9-F9B2-24B6-925A-7F98FDC00A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9" t="-19" r="-89" b="67543"/>
          <a:stretch/>
        </p:blipFill>
        <p:spPr>
          <a:xfrm>
            <a:off x="8632709" y="4612672"/>
            <a:ext cx="3131443" cy="15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981AB-C203-E033-D41B-70596EB2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5B6A015-8207-1352-175E-7925FEB1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dirty="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2EA83E6-62CC-0D80-14B0-488E6EEF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CEBC492-8DCE-FD56-5E8A-D4E1B304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Detail pozměňovacího návrhu</a:t>
            </a:r>
            <a:endParaRPr lang="en-US" dirty="0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A47B5601-AFF7-2DE6-E56E-B7693902F013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32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Detail pozměňovacího návrhu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 nabízí tři záložky -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Text, Vlastnosti, Odůvodnění</a:t>
            </a: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74F52E6B-3CF5-6F4A-5B5A-931F005A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38"/>
          <a:stretch/>
        </p:blipFill>
        <p:spPr>
          <a:xfrm>
            <a:off x="527212" y="2314749"/>
            <a:ext cx="2520862" cy="3802561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12E6B8-5DC9-F11E-0CD6-162A3D7B2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820" y="2315855"/>
            <a:ext cx="2657235" cy="3807919"/>
          </a:xfrm>
          <a:prstGeom prst="rect">
            <a:avLst/>
          </a:prstGeom>
        </p:spPr>
      </p:pic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CC3F39C8-428F-9974-21F5-EEB9855BF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430" y="2314054"/>
            <a:ext cx="2660517" cy="37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6CF05-8F64-DAF9-F7AF-6FE68464B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53018B0-17D0-700B-8474-EA2ABC53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ACE3B08-6E25-DEFF-06A7-3F224554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30A80D9-43D9-DC1B-1E52-1CD54B81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Odůvodnění</a:t>
            </a:r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99F09E56-9EEE-1F17-AE05-62A2350472AC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32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vybere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 a pak zvolí </a:t>
            </a:r>
            <a:r>
              <a:rPr lang="cs-CZ" sz="1800" b="1" dirty="0">
                <a:ea typeface="Calibri"/>
                <a:cs typeface="Calibri"/>
              </a:rPr>
              <a:t>Vytvořit odůvodnění</a:t>
            </a:r>
            <a:r>
              <a:rPr lang="cs-CZ" sz="1800" dirty="0">
                <a:ea typeface="Calibri"/>
                <a:cs typeface="Calibri"/>
              </a:rPr>
              <a:t> nebo </a:t>
            </a:r>
            <a:r>
              <a:rPr lang="cs-CZ" sz="1800" b="1" dirty="0">
                <a:ea typeface="Calibri"/>
                <a:cs typeface="Calibri"/>
              </a:rPr>
              <a:t>Připojit odůvodnění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16" name="Content Placeholder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E05DCF-29D7-467F-76DB-7368FA68A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94" y="1985650"/>
            <a:ext cx="8026030" cy="4549753"/>
          </a:xfrm>
        </p:spPr>
      </p:pic>
    </p:spTree>
    <p:extLst>
      <p:ext uri="{BB962C8B-B14F-4D97-AF65-F5344CB8AC3E}">
        <p14:creationId xmlns:p14="http://schemas.microsoft.com/office/powerpoint/2010/main" val="2616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6CBA-9960-8033-439B-83958256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DF72D2A-7613-318F-97FC-985E678A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31529F4-6D61-D9AB-D909-0873A3EA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127B484-46D8-6B9C-CC51-6923CE57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Odůvodnění</a:t>
            </a:r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8FAA6989-0BDE-8322-32DB-15788C6A354D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32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vyplní text odůvodnění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13" name="Content Placeholder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945CF7-8B43-34B5-1B4D-D9279691C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98" y="2009909"/>
            <a:ext cx="8030519" cy="4527153"/>
          </a:xfrm>
        </p:spPr>
      </p:pic>
    </p:spTree>
    <p:extLst>
      <p:ext uri="{BB962C8B-B14F-4D97-AF65-F5344CB8AC3E}">
        <p14:creationId xmlns:p14="http://schemas.microsoft.com/office/powerpoint/2010/main" val="144216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A36C-DF79-2A0C-B316-8E73EC01C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2ADA1-4A67-BCD8-0A08-71E1E9F9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A7934C-1561-C851-431D-2D2F2924E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Založení sady pozměňovacích návrhů pro Plénum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FBAC2-1EEB-02A6-49D6-E8AAE16620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r>
              <a:rPr lang="cs-CZ"/>
              <a:t>Legislativní odbor</a:t>
            </a:r>
            <a:endParaRPr lang="pt-BR"/>
          </a:p>
          <a:p>
            <a:pPr marL="0" indent="-36000">
              <a:buNone/>
            </a:pPr>
            <a:r>
              <a:rPr lang="cs-CZ"/>
              <a:t> </a:t>
            </a:r>
            <a:endParaRPr lang="pt-BR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2AE2725-33F2-8F25-B8D4-4575444431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1107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A659-C11C-C55D-5860-7686706B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BB8DA45-9AD1-089E-3184-DE430B9F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D0336CE-1AD5-61F1-AC9E-2CDEE0D8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F14E0E6-1BDA-03B7-E2DD-70CED185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Vypuštění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88D7BDCB-34B5-D4F9-58F9-496DA11724B7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Pozměňovací návrh:</a:t>
            </a:r>
            <a:endParaRPr lang="cs-CZ" dirty="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 § 67 odst.  1 se vypouští slovo "majetkový".</a:t>
            </a:r>
            <a:endParaRPr lang="cs-CZ" dirty="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10" name="Picture 9" descr="A white background with green text&#10;&#10;AI-generated content may be incorrect.">
            <a:extLst>
              <a:ext uri="{FF2B5EF4-FFF2-40B4-BE49-F238E27FC236}">
                <a16:creationId xmlns:a16="http://schemas.microsoft.com/office/drawing/2014/main" id="{AA3B62FC-317B-A95A-15D7-508A0A0C9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4" y="2757870"/>
            <a:ext cx="11135211" cy="12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5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5B3F4-F1E5-8D5E-48BB-470AF97F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3CCBECA-D71F-A96A-50DD-5CCA3BCF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93A6481-BAA5-D158-73F4-507220AE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F1F09FA-6B1F-49B4-AB64-274AF0B0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Vypuštění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3F708DDE-7971-1B93-8C13-C8F72789EBCC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vybere plné znění předpisu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, vyhledá příslušný fragment 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 dirty="0">
                <a:ea typeface="Calibri"/>
                <a:cs typeface="Calibri"/>
              </a:rPr>
              <a:t> a vymaže požadovanou část textu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12DC48-D585-2435-FC1F-1FF365A8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4" y="2041270"/>
            <a:ext cx="7942599" cy="44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8608D-FF7C-F2F0-5B1F-7D9DDB79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D6E84A7-0E17-C75A-AECA-D9CC070A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651D4CB-A9CA-C7C9-826C-EF505C52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307F4BF-7ACC-0A01-E01C-053A19E5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D1EE8D3C-35AA-D5FD-D906-6B1D12CBFB5F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Nahrazení slov "výjimečný trest" za "nejtvrdší trest"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Obsahuje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vyhledávání výrazu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vyhledávání pouze celých slov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rozlišování malých a velkých písmen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nahrazení výrazu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problémy spojené s nahrazováním</a:t>
            </a: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0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1AC2B-AEA7-2467-6525-C712272B4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FD7603B-7D9D-BF9E-27E2-4F46E340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AF43155-EEF9-87DA-0342-FC13CB74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216FF55-4E6C-590C-0B34-C5522957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B6DD0BB6-7BB6-9F0B-5A6F-70399CA12620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2763637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 fontScale="85000"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Vyhledání výrazu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"výjimečný" 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Postup: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Uživatel vybere záložku </a:t>
            </a:r>
            <a:r>
              <a:rPr lang="cs-CZ" sz="1800" b="1" dirty="0">
                <a:ea typeface="Calibri"/>
                <a:cs typeface="Calibri"/>
              </a:rPr>
              <a:t>Text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Pak položku </a:t>
            </a:r>
            <a:r>
              <a:rPr lang="cs-CZ" sz="1800" b="1" dirty="0">
                <a:ea typeface="Calibri"/>
                <a:cs typeface="Calibri"/>
              </a:rPr>
              <a:t>"Najít / nahradit"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Zadá </a:t>
            </a:r>
            <a:r>
              <a:rPr lang="cs-CZ" sz="1800" b="1" dirty="0">
                <a:ea typeface="Calibri"/>
                <a:cs typeface="Calibri"/>
              </a:rPr>
              <a:t>vyhledávaný výraz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b="1" dirty="0">
                <a:ea typeface="Calibri"/>
                <a:cs typeface="Calibri"/>
              </a:rPr>
              <a:t>(3)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Výsledek:</a:t>
            </a:r>
            <a:endParaRPr lang="cs-CZ" dirty="0"/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nalezeno celkem 40 výskytů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je možné procházet (hledat předchozí / další)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nerozlišují se malá / velká písmena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45AC25-C8BA-8999-1DC3-BEA566F33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61" y="1713110"/>
            <a:ext cx="8387562" cy="47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B0A15-14E2-7247-E3A4-61266B463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E7310A0-49C8-8D32-470F-DA0A372F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9151263-653A-4213-8E26-FEE7E5E4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AC40ED5-A71A-3A6E-F45A-EC51C100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6B61969F-B8B5-0F62-CA44-FD2D04BAAD64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2974994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Hledání pouze celých slov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Hledaný výraz: "</a:t>
            </a:r>
            <a:r>
              <a:rPr lang="cs-CZ" sz="1800" dirty="0" err="1">
                <a:ea typeface="Calibri"/>
                <a:cs typeface="Calibri"/>
              </a:rPr>
              <a:t>výji</a:t>
            </a:r>
            <a:r>
              <a:rPr lang="cs-CZ" sz="1800" dirty="0">
                <a:ea typeface="Calibri"/>
                <a:cs typeface="Calibri"/>
              </a:rPr>
              <a:t>"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Není zaškrtnuto: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systém hledá </a:t>
            </a:r>
            <a:r>
              <a:rPr lang="cs-CZ" sz="1800" b="1" dirty="0">
                <a:ea typeface="Calibri"/>
                <a:cs typeface="Calibri"/>
              </a:rPr>
              <a:t>výskyt v jakékoliv části</a:t>
            </a:r>
            <a:r>
              <a:rPr lang="cs-CZ" sz="1800" dirty="0">
                <a:ea typeface="Calibri"/>
                <a:cs typeface="Calibri"/>
              </a:rPr>
              <a:t> slova / textu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nalezeno 58 výskytů 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Je zaškrtnuto:</a:t>
            </a:r>
            <a:endParaRPr lang="cs-CZ" dirty="0"/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systém hledá </a:t>
            </a:r>
            <a:r>
              <a:rPr lang="cs-CZ" sz="1800" b="1" dirty="0">
                <a:ea typeface="Calibri"/>
                <a:cs typeface="Calibri"/>
              </a:rPr>
              <a:t>přesnou shodu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nenalezen žádný výskyt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571A35-40DA-E900-C3D5-463F7052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204" y="4389090"/>
            <a:ext cx="8159519" cy="1967688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D510E8-1968-7CF0-6000-A9DB5DAB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767" y="2269820"/>
            <a:ext cx="8159518" cy="19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2594A-BE5E-ED87-1953-AA2B2F725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AF0F5A7-9185-7C08-E95D-2021ABCF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70802E6-E12D-1439-6FB8-57CBE180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7B2703A-9700-274D-EE3F-0552C8F7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E5840756-8C5F-B910-6A79-9E8B7EC792C7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4599110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Rozdíly v hledání výrazu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Hledání slova "výjimečný":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systém vyhledá 40 výskytů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včetně těch, kde je "výjimečný" částí slova, tj. např. "výjimečným"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CBF597-8827-74A9-BE51-EBA89845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91" t="-53" r="93"/>
          <a:stretch/>
        </p:blipFill>
        <p:spPr>
          <a:xfrm>
            <a:off x="5311751" y="1643838"/>
            <a:ext cx="6445712" cy="48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D2849-0665-3A81-CBFF-BA1587A96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53DCA87-D450-CB06-4DBB-52487C82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51896BD-A7C6-FE97-01DD-5955BD94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64732E7-C148-CD3D-3309-C3D0BB1E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48AB83D6-0DCC-6428-325B-CA641D9A39FD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4232016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Rozdíly v hledání výrazu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Hledání slova "výjimečný trest":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systém vyhledá 6 výskytů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vynechává odlišné tvary, jako např. "výjimečným trestem"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C2C9A5-6A95-10C3-091D-CF46A789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21" t="-53" r="84" b="116"/>
          <a:stretch/>
        </p:blipFill>
        <p:spPr>
          <a:xfrm>
            <a:off x="4760446" y="1710582"/>
            <a:ext cx="7002596" cy="47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22343-A279-73DF-5EF3-E76C4F718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0EFD6BD-3D7E-87ED-3B12-FF978005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A6A8CE8-5A44-6C59-3E5A-FCB199BA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CD58CC6-F7BF-0786-50A4-4686AB57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19DC9AF9-9E6C-BE53-2D64-0F1F0A516B90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4232016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Rozdíly při rozlišování malých a velkých písmen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Zaškrtnuté </a:t>
            </a:r>
            <a:r>
              <a:rPr lang="cs-CZ" sz="1800" b="1" dirty="0">
                <a:ea typeface="Calibri"/>
                <a:cs typeface="Calibri"/>
              </a:rPr>
              <a:t>Rozlišovat velikost písmen</a:t>
            </a:r>
            <a:r>
              <a:rPr lang="cs-CZ" sz="1800" dirty="0">
                <a:ea typeface="Calibri"/>
                <a:cs typeface="Calibri"/>
              </a:rPr>
              <a:t>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systém vyhledá 37 výskytů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přeskočí výskyty, kde je velké "V" na začátku slova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Nezaškrtnuté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Rozlišovat velikost písmen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systém vyhledá 40 výskytů, tj. vyhledávání o 2 snímky dříve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B6F5BD-5799-5CD8-4C1B-F3E1A71D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/>
          <a:stretch/>
        </p:blipFill>
        <p:spPr>
          <a:xfrm>
            <a:off x="4761109" y="1646365"/>
            <a:ext cx="7002619" cy="47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EF72-6A91-4826-B7C0-822F57F6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492692F-70E8-4973-E8B6-DA9AA88F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41F145F-2C10-A95B-52F5-96C1962D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81DF133-056B-D4E0-9253-267F7E3D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63D5B88D-2433-E07A-29B8-64428D24F237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953914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Tyto odlišnosti mají vliv při nahrazování slov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Příklad: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chceme nahradit slova "</a:t>
            </a:r>
            <a:r>
              <a:rPr lang="cs-CZ" sz="1800" b="1" dirty="0">
                <a:ea typeface="Calibri"/>
                <a:cs typeface="Calibri"/>
              </a:rPr>
              <a:t>výjimečný trest</a:t>
            </a:r>
            <a:r>
              <a:rPr lang="cs-CZ" sz="1800" dirty="0">
                <a:ea typeface="Calibri"/>
                <a:cs typeface="Calibri"/>
              </a:rPr>
              <a:t>" slovy "</a:t>
            </a:r>
            <a:r>
              <a:rPr lang="cs-CZ" sz="1800" b="1" dirty="0">
                <a:ea typeface="Calibri"/>
                <a:cs typeface="Calibri"/>
              </a:rPr>
              <a:t>nejtvrdší trest</a:t>
            </a:r>
            <a:r>
              <a:rPr lang="cs-CZ" sz="1800" dirty="0">
                <a:ea typeface="Calibri"/>
                <a:cs typeface="Calibri"/>
              </a:rPr>
              <a:t>"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Původní znění však obsahuje odlišné tvary tohoto slovního spojení, včetně rozlišení velkých a malých písmen (začátek vět, nadpisy)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DCDB32A-3969-F758-2F6E-5A8DEC55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657" y="1646365"/>
            <a:ext cx="5620466" cy="47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CBA16-A8FE-8984-4A5E-B01A483E8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645ABD8-45CE-3C3A-1D03-F9F42EE0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ED597F6-34E0-CA1A-AA50-755C09E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B300BB7-8F0E-ACBE-4030-D0A44237E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FF00DB25-36DC-1809-793B-9CE38CB9213C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29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 horním menu vybere záložku </a:t>
            </a:r>
            <a:r>
              <a:rPr lang="cs-CZ" sz="1800" b="1" dirty="0">
                <a:ea typeface="Calibri"/>
                <a:cs typeface="Calibri"/>
              </a:rPr>
              <a:t>Text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, v nabídce klikne na </a:t>
            </a:r>
            <a:r>
              <a:rPr lang="cs-CZ" sz="1800" b="1" dirty="0">
                <a:ea typeface="Calibri"/>
                <a:cs typeface="Calibri"/>
              </a:rPr>
              <a:t>Najít / nahradit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Do pole </a:t>
            </a:r>
            <a:r>
              <a:rPr lang="cs-CZ" sz="1800" b="1" dirty="0">
                <a:ea typeface="Calibri"/>
                <a:cs typeface="Calibri"/>
              </a:rPr>
              <a:t>Najít</a:t>
            </a:r>
            <a:r>
              <a:rPr lang="cs-CZ" sz="1800" dirty="0">
                <a:ea typeface="Calibri"/>
                <a:cs typeface="Calibri"/>
              </a:rPr>
              <a:t> zadá text, který se má změnit / nahradit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Systém u políčka Najít v pravém horním rohu uvádí </a:t>
            </a:r>
            <a:r>
              <a:rPr lang="cs-CZ" sz="1800" b="1" dirty="0">
                <a:ea typeface="Calibri"/>
                <a:cs typeface="Calibri"/>
              </a:rPr>
              <a:t>počet nalezených výskytů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do pole </a:t>
            </a:r>
            <a:r>
              <a:rPr lang="cs-CZ" sz="1800" b="1" dirty="0">
                <a:ea typeface="Calibri"/>
                <a:cs typeface="Calibri"/>
              </a:rPr>
              <a:t>Nahradit</a:t>
            </a:r>
            <a:r>
              <a:rPr lang="cs-CZ" sz="1800" dirty="0">
                <a:ea typeface="Calibri"/>
                <a:cs typeface="Calibri"/>
              </a:rPr>
              <a:t> vyplní text, kterým se má původní nahradit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A provede nahrazení po jednom, nebo všech výskytů najednou 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- tlačítko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Nahradit vše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(5)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58A509-5AA4-D968-4FA3-20B99D4ECB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" b="37407"/>
          <a:stretch/>
        </p:blipFill>
        <p:spPr>
          <a:xfrm>
            <a:off x="528394" y="3537459"/>
            <a:ext cx="8002192" cy="28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D711A-8F2B-7EFC-6CC7-E0C892199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541707C-6285-1EFF-28B4-6EB5B309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1585496-1210-05C8-6F72-C4712A51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C0BB53A-0A92-7338-B08C-ED6F4630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Přehled typů sad PN</a:t>
            </a:r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CB55005-53AC-3F60-7900-B86865B78A8B}"/>
              </a:ext>
            </a:extLst>
          </p:cNvPr>
          <p:cNvSpPr txBox="1">
            <a:spLocks/>
          </p:cNvSpPr>
          <p:nvPr/>
        </p:nvSpPr>
        <p:spPr>
          <a:xfrm>
            <a:off x="526630" y="1628508"/>
            <a:ext cx="4404966" cy="4355490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Druh sady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pozměňovací návrh(y)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komplexní PN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návrh na zamítnutí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Situace k PN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běžný PN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PN k PN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přihlášení se poslance k PN jiného poslance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Předložení PN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písemné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0A385B3-B6D9-E263-2968-503EBD06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742" y="1471171"/>
            <a:ext cx="6715515" cy="50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231D4-9820-DF6A-6B15-564DEF576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9406848-062B-8836-9A73-97BCCD06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1747ECB-FCF9-1A76-73EF-C0DE82F5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48DC2B4-2C02-BACF-178C-5C0E1701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DF0308D2-6B77-590A-4598-F9F9D913F8F5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29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zobrazí informační okno s výsledkem, které uživatel kliknutím na tlačítko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Zavřít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uzavře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pravém menu se zobrazí vygenerované PN</a:t>
            </a:r>
          </a:p>
          <a:p>
            <a:pPr marL="323850" indent="-323850"/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DD1A2F-5A18-2C48-73B1-2277E6CCBE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" b="55269"/>
          <a:stretch/>
        </p:blipFill>
        <p:spPr>
          <a:xfrm>
            <a:off x="528394" y="2480672"/>
            <a:ext cx="11235337" cy="28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6C6C3-2D5D-DF67-3406-114579D3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6E03853-38A9-6440-7DB7-2158953F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3F852CF-1DB3-EAAA-2C5C-6A5A0918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A7DB219-265B-7139-19A6-56B0DE31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BA5124DD-601C-82E9-9A5C-3633388ECFA3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953914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 provedl </a:t>
            </a:r>
            <a:r>
              <a:rPr lang="cs-CZ" sz="1800" u="sng" dirty="0">
                <a:ea typeface="Calibri"/>
                <a:cs typeface="Calibri"/>
              </a:rPr>
              <a:t>nahrazení pouze u 6 výrazů</a:t>
            </a:r>
            <a:r>
              <a:rPr lang="cs-CZ" sz="1800" dirty="0">
                <a:ea typeface="Calibri"/>
                <a:cs typeface="Calibri"/>
              </a:rPr>
              <a:t>, přičemž výskytů slovního spojení "výjimečný trest" v různých obdobách je celkem 40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I když systém v rámci vyhledávání zvládá nerozlišovat malá a velká písmena, </a:t>
            </a:r>
            <a:r>
              <a:rPr lang="cs-CZ" sz="1800" u="sng" dirty="0">
                <a:ea typeface="Calibri"/>
                <a:cs typeface="Calibri"/>
              </a:rPr>
              <a:t>nahrazení provede vždy přesně podle zadání</a:t>
            </a:r>
            <a:r>
              <a:rPr lang="cs-CZ" sz="1800" dirty="0">
                <a:ea typeface="Calibri"/>
                <a:cs typeface="Calibri"/>
              </a:rPr>
              <a:t>. To znamená, že systém sice vyhledá "Výjimečný trest" (s velkým "V"), ale nahradí ho slovy "nejtvrdší trest" (s malým "n").</a:t>
            </a:r>
          </a:p>
          <a:p>
            <a:pPr marL="323850" indent="-323850"/>
            <a:r>
              <a:rPr lang="cs-CZ" sz="1800" u="sng" dirty="0">
                <a:ea typeface="Calibri"/>
                <a:cs typeface="Calibri"/>
              </a:rPr>
              <a:t>Některé chyby dokáže systém identifikovat</a:t>
            </a:r>
            <a:r>
              <a:rPr lang="cs-CZ" sz="1800" dirty="0">
                <a:ea typeface="Calibri"/>
                <a:cs typeface="Calibri"/>
              </a:rPr>
              <a:t>, např. malé písmeno na začátku nadpisu, a vpravo vedle fragmentu zobrazí vykřičník v červeném kolečku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C79107-7082-8CEE-D5B1-FFB9EBE4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29"/>
          <a:stretch/>
        </p:blipFill>
        <p:spPr>
          <a:xfrm>
            <a:off x="4683241" y="1646364"/>
            <a:ext cx="7080488" cy="47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7D56E-BCA8-6B64-1EF6-8EA895F28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3B97721-3045-A268-988D-37DFF0328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C75C36A-C80E-8AA8-2005-6AD3B904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95C62E3-1720-7689-8901-ED302E82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Vyhledání a nahrazení slova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FBBB623A-2B0B-4B69-D786-AFD8B49B3543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29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 sám upozorní na malé písmeno na začátku nadpisu paragrafu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4CE9CA-EF9A-7BA3-6D85-D629702BC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4" y="2030147"/>
            <a:ext cx="8031592" cy="45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6B84-E584-CEFF-DFC2-4F998791C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8263576-0DB6-424C-CB8A-B9660778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48C1B57-4EDF-23D9-2E85-4E9A3E05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81E0F3A-DD24-8E21-07FB-9C6D8C2A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Nastavení novelizačního pokynu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3986B7-37C0-9749-041B-B5485227D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4982" y="1645860"/>
            <a:ext cx="7586627" cy="4255288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4B8870-DF83-44F6-9218-ADDC5F75E0C5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575695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Pro nastavení novelizačního pokynu musí uživatel vždy vybrat konkrétní novelizační bod / pozměňovací návrh v pravém menu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endParaRPr lang="en-US" dirty="0">
              <a:solidFill>
                <a:srgbClr val="FF0000"/>
              </a:solidFill>
            </a:endParaRP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K funkci (jako ve všech ostatních případech) je možné přistupovat z hlavního menu - záložka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Pozměňovací návrhy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Nebo z kontextového menu - uživatel vybere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, klikne pravým tlačítkem myši a vybere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Pozměňovací návrhy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Pozměňovacích návrzích uživatel zvolí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Nastavit novelizační pokyny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 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(analogicky v hlavním menu)</a:t>
            </a:r>
          </a:p>
          <a:p>
            <a:pPr marL="323850" indent="-323850"/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/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4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3D7C8-DF86-90E8-0872-3F73166E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BC0E190-7EEE-785A-3714-1B1A8310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A5FBE9E-661F-F081-1B52-221DA6E9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39C33C-2F00-2186-4FEF-D22B1680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Nastavení novelizačního pokynu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6C572D-E6F4-26DC-4C8D-28C45FC7D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3421" t="14406" r="23158" b="18585"/>
          <a:stretch/>
        </p:blipFill>
        <p:spPr>
          <a:xfrm>
            <a:off x="6118746" y="1643331"/>
            <a:ext cx="5644731" cy="3984066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F3ADC42B-55F3-A7BE-A53D-C9945EC1E094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5166440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otevře okno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Nastavit novelizační pokyny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, ve kterém je vidět stávající podoba pokynů</a:t>
            </a:r>
            <a:endParaRPr lang="en-US" dirty="0"/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okně je možné označit rozsah textu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Pod ním volbu typu pro původní i nový text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dolní části systém zobrazuje náhled výsledného novelizační pokynu</a:t>
            </a:r>
          </a:p>
          <a:p>
            <a:pPr marL="323850" indent="-323850"/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Systém umožňuje nastavit rozsah novelizačního pokynu (a další - uvedeno dále v prezentaci)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Samotný novelizační pokyn upravovat nelze</a:t>
            </a:r>
          </a:p>
          <a:p>
            <a:pPr marL="323850" indent="-323850"/>
            <a:r>
              <a:rPr lang="cs-CZ" sz="1800" b="1" dirty="0">
                <a:solidFill>
                  <a:srgbClr val="FF0000"/>
                </a:solidFill>
                <a:ea typeface="Calibri"/>
                <a:cs typeface="Calibri"/>
              </a:rPr>
              <a:t>Novelizační pokyn je vždy generován systémem</a:t>
            </a:r>
          </a:p>
          <a:p>
            <a:pPr marL="323850" indent="-323850"/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2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5DADD-1145-DD16-CDFB-EC408B57A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339D3AC-A207-804D-2E84-103117DEC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5F1A451-CBF9-69DD-DEC9-23B82F2F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F50B92E-5AF2-5D83-775F-7E21E8EE8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Nastavení novelizačního pokynu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D4478A-DBB1-EB3C-AB7D-5597B59D0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697" t="20693" r="24905" b="20955"/>
          <a:stretch/>
        </p:blipFill>
        <p:spPr>
          <a:xfrm>
            <a:off x="5303132" y="1645499"/>
            <a:ext cx="6456259" cy="4204280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6B03DF88-A680-6DC0-D001-66392927F2A4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5049638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Pro změnu rozsahu (</a:t>
            </a:r>
            <a:r>
              <a:rPr lang="cs-CZ" sz="1800" err="1">
                <a:ea typeface="Calibri"/>
                <a:cs typeface="Calibri"/>
              </a:rPr>
              <a:t>granularity</a:t>
            </a:r>
            <a:r>
              <a:rPr lang="cs-CZ" sz="1800" dirty="0">
                <a:ea typeface="Calibri"/>
                <a:cs typeface="Calibri"/>
              </a:rPr>
              <a:t>) novelizačního pokynu uživatel vybere požadovaný rozsah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Stiskne tlačítko Nahradit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Volitelně může provést změnu typu náhrady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323850" indent="-323850"/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6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FC12A-8D46-DFC2-AE5A-863D251B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C4CCC26-CC07-89EF-7025-FA3F887F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A3B620E-1459-DBED-2DB5-D3EBAB5B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038D588-2221-4C5A-5F4C-7138ED6E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Nastavení novelizačního pokynu</a:t>
            </a:r>
            <a:endParaRPr lang="en-US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386731EE-5893-6B29-8E55-2704B30A0F52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5049638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Původní znění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§ 56 odst. 2 písm. b) se slovo "výjimečný" nahrazuje slovem "nejtvrdší".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Upravené znění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§ 56 odst. 2 písm. b) se text "výjimečný trest" nahrazuje textem "nejtvrdší trest".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Provedené změny uživatel potvrdí tlačítkem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Potvrdit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B0B37FE-12B5-8F49-1FF8-0437187DC4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00" t="20592" r="24367" b="20237"/>
          <a:stretch/>
        </p:blipFill>
        <p:spPr>
          <a:xfrm>
            <a:off x="5495300" y="1646364"/>
            <a:ext cx="6268431" cy="41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C1A60-226C-FE00-6428-87E47D820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E80E7BE-544D-B2AE-CFDB-554B0B9F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9A9BC93-DB9B-3725-583B-3F876397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612CE92-B50C-4B37-B1D5-4DAC6AE1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Nastavení novelizačního pokynu</a:t>
            </a:r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5E0D5F-6BAE-8816-6477-25F36DFE7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976" y="1933073"/>
            <a:ext cx="8189498" cy="4607129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786AED46-4234-7600-FA19-9EA8503EAA7B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30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Změny se projeví v novelizačním bodu / pozměňovacím návrhu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3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E1BA3-D0D5-3997-C148-44ECC7FFD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DACE15F-F0B7-188B-3E7D-59B18D80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4331166-D802-BDBA-C91B-01FD9BA4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B8E95A6-5E83-7A7B-49B9-75949393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Povyšování a ponižování novelizační instrukce</a:t>
            </a:r>
            <a:endParaRPr lang="en-US"/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DEC1771F-4274-DD59-A269-BABA72742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641" y="1643846"/>
            <a:ext cx="7905834" cy="4451392"/>
          </a:xfrm>
          <a:prstGeom prst="rect">
            <a:avLst/>
          </a:prstGeom>
          <a:effectLst/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9997E4F-68A3-6262-3E41-BE5141D34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6737" y="4158711"/>
            <a:ext cx="1391142" cy="1929963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F699AEF6-D2A0-4131-B608-40EA9D9790E4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002806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Další možností úpravy novelizační instrukce je její povýšení nebo ponížení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Novelizační instrukce pak odráží hierarchii fragmentů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Pro změnu uživatel vybere v menu záložku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Pozměňovací návrhy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Vybere požadovaný novelizační bod /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A zvolí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Zvýšit úroveň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nebo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Snížit úroveň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  <a:endParaRPr lang="cs-CZ" dirty="0">
              <a:solidFill>
                <a:srgbClr val="FF0000"/>
              </a:solidFill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3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08828-6F26-9618-6BAD-4F64FAE2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8F1E225-CD89-2490-B7B2-B1CA51FC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EEAEF03-AC10-5D57-F2C8-E96D713A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64C4AA5-669B-E023-32AF-9A697FC3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Povyšování a ponižování novelizační instrukce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08EF4C-B459-FB9C-488D-8F8ECCD37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8899" y="1716153"/>
            <a:ext cx="8178092" cy="4640502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2D242390-AA84-E855-9E68-DF69A737E156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002806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Zvýšit úroveň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 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endParaRPr lang="cs-CZ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"písmeno b) zní:"</a:t>
            </a: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4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1E5F9-B807-F5A9-8148-8FCD700F2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E285635-0131-F447-435D-9C77C07C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9B26AFD-E7E6-FC97-A798-2C063BEA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6A0E298-DEE3-2C0E-C637-1D2F0886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právního aktu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4EE4DB-D5F5-C217-2C04-8ECA0B471318}"/>
              </a:ext>
            </a:extLst>
          </p:cNvPr>
          <p:cNvSpPr txBox="1">
            <a:spLocks/>
          </p:cNvSpPr>
          <p:nvPr/>
        </p:nvSpPr>
        <p:spPr>
          <a:xfrm>
            <a:off x="526630" y="1639632"/>
            <a:ext cx="5435527" cy="434436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Informace, které můžeme mít k dispozici: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číslo návrhu v e-Legislativě</a:t>
            </a:r>
            <a:endParaRPr lang="cs-CZ" sz="1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krátký název návrhu</a:t>
            </a:r>
            <a:endParaRPr lang="cs-CZ" sz="1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název právního aktu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navrhovatel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fáze procesu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 další...</a:t>
            </a:r>
          </a:p>
        </p:txBody>
      </p:sp>
      <p:pic>
        <p:nvPicPr>
          <p:cNvPr id="5" name="Picture 4" descr="A computer screen shot of a question mark&#10;&#10;AI-generated content may be incorrect.">
            <a:extLst>
              <a:ext uri="{FF2B5EF4-FFF2-40B4-BE49-F238E27FC236}">
                <a16:creationId xmlns:a16="http://schemas.microsoft.com/office/drawing/2014/main" id="{39E009E0-3218-1F0E-7AFE-D36C756FA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964" b="-79"/>
          <a:stretch/>
        </p:blipFill>
        <p:spPr>
          <a:xfrm>
            <a:off x="6486838" y="1642439"/>
            <a:ext cx="5277654" cy="45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23228-FAC8-1853-B499-740BCD82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0D3B2E5-A9B1-9E35-E0AC-33A864938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49519DC-7DC0-35D0-60F0-623FA910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0BC2197-7DD5-549B-73D7-6875FBFB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Povyšování a ponižování novelizační instrukce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B6FF66-1902-E3D8-6E07-FA59C9FF6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417" y="1643846"/>
            <a:ext cx="8406136" cy="4712808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A5A9D08F-A0C6-EF4C-6275-12C08A852477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002806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Další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Zvýšit úroveň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 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endParaRPr lang="cs-CZ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"odstavec zní:"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6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697B4-B7DD-164E-3191-99ADA7445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0BF171D-9C19-B0D7-90CA-E1ADABF3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2BDB397-6D30-E464-6C1B-B6FBE17B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D461401-BA8E-9A26-5FC7-EDBFCB0F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Povyšování a ponižování novelizační instrukce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720581-F342-9599-7A00-605140916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506" y="2083521"/>
            <a:ext cx="2765617" cy="380619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C5218B-8D70-4001-18B3-0DFD18D2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323" y="2081191"/>
            <a:ext cx="2831112" cy="3805473"/>
          </a:xfrm>
          <a:prstGeom prst="rect">
            <a:avLst/>
          </a:prstGeo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0944E823-D042-EF0F-0EE1-A7E54CA8D265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002806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A tak dále...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18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26A78-0418-659B-A55E-9E5B6E04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B3A622D-26EB-0F84-EE77-BB0F1C87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A026A61-3302-2CA4-C040-6F81D992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7DAAEA6-8E16-5CBF-E3C5-DE7F7DD35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Změna hodnot (čísel)</a:t>
            </a:r>
          </a:p>
        </p:txBody>
      </p:sp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59C561F0-2DCE-025C-0EAF-48DDA05443C5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Pozměňovací návrh:</a:t>
            </a:r>
            <a:endParaRPr lang="cs-CZ" dirty="0">
              <a:ea typeface="Calibri"/>
              <a:cs typeface="Calibri"/>
            </a:endParaRPr>
          </a:p>
          <a:p>
            <a:pPr marL="719455" indent="-359410">
              <a:lnSpc>
                <a:spcPct val="75000"/>
              </a:lnSpc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 Čl. I bodě 21 v § 285 odst. 1 se za slovo „potřebu“ vkládají slova „nebo pro potřebu osoby blízké“.</a:t>
            </a:r>
          </a:p>
          <a:p>
            <a:pPr marL="719455" lvl="1" indent="-359410">
              <a:lnSpc>
                <a:spcPct val="75000"/>
              </a:lnSpc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 Čl. I bodě 21 v § 285 odst. 2 písm. a) se číslo „100“ nahrazuje číslem „1000“.</a:t>
            </a:r>
            <a:endParaRPr lang="cs-CZ" dirty="0"/>
          </a:p>
          <a:p>
            <a:pPr marL="719455" lvl="1" indent="-359410">
              <a:lnSpc>
                <a:spcPct val="75000"/>
              </a:lnSpc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 Čl. I bodě 21 v § 285 odst. 4 písm. b) se číslo „1000“ nahrazuje číslem „10 000“.</a:t>
            </a:r>
            <a:endParaRPr lang="cs-CZ" dirty="0"/>
          </a:p>
          <a:p>
            <a:pPr marL="719455" lvl="1" indent="-359410">
              <a:lnSpc>
                <a:spcPct val="75000"/>
              </a:lnSpc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V Čl. I bodě 21 v § 285 odst. 5 písm. b) se číslo „10 000“ nahrazuje číslem „100 000“.</a:t>
            </a:r>
            <a:endParaRPr lang="cs-CZ" dirty="0"/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  <a:buFont typeface="Calibri"/>
              <a:buChar char="•"/>
            </a:pPr>
            <a:r>
              <a:rPr lang="cs-CZ" sz="1800" dirty="0">
                <a:ea typeface="Calibri"/>
                <a:cs typeface="Calibri"/>
              </a:rPr>
              <a:t>Znění novely:</a:t>
            </a:r>
            <a:endParaRPr lang="en-US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D784F1-BA6E-E314-5DC1-3AA48780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33" y="3651575"/>
            <a:ext cx="6429723" cy="27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0FAE6-284D-D148-EE12-3955D304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6DD1144-4C62-2E69-5D9D-F60288BA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85358ED-87AE-E538-3210-F271037A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E645750-7C00-C3ED-F103-FDAB9C6D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Změna hodnot (čísel)</a:t>
            </a:r>
          </a:p>
        </p:txBody>
      </p:sp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361F867D-6E8F-FC59-3B03-3BDC6EBFD180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720308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 nepracuje s oddělovačem tisíců (mezerou)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To vede ke špatné interpretaci novelizačních bodů a je potřeba upravit novelizační instrukci</a:t>
            </a: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236B0A4-1AF7-8B4E-3021-4CD24E25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53" t="30" r="97" b="134"/>
          <a:stretch/>
        </p:blipFill>
        <p:spPr>
          <a:xfrm>
            <a:off x="4627620" y="1714368"/>
            <a:ext cx="7135420" cy="48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1A31-6029-E97A-B23B-17212C99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39A6C73-FDE6-980D-6596-CC6E5910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773C32B-75F9-0260-9EB1-FE0AFD15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3FEEADA-401E-8BB4-4129-BD900CC7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Změna hodnot (čísel)</a:t>
            </a:r>
          </a:p>
        </p:txBody>
      </p:sp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36AC6EB8-197B-7DC6-37F1-AD383CB66677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28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V novelizačním pokynu je vidět, že např. při změně z </a:t>
            </a:r>
            <a:r>
              <a:rPr lang="cs-CZ" sz="1800" b="1" dirty="0">
                <a:ea typeface="Calibri"/>
                <a:cs typeface="Calibri"/>
              </a:rPr>
              <a:t>1 000</a:t>
            </a:r>
            <a:r>
              <a:rPr lang="cs-CZ" sz="1800" dirty="0">
                <a:ea typeface="Calibri"/>
                <a:cs typeface="Calibri"/>
              </a:rPr>
              <a:t> g na </a:t>
            </a:r>
            <a:r>
              <a:rPr lang="cs-CZ" sz="1800" b="1" dirty="0">
                <a:ea typeface="Calibri"/>
                <a:cs typeface="Calibri"/>
              </a:rPr>
              <a:t>10 000</a:t>
            </a:r>
            <a:r>
              <a:rPr lang="cs-CZ" sz="1800" dirty="0">
                <a:ea typeface="Calibri"/>
                <a:cs typeface="Calibri"/>
              </a:rPr>
              <a:t> g systém s číslem pracuje jako s textem a provede náhradu pouze z </a:t>
            </a:r>
            <a:r>
              <a:rPr lang="cs-CZ" sz="1800" b="1" dirty="0">
                <a:ea typeface="Calibri"/>
                <a:cs typeface="Calibri"/>
              </a:rPr>
              <a:t>1</a:t>
            </a:r>
            <a:r>
              <a:rPr lang="cs-CZ" sz="1800" dirty="0">
                <a:ea typeface="Calibri"/>
                <a:cs typeface="Calibri"/>
              </a:rPr>
              <a:t> na </a:t>
            </a:r>
            <a:r>
              <a:rPr lang="cs-CZ" sz="1800" b="1" dirty="0">
                <a:ea typeface="Calibri"/>
                <a:cs typeface="Calibri"/>
              </a:rPr>
              <a:t>10</a:t>
            </a:r>
            <a:r>
              <a:rPr lang="cs-CZ" sz="1800" dirty="0">
                <a:ea typeface="Calibri"/>
                <a:cs typeface="Calibri"/>
              </a:rPr>
              <a:t>. Výsledný novelizační pokyn je pak nepřesný.</a:t>
            </a:r>
            <a:endParaRPr lang="en-US" dirty="0"/>
          </a:p>
          <a:p>
            <a:pPr marL="323850" indent="-323850"/>
            <a:endParaRPr lang="cs-CZ" sz="1800" dirty="0">
              <a:ea typeface="Calibri"/>
              <a:cs typeface="Calibri"/>
            </a:endParaRP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Pro úpravu uživatel vybere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Zvolí </a:t>
            </a:r>
            <a:r>
              <a:rPr lang="cs-CZ" sz="1800" b="1" dirty="0">
                <a:ea typeface="Calibri"/>
                <a:cs typeface="Calibri"/>
              </a:rPr>
              <a:t>Nastavit novelizační pokyny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 okně vybere rozsah "10 000"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A klikne na tlačítko </a:t>
            </a:r>
            <a:r>
              <a:rPr lang="cs-CZ" sz="1800" b="1" dirty="0">
                <a:ea typeface="Calibri"/>
                <a:cs typeface="Calibri"/>
              </a:rPr>
              <a:t>Nahradit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7FA06C-9E6F-1612-ADBE-63475BB1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96" t="86" r="-63" b="20023"/>
          <a:stretch/>
        </p:blipFill>
        <p:spPr>
          <a:xfrm>
            <a:off x="4605859" y="2618811"/>
            <a:ext cx="7156457" cy="384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1BE75-F36F-1004-5D49-3E5D71DA7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0CB2713-E709-E5C3-54B2-79B4C86E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03DD573-B672-E9F5-1D17-3A14FCB2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DB65D17-4B0A-62D1-28DC-E1E495F5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Změna hodnot (čísel)</a:t>
            </a:r>
          </a:p>
        </p:txBody>
      </p:sp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9E6353F3-6E9B-C954-1577-288D1B38D4ED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28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 vygeneruje správný novelizační pokyn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potvrdí úpravu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D6C166-0756-6F77-79D8-D99A08261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09" y="2486232"/>
            <a:ext cx="5981806" cy="39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8E0CB-3B3A-5FCC-B1DA-BE663DC30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9BCCD1E-C9AD-DE29-4F23-221DD632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49E9B36-96B7-E34C-937C-07AB477A1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F438C09-4AA0-333E-07DE-765E57FFE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Zrušení fragmentu</a:t>
            </a:r>
            <a:endParaRPr lang="en-US"/>
          </a:p>
        </p:txBody>
      </p:sp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37FB3778-AA4E-CCA9-89D5-2176D6D51617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Pozměňovací návrh:</a:t>
            </a:r>
            <a:endParaRPr lang="cs-CZ" dirty="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latin typeface="Calibri"/>
                <a:ea typeface="Calibri"/>
                <a:cs typeface="Calibri"/>
              </a:rPr>
              <a:t>V části první čl. I se dosavadní novelizační body 16, 17 a 18 zrušují. Následující novelizační body se přečíslují.</a:t>
            </a:r>
            <a:endParaRPr lang="cs-CZ" dirty="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  <a:buFont typeface="Calibri"/>
              <a:buChar char="•"/>
            </a:pPr>
            <a:r>
              <a:rPr lang="cs-CZ" sz="1800" dirty="0">
                <a:ea typeface="Calibri"/>
                <a:cs typeface="Calibri"/>
              </a:rPr>
              <a:t>Znění novely:</a:t>
            </a:r>
            <a:endParaRPr lang="en-US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r>
              <a:rPr lang="cs-CZ" sz="1800" dirty="0">
                <a:ea typeface="Calibri"/>
                <a:cs typeface="Calibri"/>
              </a:rPr>
              <a:t>Rušení fragmentu je možné provést:</a:t>
            </a:r>
          </a:p>
          <a:p>
            <a:pPr marL="719455" lvl="1" indent="-359410">
              <a:buClr>
                <a:srgbClr val="7E8585"/>
              </a:buClr>
              <a:buFont typeface="Courier New"/>
              <a:buChar char="o"/>
            </a:pPr>
            <a:r>
              <a:rPr lang="cs-CZ" sz="1800" dirty="0">
                <a:ea typeface="Calibri"/>
                <a:cs typeface="Calibri"/>
              </a:rPr>
              <a:t>v generovaném textu novely</a:t>
            </a:r>
          </a:p>
          <a:p>
            <a:pPr marL="719455" lvl="1" indent="-359410">
              <a:buClr>
                <a:srgbClr val="7E8585"/>
              </a:buClr>
              <a:buFont typeface="Courier New"/>
              <a:buChar char="o"/>
            </a:pPr>
            <a:r>
              <a:rPr lang="cs-CZ" sz="1800" dirty="0">
                <a:ea typeface="Calibri"/>
                <a:cs typeface="Calibri"/>
              </a:rPr>
              <a:t>v úplném znění zákona</a:t>
            </a: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12" name="Picture 11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F0894CF8-1423-42EC-8EBA-738AFDD6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58" y="3155357"/>
            <a:ext cx="10111796" cy="9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7005-97EB-7D1F-F693-7619F9405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E217B62-0888-2BB5-FE83-E05AADCB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FCD9358-402A-E898-7A7D-49196879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E5DBC2C-4B77-DF25-D1DA-0216C0DC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Zrušení fragmentu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52F9AD4-FD86-3149-9DC7-A00871520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8061" y="1641850"/>
            <a:ext cx="7803547" cy="4368985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0C0484-1BD0-4BD2-FBDF-29CF27258FE5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208602" cy="436613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Úprava v generovaném textu novely (první dokument vlevo)</a:t>
            </a: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Uživatel vybere v menu </a:t>
            </a:r>
            <a:r>
              <a:rPr lang="cs-CZ" sz="1800" b="1">
                <a:solidFill>
                  <a:srgbClr val="000000"/>
                </a:solidFill>
                <a:ea typeface="Calibri"/>
                <a:cs typeface="Calibri"/>
              </a:rPr>
              <a:t>Pozměňovací návrhy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V hlavním okně editoru nebo v levém menu (Obsah dokumentu) vybere požadovaný fragment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A v menu vybere položku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Zrušit fragment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5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DD9FD-424F-C336-6A44-99AE5C87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CE170B7-1229-9ED5-4D6B-14DC05F3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BD7912A-B2C5-90E9-874C-9D098A54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B327EC3-4030-D448-57E0-249562B1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Zrušení fragmentu</a:t>
            </a:r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3944B7-A36A-4D95-5D62-21484A9B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336" y="1921948"/>
            <a:ext cx="8233713" cy="4618253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9F61EBF6-85CB-B597-C81E-5D47F2EEFBC0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31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Zrušení fragmentu je potřeba potvrdit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5D31-55CD-8719-EE6A-777FAC860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2213B47-E168-006F-5C93-2527A2FE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2DEFD41-A548-9895-F496-00569F92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F2ADC64-AB0F-3CBA-9535-9B85D936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Zrušení fragmentu</a:t>
            </a:r>
            <a:endParaRPr lang="en-US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6FBDBE-30B7-3A89-7186-418D17C7C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6504" y="1643846"/>
            <a:ext cx="6420487" cy="3611524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9690A00B-CED6-A363-D92A-C41C24D2C4BE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447771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Systém provede zrušení fragmentu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Zrušený fragment je přeškrtnutý </a:t>
            </a:r>
            <a:r>
              <a:rPr lang="cs-CZ" sz="1800">
                <a:solidFill>
                  <a:srgbClr val="0099CC"/>
                </a:solidFill>
                <a:ea typeface="Calibri"/>
                <a:cs typeface="Calibri"/>
              </a:rPr>
              <a:t>modrou čárou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Upraví se číslování následujících položek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Původní číslo je škrtnuté a je doplněné nové číslo (</a:t>
            </a:r>
            <a:r>
              <a:rPr lang="cs-CZ" sz="1800" dirty="0">
                <a:solidFill>
                  <a:srgbClr val="0099CC"/>
                </a:solidFill>
                <a:ea typeface="Calibri"/>
                <a:cs typeface="Calibri"/>
              </a:rPr>
              <a:t>obojí modře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Systém vygeneruje pozměňovací návrh / novelizační bod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0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5F287-EE45-B9B0-90C4-DC458093E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E9988AC-0F0C-62DC-4BAD-40C31E3C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2440973-DD5B-45E9-F0BB-E77EC41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73F3681-8F11-7361-0448-2B080FB7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právního aktu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A8A670E-ABF0-6757-43CE-398F01A16BC0}"/>
              </a:ext>
            </a:extLst>
          </p:cNvPr>
          <p:cNvSpPr txBox="1">
            <a:spLocks/>
          </p:cNvSpPr>
          <p:nvPr/>
        </p:nvSpPr>
        <p:spPr>
          <a:xfrm>
            <a:off x="526630" y="1639632"/>
            <a:ext cx="5435527" cy="434436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Informace, které můžeme mít k dispozici: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číslo návrhu v e-Legislativě: </a:t>
            </a: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2025-2689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krátký název návrhu: </a:t>
            </a: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Testovací PNZ 177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název právního aktu: Zákon, kterým se mění zákon č. 40/2009 Sb., trestní zákoník, ve znění pozdějších předpisů, a další související zákony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navrhovatel: Jindřich Školení177, PSP (skoleni.177_PSP_poslanec)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fáze procesu: Poslanecká sněmovna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 další...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2986E0-C651-6E37-08B4-1EB38E1357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" r="51833" b="47121"/>
          <a:stretch/>
        </p:blipFill>
        <p:spPr>
          <a:xfrm>
            <a:off x="6217664" y="1642218"/>
            <a:ext cx="5545311" cy="34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3F4A-F37F-A296-44C4-D53D85B9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72EE3A5-4EF8-E8FC-F886-3693BC2B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59A62AE-BD94-B526-58C8-341BD5F1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9458E3B-A3EF-74F0-DFA7-72EE4CB4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Sloučení novelizačních bodů</a:t>
            </a:r>
            <a:endParaRPr lang="en-US"/>
          </a:p>
        </p:txBody>
      </p:sp>
      <p:pic>
        <p:nvPicPr>
          <p:cNvPr id="15" name="Content Placeholder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92222B-5789-BB7D-60A3-FF67FA5B0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9176" y="1643846"/>
            <a:ext cx="6987815" cy="3928560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B0FE0BD3-2458-7C78-41F9-EB9539C46CA4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4309888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Stejným způsobem provedeme zrušení i dalších dvou bodů (17 a 18)</a:t>
            </a:r>
            <a:endParaRPr lang="cs-CZ" sz="1800" b="1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Systém vygeneroval 3 pozměňovací návrhy: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Čl. I se bod 16 zrušuje.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Čl. I se bod 17 zrušuje.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Čl. I se bod 18 zrušuje.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Požadovaný cílový stav: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 části první čl. I se dosavadní novelizační body 16, 17 a 18 zrušují.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C90E-52C8-7231-40D3-C8409FEBB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97FCD88-3673-E694-17DE-3526DBB8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0EF965B-74B8-0AC9-2F7B-DE143196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2B929FF-0299-23D4-EA28-B2CA7286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Sloučení novelizačních bodů</a:t>
            </a:r>
            <a:endParaRPr lang="en-US"/>
          </a:p>
        </p:txBody>
      </p:sp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DAFA97-1BF7-7D76-051D-A815E7EB2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336" y="2322416"/>
            <a:ext cx="7499523" cy="4217786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5BF44075-722A-8F1D-A412-3A878D30769E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32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Uživatel nejdříve musí vybrat jeden z pozměňovacích návrhů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a pak v nabídce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Pozměňovací návrhy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zvolí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Sloučit novelizační body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2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FF700-F26F-D1B9-6881-D74B90FA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B187740-91F7-6876-0647-EBA4B1F4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6E0AA4B-1784-5B87-876A-3A6750E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D272F83-F83B-C94A-4592-B55C64D1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Sloučení novelizačních bodů</a:t>
            </a:r>
            <a:endParaRPr lang="en-US"/>
          </a:p>
        </p:txBody>
      </p:sp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27CB28-F8B0-0700-6B93-8A896B90D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1803" y="1643846"/>
            <a:ext cx="8545187" cy="4807363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28F2B817-F053-6D1A-DEDA-167A9113327B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2518910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Systém zobrazí okno pro výběr novelizačních bodů, které se mají (a které lze) sloučit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Při otevření okna jsou všechny body automaticky vybrané.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Uživatel potvrdí výběr tlačítkem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Sloučit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0" indent="0"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5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A96AA-6638-B881-72BD-A62C64F7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7478F9D-C9F5-F9E4-5FC7-7B884028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C40A541-3353-6942-B6A8-7911464E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EA52C8-7F8E-323A-C48A-69C81F68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Sloučení novelizačních bodů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EEC16B-739D-774D-185F-CB0E6E417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81" y="1958886"/>
            <a:ext cx="8192890" cy="4580343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DA7FCB-22C9-9389-7327-0DD8DBD8CBCB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11234632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Systém provede sloučení novelizačních bodů / PN do jednoho a upraví novelizační instrukci</a:t>
            </a:r>
            <a:endParaRPr lang="en-US" dirty="0"/>
          </a:p>
          <a:p>
            <a:pPr marL="0" indent="0">
              <a:buClr>
                <a:srgbClr val="AAAFAF"/>
              </a:buClr>
              <a:buNone/>
            </a:pP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900DA-2B19-EFA7-2BC5-5648C8046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65DC123-3D61-7BA3-16C0-0F212ECD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A5AA19F-5447-696B-E11E-DACC5640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EA601ED-10E7-FA4B-7612-60D859E4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Vložení paragrafu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17A33508-B916-6AFE-1BF9-86A116EFC92D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>
                <a:ea typeface="Calibri"/>
                <a:cs typeface="Calibri"/>
              </a:rPr>
              <a:t>Pozměňovací návrh:</a:t>
            </a:r>
            <a:endParaRPr lang="cs-CZ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10" name="Picture 9" descr="A paper with text on it&#10;&#10;AI-generated content may be incorrect.">
            <a:extLst>
              <a:ext uri="{FF2B5EF4-FFF2-40B4-BE49-F238E27FC236}">
                <a16:creationId xmlns:a16="http://schemas.microsoft.com/office/drawing/2014/main" id="{A36842E5-BCBE-A679-6CC3-A451F6755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0" y="2013460"/>
            <a:ext cx="3905645" cy="44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C4F6-8045-7EBC-9463-9CD819C8F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072C3D8-59B8-46B1-E226-1182DF68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4F7DA2E-3CCD-E95A-CEF9-8DFA95E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FBAE684-39A7-39FD-1C3B-E289261A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Vložení paragrafu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ACE99038-EB97-CEDB-7DE5-66D226052447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709184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 lnSpcReduction="10000"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 horním menu vybere </a:t>
            </a:r>
            <a:r>
              <a:rPr lang="cs-CZ" sz="1800" b="1" dirty="0">
                <a:ea typeface="Calibri"/>
                <a:cs typeface="Calibri"/>
              </a:rPr>
              <a:t>Fragment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Vybere fragment, před nebo za který se má vložit nový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 horním menu vybere položku </a:t>
            </a:r>
            <a:r>
              <a:rPr lang="cs-CZ" sz="1800" b="1" dirty="0">
                <a:ea typeface="Calibri"/>
                <a:cs typeface="Calibri"/>
              </a:rPr>
              <a:t>Vložit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Systém otevře okno, ve kterém uživatel vybere umístění nového fragmentu 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"Sousední fragment pod"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Vybere </a:t>
            </a:r>
            <a:r>
              <a:rPr lang="cs-CZ" sz="1800" b="1" dirty="0">
                <a:ea typeface="Calibri"/>
                <a:cs typeface="Calibri"/>
              </a:rPr>
              <a:t>Typ fragmentu</a:t>
            </a:r>
            <a:r>
              <a:rPr lang="cs-CZ" sz="1800" dirty="0">
                <a:ea typeface="Calibri"/>
                <a:cs typeface="Calibri"/>
              </a:rPr>
              <a:t> "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Paragraf"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(5)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Případně zvolí </a:t>
            </a:r>
            <a:r>
              <a:rPr lang="cs-CZ" sz="1800" b="1" dirty="0">
                <a:ea typeface="Calibri"/>
                <a:cs typeface="Calibri"/>
              </a:rPr>
              <a:t>Počet vložených fragmentů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(6)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A potvrdí vložení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(7)</a:t>
            </a: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56F8AA-8616-516B-3789-9591C76D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66" y="1668613"/>
            <a:ext cx="7391957" cy="41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E60FD-8C3F-FD5C-B302-6F0462DD2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608EB0E-C6F4-2AD7-B9BA-263E57D6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DBC439E-7CC6-5CEF-1653-263A7E3F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B55F3C0-0B0D-938E-DA1E-C86909F6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Vložení paragrafu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F97A1747-BCDF-7556-8C0C-821342513033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709184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Systém vytvořil nový paragraf a související novelizační instrukci</a:t>
            </a:r>
            <a:endParaRPr lang="en-US" dirty="0"/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Číslo paragrafu je vytvořeno tak, aby zůstalo zachováno číslování okolních paragrafů, v tomto případě § 283a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Zároveň se pod paragrafem automaticky vytvořil nový fragment typu </a:t>
            </a:r>
            <a:r>
              <a:rPr lang="cs-CZ" sz="1800" b="1" dirty="0">
                <a:ea typeface="Calibri"/>
                <a:cs typeface="Calibri"/>
              </a:rPr>
              <a:t>Odstavec (č)</a:t>
            </a:r>
            <a:r>
              <a:rPr lang="cs-CZ" sz="1800" dirty="0">
                <a:ea typeface="Calibri"/>
                <a:cs typeface="Calibri"/>
              </a:rPr>
              <a:t> </a:t>
            </a: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5848A3B-FC07-8E6D-BA45-C2B97872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072" y="1646365"/>
            <a:ext cx="7319651" cy="41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336D-6CE3-70E5-82DF-103DF13BD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570F1D7-F005-10A9-AA59-CB550843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033964C-69BC-545F-690F-15CEC83EC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05D2F0F-B878-8E46-9CA2-0401F252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Vložení paragrafu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C4D5D8B0-F294-4D65-7DE8-27F98A8C3198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470017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ea typeface="Calibri"/>
                <a:cs typeface="Calibri"/>
              </a:rPr>
              <a:t>Do nového paragrafu uživatel vepíše název paragrafu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 horním menu na záložce </a:t>
            </a:r>
            <a:r>
              <a:rPr lang="cs-CZ" sz="1800" b="1" dirty="0">
                <a:ea typeface="Calibri"/>
                <a:cs typeface="Calibri"/>
              </a:rPr>
              <a:t>Fragment</a:t>
            </a:r>
            <a:r>
              <a:rPr lang="cs-CZ" sz="1800" dirty="0">
                <a:ea typeface="Calibri"/>
                <a:cs typeface="Calibri"/>
              </a:rPr>
              <a:t> vybere položku </a:t>
            </a:r>
            <a:r>
              <a:rPr lang="cs-CZ" sz="1800" b="1" dirty="0">
                <a:ea typeface="Calibri"/>
                <a:cs typeface="Calibri"/>
              </a:rPr>
              <a:t>Změnit typ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A z nabídky vybere možnost </a:t>
            </a:r>
            <a:r>
              <a:rPr lang="cs-CZ" sz="1800" b="1" dirty="0" err="1">
                <a:ea typeface="Calibri"/>
                <a:cs typeface="Calibri"/>
              </a:rPr>
              <a:t>Nadpis_Pod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  <a:r>
              <a:rPr lang="cs-CZ" sz="1800" dirty="0">
                <a:ea typeface="Calibri"/>
                <a:cs typeface="Calibri"/>
              </a:rPr>
              <a:t> a potvrdí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1F9B7AD-6D2A-53CB-2D83-56FD513A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161" y="1646365"/>
            <a:ext cx="7625562" cy="42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F4B37-8478-4749-C80B-E7B3D4D3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2E81DB1-F02A-20A8-F423-FAE0DD8D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4E5C00B-9A58-A667-A80A-25658769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08382E7-6A67-B1D3-B484-C071C819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Vložení paragrafu</a:t>
            </a:r>
            <a:endParaRPr lang="en-US"/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2E1E78AE-8B61-68F2-F416-83039C0005CB}"/>
              </a:ext>
            </a:extLst>
          </p:cNvPr>
          <p:cNvSpPr txBox="1">
            <a:spLocks/>
          </p:cNvSpPr>
          <p:nvPr/>
        </p:nvSpPr>
        <p:spPr>
          <a:xfrm>
            <a:off x="526630" y="1645672"/>
            <a:ext cx="3191915" cy="4338326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V dalším kroku (krocích) vloží samotné znění paragrafu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Vybere fragment nadpisu paragrafu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 a z horního menu na záložce </a:t>
            </a:r>
            <a:r>
              <a:rPr lang="cs-CZ" sz="1800" b="1" dirty="0">
                <a:ea typeface="Calibri"/>
                <a:cs typeface="Calibri"/>
              </a:rPr>
              <a:t>Fragment</a:t>
            </a:r>
            <a:r>
              <a:rPr lang="cs-CZ" sz="1800" dirty="0">
                <a:ea typeface="Calibri"/>
                <a:cs typeface="Calibri"/>
              </a:rPr>
              <a:t> položku </a:t>
            </a:r>
            <a:r>
              <a:rPr lang="cs-CZ" sz="1800" b="1" dirty="0">
                <a:ea typeface="Calibri"/>
                <a:cs typeface="Calibri"/>
              </a:rPr>
              <a:t>Vložit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 dialogové okně </a:t>
            </a:r>
            <a:r>
              <a:rPr lang="cs-CZ" sz="1800" b="1" dirty="0">
                <a:ea typeface="Calibri"/>
                <a:cs typeface="Calibri"/>
              </a:rPr>
              <a:t>Vložit fragment</a:t>
            </a:r>
            <a:r>
              <a:rPr lang="cs-CZ" sz="1800" dirty="0">
                <a:ea typeface="Calibri"/>
                <a:cs typeface="Calibri"/>
              </a:rPr>
              <a:t> zvolí umístění nového fragmentu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  <a:r>
              <a:rPr lang="cs-CZ" sz="1800" dirty="0">
                <a:ea typeface="Calibri"/>
                <a:cs typeface="Calibri"/>
              </a:rPr>
              <a:t>, jeho typ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  <a:r>
              <a:rPr lang="cs-CZ" sz="1800" dirty="0">
                <a:ea typeface="Calibri"/>
                <a:cs typeface="Calibri"/>
              </a:rPr>
              <a:t> a počet vložených fragmentů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(5)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Vytvoření potvrdí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(6)</a:t>
            </a:r>
          </a:p>
          <a:p>
            <a:pPr marL="323850" indent="-323850">
              <a:buFont typeface="Calibri" panose="020F0502020204030204" pitchFamily="34" charset="0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Font typeface="Calibri"/>
              <a:buChar char="•"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A987B7-A9A1-6D91-AA35-639EA53EA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685" y="1646365"/>
            <a:ext cx="7937038" cy="446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5EBD3-F009-9570-66EF-735A9413C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162AF57-0D1C-CCAB-C562-F1A5AB7B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40F2607-7A7C-663D-19E3-453E76E0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C56DD4C-24C6-DA00-A69D-50AC1B81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Smazání PN</a:t>
            </a:r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45D449-B5FD-A0E1-935E-CB82A4F07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2518907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Lze smazat pouze PN ve stavu sady PN "Zadaná"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vybere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 a v horním menu na záložce </a:t>
            </a:r>
            <a:r>
              <a:rPr lang="cs-CZ" sz="1800" b="1" dirty="0">
                <a:ea typeface="Calibri"/>
                <a:cs typeface="Calibri"/>
              </a:rPr>
              <a:t>Pozměňovací návrhy</a:t>
            </a:r>
            <a:r>
              <a:rPr lang="cs-CZ" sz="1800" dirty="0">
                <a:ea typeface="Calibri"/>
                <a:cs typeface="Calibri"/>
              </a:rPr>
              <a:t> zvolí </a:t>
            </a:r>
            <a:r>
              <a:rPr lang="cs-CZ" sz="1800" b="1" dirty="0">
                <a:ea typeface="Calibri"/>
                <a:cs typeface="Calibri"/>
              </a:rPr>
              <a:t>Odebrat pozměňovací návrh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5F0DCF-647E-009D-12E2-80E7891A8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732" y="1715115"/>
            <a:ext cx="8469443" cy="477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2B539-665B-1AB0-9ADA-CD9DCA0A3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2796ECC2-679D-7446-CDDC-AFE18399D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D8A67A4-7770-FE05-94FC-77839CA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30154BA-CA54-8584-6629-CCC46459E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Založení sady PN</a:t>
            </a:r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C74EF0E-A776-D525-06CD-6CC0BB87B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" t="-234" r="146" b="27636"/>
          <a:stretch/>
        </p:blipFill>
        <p:spPr>
          <a:xfrm>
            <a:off x="520524" y="2654269"/>
            <a:ext cx="8531114" cy="3882740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58C72A-97C9-49BC-4FD3-3B2C2F5A4B5D}"/>
              </a:ext>
            </a:extLst>
          </p:cNvPr>
          <p:cNvSpPr txBox="1">
            <a:spLocks/>
          </p:cNvSpPr>
          <p:nvPr/>
        </p:nvSpPr>
        <p:spPr>
          <a:xfrm>
            <a:off x="526630" y="1667920"/>
            <a:ext cx="11234629" cy="431607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/>
              <a:t>Uživatel vybere záložku </a:t>
            </a:r>
            <a:r>
              <a:rPr lang="cs-CZ" sz="1800" b="1"/>
              <a:t>Legislativní proces</a:t>
            </a:r>
            <a:r>
              <a:rPr lang="cs-CZ" sz="1800"/>
              <a:t> </a:t>
            </a:r>
            <a:r>
              <a:rPr lang="cs-CZ" sz="1800">
                <a:solidFill>
                  <a:srgbClr val="FF0000"/>
                </a:solidFill>
              </a:rPr>
              <a:t>(1)</a:t>
            </a:r>
            <a:r>
              <a:rPr lang="cs-CZ" sz="1800"/>
              <a:t>, v levém menu následně fázi </a:t>
            </a:r>
            <a:r>
              <a:rPr lang="cs-CZ" sz="1800" b="1"/>
              <a:t>Poslanecká sněmovna</a:t>
            </a:r>
            <a:r>
              <a:rPr lang="cs-CZ" sz="1800"/>
              <a:t> a v ní prostor </a:t>
            </a:r>
            <a:r>
              <a:rPr lang="cs-CZ" sz="1800" b="1"/>
              <a:t>Pozměňovací návrhy</a:t>
            </a:r>
            <a:r>
              <a:rPr lang="cs-CZ" sz="1800"/>
              <a:t> </a:t>
            </a:r>
            <a:r>
              <a:rPr lang="cs-CZ" sz="1800">
                <a:solidFill>
                  <a:srgbClr val="FF0000"/>
                </a:solidFill>
              </a:rPr>
              <a:t>(2)</a:t>
            </a:r>
          </a:p>
          <a:p>
            <a:pPr marL="323850" indent="-323850"/>
            <a:r>
              <a:rPr lang="cs-CZ" sz="1800"/>
              <a:t>V hlavním okně se příslušná záložka a uživatel klikne na tlačítko </a:t>
            </a:r>
            <a:r>
              <a:rPr lang="cs-CZ" sz="1800" b="1"/>
              <a:t>Vytvořit sadu</a:t>
            </a:r>
            <a:r>
              <a:rPr lang="cs-CZ" sz="1800"/>
              <a:t> </a:t>
            </a:r>
            <a:r>
              <a:rPr lang="cs-CZ" sz="1800">
                <a:solidFill>
                  <a:srgbClr val="FF0000"/>
                </a:solidFill>
              </a:rPr>
              <a:t>(3)</a:t>
            </a:r>
            <a:endParaRPr lang="cs-CZ" sz="18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5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2D90-B66F-5CBA-EFE6-5C1D491C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92EE108-BD13-B46C-8CD0-E67C7D33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91FBA64-08EB-C216-A197-86946599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9175A1D-518E-81A6-1758-F4F82B650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Smazání PN</a:t>
            </a:r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20F094E-DD24-43FE-88A4-7E5A6BCD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Odstranění pozměňovacího návrhu musí uživatel potvrdit</a:t>
            </a:r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C58D9B-939B-0536-C2D3-B8FA36A6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28" y="2060054"/>
            <a:ext cx="8000528" cy="44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8699E-6F4E-F76F-E886-12F3501C7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9FC8441-322D-8A16-25A7-D5A371A3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B02C824-9820-4D3F-645D-C180EDAD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71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92D87C2-03FF-E102-41DA-DCA471F2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Vlastnosti sady PN</a:t>
            </a:r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A594EE-EF54-AC39-AC97-6B940AA98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3136294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Vlastnosti sady je možné editovat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v horním menu vybere </a:t>
            </a:r>
            <a:r>
              <a:rPr lang="cs-CZ" sz="1800" b="1" dirty="0">
                <a:ea typeface="Calibri"/>
                <a:cs typeface="Calibri"/>
              </a:rPr>
              <a:t>Sada PN</a:t>
            </a:r>
            <a:r>
              <a:rPr lang="cs-CZ" sz="1800" dirty="0">
                <a:ea typeface="Calibri"/>
                <a:cs typeface="Calibri"/>
              </a:rPr>
              <a:t> (1) a zvolí položku </a:t>
            </a:r>
            <a:r>
              <a:rPr lang="cs-CZ" sz="1800" b="1" dirty="0">
                <a:ea typeface="Calibri"/>
                <a:cs typeface="Calibri"/>
              </a:rPr>
              <a:t>Editovat Sadu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 okně může nastavit: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předkladatele a jejich pořadí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sdílení pro editaci (úpravy)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sdílení pro čtení (tj. bez možnosti úprav)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(5)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Nastavení je potřeba potvrdit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(6)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799294-692F-5148-FC37-E8A8A17C5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941" y="1935591"/>
            <a:ext cx="8003782" cy="45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B37F-B827-A6A3-AF8F-E5DF49D35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D64ABC6-AEBA-33BB-5A97-DAC808AA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8178F6F-323B-E11A-CEF5-419D44643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72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B5EB80E-E0EE-D2AF-E463-2585603B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Kopírování PN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5CF411-8DF9-4CA7-A606-7570FF6E6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3453330" cy="4343122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PN je možné kopírovat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z jiných sad do aktuální sady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z aktuální sady do jiné sady</a:t>
            </a: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Sady musí být přístupné (Ve stavu Podaná nebo sada musí mít nastavené sdílení pro příslušného uživatele)</a:t>
            </a:r>
          </a:p>
          <a:p>
            <a:pPr marL="323850" indent="-323850">
              <a:buClr>
                <a:srgbClr val="AAAFAF"/>
              </a:buClr>
            </a:pPr>
            <a:endParaRPr lang="cs-CZ" sz="1800" dirty="0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r>
              <a:rPr lang="cs-CZ" sz="1800" dirty="0">
                <a:ea typeface="Calibri"/>
                <a:cs typeface="Calibri"/>
              </a:rPr>
              <a:t>Postup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Uživatel vybere v horním menu záložku </a:t>
            </a:r>
            <a:r>
              <a:rPr lang="cs-CZ" sz="1800" b="1" dirty="0">
                <a:ea typeface="Calibri"/>
                <a:cs typeface="Calibri"/>
              </a:rPr>
              <a:t>Pozměňovací návrhy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 a v ní položku </a:t>
            </a:r>
            <a:r>
              <a:rPr lang="cs-CZ" sz="1800" b="1" dirty="0">
                <a:ea typeface="Calibri"/>
                <a:cs typeface="Calibri"/>
              </a:rPr>
              <a:t>Kopie PN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Zvolí podprostor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  <a:r>
              <a:rPr lang="cs-CZ" sz="1800" dirty="0">
                <a:ea typeface="Calibri"/>
                <a:cs typeface="Calibri"/>
              </a:rPr>
              <a:t> a směr kopírování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(4)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Dále pak vybere Sadu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(5)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A v dalším sloupci pak konkrétní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(6)</a:t>
            </a:r>
            <a:r>
              <a:rPr lang="cs-CZ" sz="1800" dirty="0">
                <a:ea typeface="Calibri"/>
                <a:cs typeface="Calibri"/>
              </a:rPr>
              <a:t>, systém zobrazí jeho náhled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 dirty="0">
                <a:ea typeface="Calibri"/>
                <a:cs typeface="Calibri"/>
              </a:rPr>
              <a:t>Uživatel krok potvrdí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(7)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79713B-7852-0ADE-01A7-85A5309F7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598" y="1640803"/>
            <a:ext cx="7631125" cy="42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D2FDA-B934-B4ED-9380-3CF0F8646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4DC96C2-34E2-66D3-439C-973ADD41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C66D102-8C2C-A9B1-3F38-44D1D2CE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93B2F63-C993-4E4C-3E92-F87DFC70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Kopírování PN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9A8637-16C0-5D34-3C80-E98674F4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Systém vytvoří kopii PN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DFA695-184D-0A73-3B63-9897EF42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4" y="2013459"/>
            <a:ext cx="7809109" cy="4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97CC0-AC02-798F-B4B1-D375AE941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8F950DF-F626-7804-5000-E2B71A21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56566A4-4A47-F07F-F07C-781501F3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74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F2B85F5-9465-B401-C0CD-EFB8D08D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Sestavení sady PN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B6A5E26-446C-2BCC-A933-4C3C18A75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2607900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Z horního menu uživatel vybere záložku Sada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 a v ní položku Sestavit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V okně je možné provádět seskupování PN (ukážeme si v dalším modulu)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potvrdí sestavení sady PN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1175A1-E6E9-DAE7-7AC5-4AB17839D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212" y="1640803"/>
            <a:ext cx="8248511" cy="46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5451A-3F59-2CE5-76F2-A1EFDE88A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B79241F-5374-AF5A-8BC2-366063D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3084AC9-3DAB-55AE-0718-42455679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E663B49-78FB-9EEA-5E72-85AD0632F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Sestavení sady PN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261CC70-C39A-D0AE-56C4-84FB7635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9488148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Po úspěšném sestavení sady systém provede očíslování PN</a:t>
            </a:r>
          </a:p>
          <a:p>
            <a:pPr marL="323850" indent="-323850"/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Nyní je možné přistoupit k předložení sady PN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E682F6-068D-1357-374B-C2643FF4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591" y="1645773"/>
            <a:ext cx="3099519" cy="45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2BB5E-99BC-9434-5E26-6199DFF1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45E1A79-F910-A0F2-0D48-AADFCF4B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90765DD-2441-ADB2-5E22-CE687952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76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84C5B1D-87F6-8E05-512E-CD45C99A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Předložení sady PN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681EDB-A371-B684-92E5-2A30EB194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9488148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V horním menu na záložce </a:t>
            </a:r>
            <a:r>
              <a:rPr lang="cs-CZ" sz="1800" b="1" dirty="0">
                <a:ea typeface="Calibri"/>
                <a:cs typeface="Calibri"/>
              </a:rPr>
              <a:t>Sada PN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dirty="0">
                <a:ea typeface="Calibri"/>
                <a:cs typeface="Calibri"/>
              </a:rPr>
              <a:t> uživatel vybere položku </a:t>
            </a:r>
            <a:r>
              <a:rPr lang="cs-CZ" sz="1800" b="1" dirty="0">
                <a:ea typeface="Calibri"/>
                <a:cs typeface="Calibri"/>
              </a:rPr>
              <a:t>Předložit sadu</a:t>
            </a:r>
            <a:r>
              <a:rPr lang="cs-CZ" sz="1800" dirty="0"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Systém provede kontrolu a nahlásí případné nedostatky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potvrdí pokračování v předkládání sady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063582-DC3B-6A47-AB9C-13CE1A70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" b="24980"/>
          <a:stretch/>
        </p:blipFill>
        <p:spPr>
          <a:xfrm>
            <a:off x="2753212" y="2552978"/>
            <a:ext cx="9008917" cy="3805433"/>
          </a:xfrm>
          <a:prstGeom prst="rect">
            <a:avLst/>
          </a:prstGeom>
        </p:spPr>
      </p:pic>
      <p:pic>
        <p:nvPicPr>
          <p:cNvPr id="8" name="Picture 7" descr="A screenshot of a chat&#10;&#10;AI-generated content may be incorrect.">
            <a:extLst>
              <a:ext uri="{FF2B5EF4-FFF2-40B4-BE49-F238E27FC236}">
                <a16:creationId xmlns:a16="http://schemas.microsoft.com/office/drawing/2014/main" id="{BE4E588B-D060-9067-1AA4-0E572D54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29" y="4832165"/>
            <a:ext cx="3746246" cy="14097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843A80-8014-FA50-17A3-9FBABF907A7A}"/>
              </a:ext>
            </a:extLst>
          </p:cNvPr>
          <p:cNvCxnSpPr/>
          <p:nvPr/>
        </p:nvCxnSpPr>
        <p:spPr bwMode="gray">
          <a:xfrm flipH="1">
            <a:off x="2264865" y="4423493"/>
            <a:ext cx="4085877" cy="636299"/>
          </a:xfrm>
          <a:prstGeom prst="straightConnector1">
            <a:avLst/>
          </a:prstGeom>
          <a:noFill/>
          <a:ln w="28575">
            <a:solidFill>
              <a:srgbClr val="FF0000"/>
            </a:solidFill>
            <a:prstDash val="solid"/>
            <a:round/>
            <a:headEnd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41971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E8C78-EBF7-4F38-0E1F-061791190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4687CFC-1C75-7ADD-A925-DBF2590A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C2EE20D-8F3C-2EA3-D9A8-A31FED9F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2D9FECB-4C18-359D-2C2A-5D4FCB0E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Předložení sady PN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DA71BA-4BD2-C612-0497-4C0286E6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9488148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Systém zobrazí náhled sady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Náhled je k dispozici ke stažení ve formátu PDF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Uživatel potvrdí předložení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1A5764-8B6E-9199-BF41-3831FB883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487" y="1640803"/>
            <a:ext cx="4860470" cy="48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FBCC-3C27-D2A0-D635-78869659F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3BE236B-E8E8-69CB-B38B-02550899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587CD5D-23FD-E777-EC1D-E0D66D81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D4E59F9-EE27-F769-26DC-F14A497C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Předložení sady PN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5300B1C-2832-C4AE-F386-187DD7AB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V přehledu PN je sada ve stavu </a:t>
            </a:r>
            <a:r>
              <a:rPr lang="cs-CZ" sz="1800" b="1" dirty="0">
                <a:ea typeface="Calibri"/>
                <a:cs typeface="Calibri"/>
              </a:rPr>
              <a:t>Probíhá předložení</a:t>
            </a:r>
            <a:r>
              <a:rPr lang="cs-CZ" sz="1800" dirty="0">
                <a:ea typeface="Calibri"/>
                <a:cs typeface="Calibri"/>
              </a:rPr>
              <a:t>, dosud není přiděleno číslo sněmovního dokumentu (SD)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Stav předkládání je k 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dispozici pod odkazem </a:t>
            </a:r>
            <a:r>
              <a:rPr lang="cs-CZ" sz="1800" b="1" dirty="0">
                <a:solidFill>
                  <a:srgbClr val="000000"/>
                </a:solidFill>
                <a:ea typeface="Calibri"/>
                <a:cs typeface="Calibri"/>
              </a:rPr>
              <a:t>Příprava</a:t>
            </a:r>
            <a:r>
              <a:rPr lang="cs-CZ" sz="1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cs-CZ" sz="1800" dirty="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1E1FAFF-EB85-1532-5070-636C11E426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" t="51" r="18" b="20203"/>
          <a:stretch/>
        </p:blipFill>
        <p:spPr>
          <a:xfrm>
            <a:off x="524700" y="2605544"/>
            <a:ext cx="8717827" cy="39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97DEB-4C70-2863-F332-779D807C8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195C35F-4A35-4B1E-2FD8-291624E7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D376FE6-90D3-B340-B18A-6713B7E5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7DB0B3B-2EE6-B11D-27BB-A2C7296C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Předložení sady PN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8A44B49-72EC-C66D-8E70-BBEAC0F65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9488148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>
                <a:ea typeface="Calibri"/>
                <a:cs typeface="Calibri"/>
              </a:rPr>
              <a:t>Číslo SD uživatel získá provoláním služby v externím systému SPSP</a:t>
            </a:r>
          </a:p>
          <a:p>
            <a:pPr marL="323850" indent="-323850"/>
            <a:r>
              <a:rPr lang="cs-CZ" sz="1800" dirty="0">
                <a:ea typeface="Calibri"/>
                <a:cs typeface="Calibri"/>
              </a:rPr>
              <a:t>Získáváním se provolá automaticky služba </a:t>
            </a:r>
            <a:r>
              <a:rPr lang="cs-CZ" sz="1800" dirty="0" err="1">
                <a:ea typeface="Calibri"/>
                <a:cs typeface="Calibri"/>
              </a:rPr>
              <a:t>PoskytniPodklad</a:t>
            </a:r>
            <a:r>
              <a:rPr lang="cs-CZ" sz="1800" dirty="0">
                <a:ea typeface="Calibri"/>
                <a:cs typeface="Calibri"/>
              </a:rPr>
              <a:t> a </a:t>
            </a:r>
            <a:r>
              <a:rPr lang="cs-CZ" sz="1800" dirty="0" err="1">
                <a:ea typeface="Calibri"/>
                <a:cs typeface="Calibri"/>
              </a:rPr>
              <a:t>VlozCisloDokumentu</a:t>
            </a:r>
            <a:r>
              <a:rPr lang="cs-CZ" sz="1800" dirty="0">
                <a:ea typeface="Calibri"/>
                <a:cs typeface="Calibri"/>
              </a:rPr>
              <a:t>, výsledná obrazovka </a:t>
            </a:r>
          </a:p>
          <a:p>
            <a:pPr marL="323850" indent="-323850"/>
            <a:r>
              <a:rPr lang="cs-CZ" sz="1800">
                <a:ea typeface="Calibri"/>
                <a:cs typeface="Calibri"/>
              </a:rPr>
              <a:t>Převezme se všechno (i cizí PN) </a:t>
            </a:r>
          </a:p>
          <a:p>
            <a:pPr marL="323850" indent="-323850"/>
            <a:r>
              <a:rPr lang="cs-CZ" sz="1800" err="1">
                <a:ea typeface="Calibri"/>
                <a:cs typeface="Calibri"/>
              </a:rPr>
              <a:t>Scrollovat</a:t>
            </a:r>
            <a:r>
              <a:rPr lang="cs-CZ" sz="1800">
                <a:ea typeface="Calibri"/>
                <a:cs typeface="Calibri"/>
              </a:rPr>
              <a:t> na svůj návrh viz Předkladatel</a:t>
            </a:r>
          </a:p>
          <a:p>
            <a:pPr marL="323850" indent="-323850"/>
            <a:endParaRPr lang="cs-CZ" sz="1800" dirty="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BAD408D-37F2-CFF2-E3C5-F7C31AC34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2" y="3690034"/>
            <a:ext cx="3822168" cy="1407963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465AF6-2BC3-4E71-DAE0-0E1D383F1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06" y="2702041"/>
            <a:ext cx="42576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FBE92-2BB9-6BAD-F556-B63263B46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F5D23FDB-6EFC-9DEB-C90E-0061F2A92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029B683-6E81-278D-B888-09701209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9B37FC8-F70A-7217-66E8-06C920B3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Založení sady PN</a:t>
            </a:r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307136-332F-9DFE-B57C-1B1FC9120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2429"/>
          <a:stretch/>
        </p:blipFill>
        <p:spPr>
          <a:xfrm>
            <a:off x="5231686" y="1641201"/>
            <a:ext cx="6525565" cy="4723264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6E2523-F1C8-BACA-971F-D49A31ADED81}"/>
              </a:ext>
            </a:extLst>
          </p:cNvPr>
          <p:cNvSpPr txBox="1">
            <a:spLocks/>
          </p:cNvSpPr>
          <p:nvPr/>
        </p:nvSpPr>
        <p:spPr>
          <a:xfrm>
            <a:off x="526630" y="1643340"/>
            <a:ext cx="4057081" cy="4340658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/>
              <a:t>Otevře se okno pro volbu druhu sady PN</a:t>
            </a:r>
          </a:p>
          <a:p>
            <a:pPr marL="323850" indent="-323850"/>
            <a:r>
              <a:rPr lang="cs-CZ" sz="1800"/>
              <a:t>Uživatel vybere požadovaný druh, v tomto případě </a:t>
            </a:r>
            <a:r>
              <a:rPr lang="cs-CZ" sz="1800" b="1"/>
              <a:t>Pozměňovací návrh(y)</a:t>
            </a:r>
            <a:r>
              <a:rPr lang="cs-CZ" sz="1800"/>
              <a:t> </a:t>
            </a:r>
            <a:r>
              <a:rPr lang="cs-CZ" sz="1800">
                <a:solidFill>
                  <a:srgbClr val="FF0000"/>
                </a:solidFill>
              </a:rPr>
              <a:t>(1)</a:t>
            </a:r>
            <a:r>
              <a:rPr lang="cs-CZ" sz="1800"/>
              <a:t>, a stiskne tlačítko </a:t>
            </a:r>
            <a:r>
              <a:rPr lang="cs-CZ" sz="1800" b="1"/>
              <a:t>Pokračovat</a:t>
            </a:r>
            <a:r>
              <a:rPr lang="cs-CZ" sz="1800"/>
              <a:t> </a:t>
            </a:r>
            <a:r>
              <a:rPr lang="cs-CZ" sz="1800">
                <a:solidFill>
                  <a:srgbClr val="FF0000"/>
                </a:solidFill>
              </a:rPr>
              <a:t>(2)</a:t>
            </a:r>
            <a:endParaRPr lang="cs-CZ" sz="18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6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FB393-133C-7A73-1BEC-1BF682DB5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8D0FAB6-7C11-9258-1522-0CD7E612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1D00B2E-FD51-D293-FD36-ED62ACC9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80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C4F7ED8-5143-5064-F8FE-7C0CD80A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Předložení sady PN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2C8CEA-CAAD-21A8-D7E5-A7688A9BD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9488148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>
                <a:ea typeface="Calibri"/>
                <a:cs typeface="Calibri"/>
              </a:rPr>
              <a:t>Při návratu do e-Legislativy je vidět aktualizovaný stav sady PN (a přidělené číslo SD)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0442BF-3CD1-244B-006A-EE268BB0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4" y="1935591"/>
            <a:ext cx="8304132" cy="46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1E657-3163-F706-D203-2E88F17D7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AEBB50E-6EBC-F181-FA31-2C3E6A27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81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F0A77FFE-C8BC-16CA-D2FF-6097A8567F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651654D4-4D62-EB67-DBC8-E7E38CFF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Přestávka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Následuje </a:t>
            </a:r>
            <a:r>
              <a:rPr lang="cs-CZ"/>
              <a:t>modul </a:t>
            </a:r>
            <a:r>
              <a:rPr lang="cs-CZ" dirty="0"/>
              <a:t>5</a:t>
            </a:r>
            <a:r>
              <a:rPr lang="cs-CZ"/>
              <a:t> </a:t>
            </a:r>
            <a:r>
              <a:rPr lang="cs-CZ" dirty="0"/>
              <a:t>– Osobní e-Legislativa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179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79A78-23A4-42FF-D290-78E1FAFA5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64AA8D6-254B-0AE9-09D4-207EB9AC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22F5A6E-7333-2364-E394-9B0944F4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AB8808F-8895-0C8E-AD9B-B58FC8AC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Založení sady PN</a:t>
            </a:r>
            <a:endParaRPr lang="en-US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727894-F19F-DFAC-DA02-14B2E2E87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61" t="-96" r="8364" b="5807"/>
          <a:stretch/>
        </p:blipFill>
        <p:spPr>
          <a:xfrm>
            <a:off x="5713773" y="1603635"/>
            <a:ext cx="6043901" cy="5191308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D09B63D9-7457-22F1-96C5-C75DEA933D11}"/>
              </a:ext>
            </a:extLst>
          </p:cNvPr>
          <p:cNvSpPr txBox="1">
            <a:spLocks/>
          </p:cNvSpPr>
          <p:nvPr/>
        </p:nvSpPr>
        <p:spPr>
          <a:xfrm>
            <a:off x="526630" y="1605461"/>
            <a:ext cx="4832807" cy="4378537"/>
          </a:xfrm>
          <a:prstGeom prst="rect">
            <a:avLst/>
          </a:prstGeom>
          <a:effectLst/>
        </p:spPr>
        <p:txBody>
          <a:bodyPr vert="horz" lIns="0" tIns="0" rIns="0" bIns="0" rtlCol="0" anchor="t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800" dirty="0"/>
              <a:t>V dalším kroku se nastavují atributy sady PN</a:t>
            </a:r>
          </a:p>
          <a:p>
            <a:pPr marL="323850" indent="-323850"/>
            <a:r>
              <a:rPr lang="cs-CZ" sz="1800" dirty="0"/>
              <a:t>Uživatel vybere </a:t>
            </a:r>
            <a:r>
              <a:rPr lang="cs-CZ" sz="1800" b="1" dirty="0"/>
              <a:t>účel sady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60045" lvl="1" indent="0">
              <a:buClr>
                <a:srgbClr val="7E8585"/>
              </a:buClr>
              <a:buNone/>
            </a:pPr>
            <a:r>
              <a:rPr lang="cs-CZ" sz="1800" dirty="0"/>
              <a:t>(Pro plénum, Pro výbor/komisi) 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/>
            <a:r>
              <a:rPr lang="cs-CZ" sz="1800" dirty="0"/>
              <a:t>Vyber </a:t>
            </a:r>
            <a:r>
              <a:rPr lang="cs-CZ" sz="1800" b="1" dirty="0"/>
              <a:t>orgán, kterému se sada předkládá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dirty="0"/>
          </a:p>
          <a:p>
            <a:pPr marL="360045" lvl="1" indent="0">
              <a:buClr>
                <a:srgbClr val="7E8585"/>
              </a:buClr>
              <a:buNone/>
            </a:pPr>
            <a:r>
              <a:rPr lang="cs-CZ" sz="1800" dirty="0"/>
              <a:t>(Plénum nebo jeden či více výborů/komisí) </a:t>
            </a:r>
            <a:endParaRPr lang="cs-CZ" dirty="0">
              <a:ea typeface="Calibri"/>
              <a:cs typeface="Calibri"/>
            </a:endParaRPr>
          </a:p>
          <a:p>
            <a:pPr marL="323850" indent="-323850"/>
            <a:r>
              <a:rPr lang="cs-CZ" sz="1800" dirty="0"/>
              <a:t>Vyplní </a:t>
            </a:r>
            <a:r>
              <a:rPr lang="cs-CZ" sz="1800" b="1" dirty="0"/>
              <a:t>předkladatele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dirty="0"/>
          </a:p>
          <a:p>
            <a:pPr marL="323850" indent="-323850"/>
            <a:r>
              <a:rPr lang="cs-CZ" sz="1800" dirty="0"/>
              <a:t>Zvolí Vytvořit sadu pozměňovacích návrhů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endParaRPr lang="cs-CZ" sz="18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9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78ead9-6c77-4367-b017-694c57707dcb">
      <Terms xmlns="http://schemas.microsoft.com/office/infopath/2007/PartnerControls"/>
    </lcf76f155ced4ddcb4097134ff3c332f>
    <TaxCatchAll xmlns="99df7024-77c3-464a-ad9d-ac6dc0088db4" xsi:nil="true"/>
    <_ip_UnifiedCompliancePolicyUIAction xmlns="http://schemas.microsoft.com/sharepoint/v3" xsi:nil="true"/>
    <Popis xmlns="2d78ead9-6c77-4367-b017-694c57707dcb" xsi:nil="true"/>
    <_ip_UnifiedCompliancePolicyProperties xmlns="http://schemas.microsoft.com/sharepoint/v3" xsi:nil="true"/>
    <_Flow_SignoffStatus xmlns="2d78ead9-6c77-4367-b017-694c57707dcb" xsi:nil="true"/>
    <Link xmlns="2d78ead9-6c77-4367-b017-694c57707dcb">
      <Url xsi:nil="true"/>
      <Description xsi:nil="true"/>
    </Link>
    <Datum xmlns="2d78ead9-6c77-4367-b017-694c57707dc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DD02983A46C409EEF11DE63C77FB7" ma:contentTypeVersion="24" ma:contentTypeDescription="Create a new document." ma:contentTypeScope="" ma:versionID="5dc0ac3a293befd2824dd226f7c6bc94">
  <xsd:schema xmlns:xsd="http://www.w3.org/2001/XMLSchema" xmlns:xs="http://www.w3.org/2001/XMLSchema" xmlns:p="http://schemas.microsoft.com/office/2006/metadata/properties" xmlns:ns1="http://schemas.microsoft.com/sharepoint/v3" xmlns:ns2="2d78ead9-6c77-4367-b017-694c57707dcb" xmlns:ns3="99df7024-77c3-464a-ad9d-ac6dc0088db4" targetNamespace="http://schemas.microsoft.com/office/2006/metadata/properties" ma:root="true" ma:fieldsID="ad31f4f9b6c08ef21cce5ea2016dfb44" ns1:_="" ns2:_="" ns3:_="">
    <xsd:import namespace="http://schemas.microsoft.com/sharepoint/v3"/>
    <xsd:import namespace="2d78ead9-6c77-4367-b017-694c57707dcb"/>
    <xsd:import namespace="99df7024-77c3-464a-ad9d-ac6dc0088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Popi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um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Link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8ead9-6c77-4367-b017-694c57707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Popis" ma:index="15" nillable="true" ma:displayName="Popis" ma:description="e-Šablona mínus - analytický plán zadání pro vývoj backendových služeb (TSIT-ACE)" ma:format="Dropdown" ma:internalName="Popis">
      <xsd:simpleType>
        <xsd:restriction base="dms:Text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Datum" ma:index="22" nillable="true" ma:displayName="Datum" ma:format="DateOnly" ma:internalName="Datum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7f66ad1-fe3c-4d7f-928a-c6612a40c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ink" ma:index="3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f7024-77c3-464a-ad9d-ac6dc0088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8fe49ff-be76-4081-80dd-99ce3c2bd5fe}" ma:internalName="TaxCatchAll" ma:showField="CatchAllData" ma:web="99df7024-77c3-464a-ad9d-ac6dc0088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DA6C9-F14C-4EFB-AD47-FFBF4EE96E59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99df7024-77c3-464a-ad9d-ac6dc0088db4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2d78ead9-6c77-4367-b017-694c57707dcb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BABA89-DEB0-495F-8B0C-489567DD95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d78ead9-6c77-4367-b017-694c57707dcb"/>
    <ds:schemaRef ds:uri="99df7024-77c3-464a-ad9d-ac6dc0088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TotalTime>19</TotalTime>
  <Words>3450</Words>
  <Application>Microsoft Office PowerPoint</Application>
  <PresentationFormat>Širokoúhlá obrazovka</PresentationFormat>
  <Paragraphs>582</Paragraphs>
  <Slides>81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81</vt:i4>
      </vt:variant>
    </vt:vector>
  </HeadingPairs>
  <TitlesOfParts>
    <vt:vector size="90" baseType="lpstr">
      <vt:lpstr>Arial</vt:lpstr>
      <vt:lpstr>Calibri</vt:lpstr>
      <vt:lpstr>Calibri Light</vt:lpstr>
      <vt:lpstr>Courier New</vt:lpstr>
      <vt:lpstr>Geomanist Book</vt:lpstr>
      <vt:lpstr>Symbol</vt:lpstr>
      <vt:lpstr>Wingdings</vt:lpstr>
      <vt:lpstr>szablon_prezentacji_16x9</vt:lpstr>
      <vt:lpstr>1_szablon_prezentacji_16x9</vt:lpstr>
      <vt:lpstr>POZMĚŇOVACÍ NÁVRHY</vt:lpstr>
      <vt:lpstr>Modul 4 Pozměňovací návrhy  </vt:lpstr>
      <vt:lpstr>Založení sady pozměňovacích návrhů pro Plénum</vt:lpstr>
      <vt:lpstr>Přehled typů sad PN</vt:lpstr>
      <vt:lpstr>Vyhledání právního aktu</vt:lpstr>
      <vt:lpstr>Vyhledání právního aktu</vt:lpstr>
      <vt:lpstr>Založení sady PN</vt:lpstr>
      <vt:lpstr>Založení sady PN</vt:lpstr>
      <vt:lpstr>Založení sady PN</vt:lpstr>
      <vt:lpstr>Viditelnost sady</vt:lpstr>
      <vt:lpstr>Viditelnost sady</vt:lpstr>
      <vt:lpstr>Otevření v editoru</vt:lpstr>
      <vt:lpstr>Otevření v editoru</vt:lpstr>
      <vt:lpstr>Otevření v editoru</vt:lpstr>
      <vt:lpstr>Otevření v editoru</vt:lpstr>
      <vt:lpstr>Otevření v editoru</vt:lpstr>
      <vt:lpstr>Otevření v editoru</vt:lpstr>
      <vt:lpstr>Otevření v editoru</vt:lpstr>
      <vt:lpstr>Editace návrhu - vytváření jednotlivých PN</vt:lpstr>
      <vt:lpstr>Výběr fragmentu pro editaci</vt:lpstr>
      <vt:lpstr>Nahrazení slova textem</vt:lpstr>
      <vt:lpstr>Nahrazení slova textem</vt:lpstr>
      <vt:lpstr>Nahrazení slova textem</vt:lpstr>
      <vt:lpstr>Nahrazení slova textem</vt:lpstr>
      <vt:lpstr>Nahrazení slova textem</vt:lpstr>
      <vt:lpstr>Nahrazení slova textem</vt:lpstr>
      <vt:lpstr>Detail pozměňovacího návrhu</vt:lpstr>
      <vt:lpstr>Odůvodnění</vt:lpstr>
      <vt:lpstr>Odůvodnění</vt:lpstr>
      <vt:lpstr>Vypuštění slova</vt:lpstr>
      <vt:lpstr>Vypuštění slova</vt:lpstr>
      <vt:lpstr>Vyhledání a nahrazení slova</vt:lpstr>
      <vt:lpstr>Vyhledání a nahrazení slova</vt:lpstr>
      <vt:lpstr>Vyhledání a nahrazení slova</vt:lpstr>
      <vt:lpstr>Vyhledání a nahrazení slova</vt:lpstr>
      <vt:lpstr>Vyhledání a nahrazení slova</vt:lpstr>
      <vt:lpstr>Vyhledání a nahrazení slova</vt:lpstr>
      <vt:lpstr>Vyhledání a nahrazení slova</vt:lpstr>
      <vt:lpstr>Vyhledání a nahrazení slova</vt:lpstr>
      <vt:lpstr>Vyhledání a nahrazení slova</vt:lpstr>
      <vt:lpstr>Vyhledání a nahrazení slova</vt:lpstr>
      <vt:lpstr>Vyhledání a nahrazení slova</vt:lpstr>
      <vt:lpstr>Nastavení novelizačního pokynu</vt:lpstr>
      <vt:lpstr>Nastavení novelizačního pokynu</vt:lpstr>
      <vt:lpstr>Nastavení novelizačního pokynu</vt:lpstr>
      <vt:lpstr>Nastavení novelizačního pokynu</vt:lpstr>
      <vt:lpstr>Nastavení novelizačního pokynu</vt:lpstr>
      <vt:lpstr>Povyšování a ponižování novelizační instrukce</vt:lpstr>
      <vt:lpstr>Povyšování a ponižování novelizační instrukce</vt:lpstr>
      <vt:lpstr>Povyšování a ponižování novelizační instrukce</vt:lpstr>
      <vt:lpstr>Povyšování a ponižování novelizační instrukce</vt:lpstr>
      <vt:lpstr>Změna hodnot (čísel)</vt:lpstr>
      <vt:lpstr>Změna hodnot (čísel)</vt:lpstr>
      <vt:lpstr>Změna hodnot (čísel)</vt:lpstr>
      <vt:lpstr>Změna hodnot (čísel)</vt:lpstr>
      <vt:lpstr>Zrušení fragmentu</vt:lpstr>
      <vt:lpstr>Zrušení fragmentu</vt:lpstr>
      <vt:lpstr>Zrušení fragmentu</vt:lpstr>
      <vt:lpstr>Zrušení fragmentu</vt:lpstr>
      <vt:lpstr>Sloučení novelizačních bodů</vt:lpstr>
      <vt:lpstr>Sloučení novelizačních bodů</vt:lpstr>
      <vt:lpstr>Sloučení novelizačních bodů</vt:lpstr>
      <vt:lpstr>Sloučení novelizačních bodů</vt:lpstr>
      <vt:lpstr>Vložení paragrafu</vt:lpstr>
      <vt:lpstr>Vložení paragrafu</vt:lpstr>
      <vt:lpstr>Vložení paragrafu</vt:lpstr>
      <vt:lpstr>Vložení paragrafu</vt:lpstr>
      <vt:lpstr>Vložení paragrafu</vt:lpstr>
      <vt:lpstr>Smazání PN</vt:lpstr>
      <vt:lpstr>Smazání PN</vt:lpstr>
      <vt:lpstr>Vlastnosti sady PN</vt:lpstr>
      <vt:lpstr>Kopírování PN</vt:lpstr>
      <vt:lpstr>Kopírování PN</vt:lpstr>
      <vt:lpstr>Sestavení sady PN</vt:lpstr>
      <vt:lpstr>Sestavení sady PN</vt:lpstr>
      <vt:lpstr>Předložení sady PN</vt:lpstr>
      <vt:lpstr>Předložení sady PN</vt:lpstr>
      <vt:lpstr>Předložení sady PN</vt:lpstr>
      <vt:lpstr>Předložení sady PN</vt:lpstr>
      <vt:lpstr>Předložení sady PN</vt:lpstr>
      <vt:lpstr>Přestávka  Následuje modul 5 – Osobní e-Legislativa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lastModifiedBy>Eva Jandíková</cp:lastModifiedBy>
  <cp:revision>1931</cp:revision>
  <cp:lastPrinted>2013-04-25T15:22:59Z</cp:lastPrinted>
  <dcterms:created xsi:type="dcterms:W3CDTF">2021-10-19T06:50:50Z</dcterms:created>
  <dcterms:modified xsi:type="dcterms:W3CDTF">2025-05-27T14:04:34Z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0x010100356DD02983A46C409EEF11DE63C77FB7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</Properties>
</file>