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8" r:id="rId4"/>
    <p:sldMasterId id="2147483833" r:id="rId5"/>
  </p:sldMasterIdLst>
  <p:notesMasterIdLst>
    <p:notesMasterId r:id="rId123"/>
  </p:notesMasterIdLst>
  <p:handoutMasterIdLst>
    <p:handoutMasterId r:id="rId124"/>
  </p:handoutMasterIdLst>
  <p:sldIdLst>
    <p:sldId id="891" r:id="rId6"/>
    <p:sldId id="1418" r:id="rId7"/>
    <p:sldId id="1358" r:id="rId8"/>
    <p:sldId id="1351" r:id="rId9"/>
    <p:sldId id="1348" r:id="rId10"/>
    <p:sldId id="1354" r:id="rId11"/>
    <p:sldId id="1349" r:id="rId12"/>
    <p:sldId id="1355" r:id="rId13"/>
    <p:sldId id="1350" r:id="rId14"/>
    <p:sldId id="1195" r:id="rId15"/>
    <p:sldId id="1425" r:id="rId16"/>
    <p:sldId id="1272" r:id="rId17"/>
    <p:sldId id="1303" r:id="rId18"/>
    <p:sldId id="1304" r:id="rId19"/>
    <p:sldId id="1364" r:id="rId20"/>
    <p:sldId id="1362" r:id="rId21"/>
    <p:sldId id="1305" r:id="rId22"/>
    <p:sldId id="1306" r:id="rId23"/>
    <p:sldId id="1359" r:id="rId24"/>
    <p:sldId id="1365" r:id="rId25"/>
    <p:sldId id="1361" r:id="rId26"/>
    <p:sldId id="1360" r:id="rId27"/>
    <p:sldId id="1366" r:id="rId28"/>
    <p:sldId id="1367" r:id="rId29"/>
    <p:sldId id="1368" r:id="rId30"/>
    <p:sldId id="1369" r:id="rId31"/>
    <p:sldId id="1370" r:id="rId32"/>
    <p:sldId id="1413" r:id="rId33"/>
    <p:sldId id="1374" r:id="rId34"/>
    <p:sldId id="1375" r:id="rId35"/>
    <p:sldId id="1377" r:id="rId36"/>
    <p:sldId id="1372" r:id="rId37"/>
    <p:sldId id="1373" r:id="rId38"/>
    <p:sldId id="1378" r:id="rId39"/>
    <p:sldId id="1379" r:id="rId40"/>
    <p:sldId id="1380" r:id="rId41"/>
    <p:sldId id="1381" r:id="rId42"/>
    <p:sldId id="1408" r:id="rId43"/>
    <p:sldId id="1386" r:id="rId44"/>
    <p:sldId id="1409" r:id="rId45"/>
    <p:sldId id="1385" r:id="rId46"/>
    <p:sldId id="1387" r:id="rId47"/>
    <p:sldId id="1384" r:id="rId48"/>
    <p:sldId id="1410" r:id="rId49"/>
    <p:sldId id="1388" r:id="rId50"/>
    <p:sldId id="1412" r:id="rId51"/>
    <p:sldId id="1405" r:id="rId52"/>
    <p:sldId id="1406" r:id="rId53"/>
    <p:sldId id="1407" r:id="rId54"/>
    <p:sldId id="1382" r:id="rId55"/>
    <p:sldId id="1389" r:id="rId56"/>
    <p:sldId id="1415" r:id="rId57"/>
    <p:sldId id="1414" r:id="rId58"/>
    <p:sldId id="1390" r:id="rId59"/>
    <p:sldId id="1391" r:id="rId60"/>
    <p:sldId id="1392" r:id="rId61"/>
    <p:sldId id="1393" r:id="rId62"/>
    <p:sldId id="1394" r:id="rId63"/>
    <p:sldId id="1395" r:id="rId64"/>
    <p:sldId id="1397" r:id="rId65"/>
    <p:sldId id="1399" r:id="rId66"/>
    <p:sldId id="1420" r:id="rId67"/>
    <p:sldId id="1419" r:id="rId68"/>
    <p:sldId id="1422" r:id="rId69"/>
    <p:sldId id="1423" r:id="rId70"/>
    <p:sldId id="1416" r:id="rId71"/>
    <p:sldId id="1417" r:id="rId72"/>
    <p:sldId id="1006" r:id="rId73"/>
    <p:sldId id="1271" r:id="rId74"/>
    <p:sldId id="1301" r:id="rId75"/>
    <p:sldId id="1302" r:id="rId76"/>
    <p:sldId id="1321" r:id="rId77"/>
    <p:sldId id="1308" r:id="rId78"/>
    <p:sldId id="1309" r:id="rId79"/>
    <p:sldId id="1310" r:id="rId80"/>
    <p:sldId id="1311" r:id="rId81"/>
    <p:sldId id="1312" r:id="rId82"/>
    <p:sldId id="1313" r:id="rId83"/>
    <p:sldId id="1314" r:id="rId84"/>
    <p:sldId id="1315" r:id="rId85"/>
    <p:sldId id="1316" r:id="rId86"/>
    <p:sldId id="1319" r:id="rId87"/>
    <p:sldId id="1328" r:id="rId88"/>
    <p:sldId id="1329" r:id="rId89"/>
    <p:sldId id="1330" r:id="rId90"/>
    <p:sldId id="1331" r:id="rId91"/>
    <p:sldId id="1332" r:id="rId92"/>
    <p:sldId id="1333" r:id="rId93"/>
    <p:sldId id="1334" r:id="rId94"/>
    <p:sldId id="1335" r:id="rId95"/>
    <p:sldId id="1336" r:id="rId96"/>
    <p:sldId id="1318" r:id="rId97"/>
    <p:sldId id="1320" r:id="rId98"/>
    <p:sldId id="1322" r:id="rId99"/>
    <p:sldId id="1323" r:id="rId100"/>
    <p:sldId id="1324" r:id="rId101"/>
    <p:sldId id="1325" r:id="rId102"/>
    <p:sldId id="1326" r:id="rId103"/>
    <p:sldId id="1327" r:id="rId104"/>
    <p:sldId id="1430" r:id="rId105"/>
    <p:sldId id="1428" r:id="rId106"/>
    <p:sldId id="1432" r:id="rId107"/>
    <p:sldId id="1431" r:id="rId108"/>
    <p:sldId id="1433" r:id="rId109"/>
    <p:sldId id="1435" r:id="rId110"/>
    <p:sldId id="1434" r:id="rId111"/>
    <p:sldId id="1429" r:id="rId112"/>
    <p:sldId id="1421" r:id="rId113"/>
    <p:sldId id="1337" r:id="rId114"/>
    <p:sldId id="1008" r:id="rId115"/>
    <p:sldId id="1338" r:id="rId116"/>
    <p:sldId id="1341" r:id="rId117"/>
    <p:sldId id="1344" r:id="rId118"/>
    <p:sldId id="1345" r:id="rId119"/>
    <p:sldId id="1427" r:id="rId120"/>
    <p:sldId id="1346" r:id="rId121"/>
    <p:sldId id="1347" r:id="rId122"/>
  </p:sldIdLst>
  <p:sldSz cx="12192000" cy="6858000"/>
  <p:notesSz cx="6797675" cy="9926638"/>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688"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si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800"/>
    <a:srgbClr val="E4E4E4"/>
    <a:srgbClr val="E9E9E9"/>
    <a:srgbClr val="CDCDCD"/>
    <a:srgbClr val="E8E8E8"/>
    <a:srgbClr val="F3F3F3"/>
    <a:srgbClr val="FF5A41"/>
    <a:srgbClr val="FF6E52"/>
    <a:srgbClr val="00AE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F2542-831E-A5D1-5257-1F69183C8899}" v="4" dt="2024-06-07T13:53:30.410"/>
  </p1510:revLst>
</p1510:revInfo>
</file>

<file path=ppt/tableStyles.xml><?xml version="1.0" encoding="utf-8"?>
<a:tblStyleLst xmlns:a="http://schemas.openxmlformats.org/drawingml/2006/main" def="{2D5ABB26-0587-4C30-8999-92F81FD0307C}">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Styl pośredni 1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876" y="108"/>
      </p:cViewPr>
      <p:guideLst>
        <p:guide orient="horz"/>
        <p:guide pos="688"/>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66" d="100"/>
          <a:sy n="66" d="100"/>
        </p:scale>
        <p:origin x="0" y="0"/>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notesMaster" Target="notesMasters/notesMaster1.xml"/><Relationship Id="rId128" Type="http://schemas.openxmlformats.org/officeDocument/2006/relationships/theme" Target="theme/theme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slide" Target="slides/slide113.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handoutMaster" Target="handoutMasters/handoutMaster1.xml"/><Relationship Id="rId129" Type="http://schemas.openxmlformats.org/officeDocument/2006/relationships/tableStyles" Target="tableStyles.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microsoft.com/office/2015/10/relationships/revisionInfo" Target="revisionInfo.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r>
              <a:rPr lang="pl-PL" sz="1000"/>
              <a:t>Asseco Poland S.A.</a:t>
            </a:r>
          </a:p>
        </p:txBody>
      </p:sp>
      <p:sp>
        <p:nvSpPr>
          <p:cNvPr id="3" name="Symbol zastępczy daty 2"/>
          <p:cNvSpPr>
            <a:spLocks noGrp="1"/>
          </p:cNvSpPr>
          <p:nvPr>
            <p:ph type="dt" sz="quarter" idx="1"/>
          </p:nvPr>
        </p:nvSpPr>
        <p:spPr>
          <a:xfrm>
            <a:off x="3851098" y="0"/>
            <a:ext cx="2944958" cy="496888"/>
          </a:xfrm>
          <a:prstGeom prst="rect">
            <a:avLst/>
          </a:prstGeom>
        </p:spPr>
        <p:txBody>
          <a:bodyPr vert="horz" lIns="91440" tIns="45720" rIns="91440" bIns="45720" rtlCol="0"/>
          <a:lstStyle>
            <a:lvl1pPr algn="r">
              <a:defRPr sz="1200"/>
            </a:lvl1pPr>
          </a:lstStyle>
          <a:p>
            <a:fld id="{8058D9CF-951F-4DB7-A66F-C025D3B84BF9}" type="datetimeFigureOut">
              <a:rPr lang="pl-PL" sz="1000" smtClean="0"/>
              <a:t>10.06.2024</a:t>
            </a:fld>
            <a:endParaRPr lang="pl-PL" sz="1000"/>
          </a:p>
        </p:txBody>
      </p:sp>
      <p:sp>
        <p:nvSpPr>
          <p:cNvPr id="4" name="Symbol zastępczy stopki 3"/>
          <p:cNvSpPr>
            <a:spLocks noGrp="1"/>
          </p:cNvSpPr>
          <p:nvPr>
            <p:ph type="ftr" sz="quarter" idx="2"/>
          </p:nvPr>
        </p:nvSpPr>
        <p:spPr>
          <a:xfrm>
            <a:off x="0" y="9428164"/>
            <a:ext cx="2944958" cy="496887"/>
          </a:xfrm>
          <a:prstGeom prst="rect">
            <a:avLst/>
          </a:prstGeom>
        </p:spPr>
        <p:txBody>
          <a:bodyPr vert="horz" lIns="91440" tIns="45720" rIns="91440" bIns="45720" rtlCol="0" anchor="b"/>
          <a:lstStyle>
            <a:lvl1pPr algn="l">
              <a:defRPr sz="1200"/>
            </a:lvl1pPr>
          </a:lstStyle>
          <a:p>
            <a:r>
              <a:rPr lang="pl-PL" sz="1000">
                <a:solidFill>
                  <a:srgbClr val="58595B"/>
                </a:solidFill>
              </a:rPr>
              <a:t>asseco.pl</a:t>
            </a:r>
          </a:p>
        </p:txBody>
      </p:sp>
      <p:sp>
        <p:nvSpPr>
          <p:cNvPr id="5" name="Symbol zastępczy numeru slajdu 4"/>
          <p:cNvSpPr>
            <a:spLocks noGrp="1"/>
          </p:cNvSpPr>
          <p:nvPr>
            <p:ph type="sldNum" sz="quarter" idx="3"/>
          </p:nvPr>
        </p:nvSpPr>
        <p:spPr>
          <a:xfrm>
            <a:off x="3851098" y="9428164"/>
            <a:ext cx="2944958" cy="496887"/>
          </a:xfrm>
          <a:prstGeom prst="rect">
            <a:avLst/>
          </a:prstGeom>
        </p:spPr>
        <p:txBody>
          <a:bodyPr vert="horz" lIns="91440" tIns="45720" rIns="91440" bIns="45720" rtlCol="0" anchor="b"/>
          <a:lstStyle>
            <a:lvl1pPr algn="r">
              <a:defRPr sz="1200"/>
            </a:lvl1pPr>
          </a:lstStyle>
          <a:p>
            <a:fld id="{D58FC140-D6D2-468F-97D6-897500CBF34B}" type="slidenum">
              <a:rPr lang="pl-PL" sz="900" smtClean="0"/>
              <a:t>‹#›</a:t>
            </a:fld>
            <a:endParaRPr lang="pl-PL" sz="900"/>
          </a:p>
        </p:txBody>
      </p:sp>
    </p:spTree>
    <p:extLst>
      <p:ext uri="{BB962C8B-B14F-4D97-AF65-F5344CB8AC3E}">
        <p14:creationId xmlns:p14="http://schemas.microsoft.com/office/powerpoint/2010/main" val="117978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000"/>
            </a:lvl1pPr>
          </a:lstStyle>
          <a:p>
            <a:r>
              <a:rPr lang="pl-PL"/>
              <a:t>Asseco Poland S.A.</a:t>
            </a:r>
          </a:p>
        </p:txBody>
      </p:sp>
      <p:sp>
        <p:nvSpPr>
          <p:cNvPr id="3" name="Symbol zastępczy daty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000"/>
            </a:lvl1pPr>
          </a:lstStyle>
          <a:p>
            <a:fld id="{4CEB447A-91AE-4BEF-8DAE-D1B3BDF93E14}" type="datetimeFigureOut">
              <a:rPr lang="pl-PL" smtClean="0"/>
              <a:pPr/>
              <a:t>10.06.2024</a:t>
            </a:fld>
            <a:endParaRPr lang="pl-PL"/>
          </a:p>
        </p:txBody>
      </p:sp>
      <p:sp>
        <p:nvSpPr>
          <p:cNvPr id="4" name="Symbol zastępczy obrazu slajdu 3"/>
          <p:cNvSpPr>
            <a:spLocks noGrp="1" noRot="1" noChangeAspect="1"/>
          </p:cNvSpPr>
          <p:nvPr>
            <p:ph type="sldImg" idx="2"/>
          </p:nvPr>
        </p:nvSpPr>
        <p:spPr>
          <a:xfrm>
            <a:off x="90488" y="744538"/>
            <a:ext cx="6616700" cy="3722687"/>
          </a:xfrm>
          <a:prstGeom prst="rect">
            <a:avLst/>
          </a:prstGeom>
          <a:noFill/>
          <a:ln w="12700">
            <a:solidFill>
              <a:schemeClr val="tx1"/>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606" y="4714876"/>
            <a:ext cx="5438464" cy="4467225"/>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164"/>
            <a:ext cx="2944958" cy="496887"/>
          </a:xfrm>
          <a:prstGeom prst="rect">
            <a:avLst/>
          </a:prstGeom>
        </p:spPr>
        <p:txBody>
          <a:bodyPr vert="horz" lIns="91440" tIns="45720" rIns="91440" bIns="45720" rtlCol="0" anchor="b"/>
          <a:lstStyle>
            <a:lvl1pPr algn="l">
              <a:defRPr sz="1000"/>
            </a:lvl1pPr>
          </a:lstStyle>
          <a:p>
            <a:r>
              <a:rPr lang="pl-PL"/>
              <a:t>asseco.pl</a:t>
            </a:r>
          </a:p>
        </p:txBody>
      </p:sp>
      <p:sp>
        <p:nvSpPr>
          <p:cNvPr id="7" name="Symbol zastępczy numeru slajdu 6"/>
          <p:cNvSpPr>
            <a:spLocks noGrp="1"/>
          </p:cNvSpPr>
          <p:nvPr>
            <p:ph type="sldNum" sz="quarter" idx="5"/>
          </p:nvPr>
        </p:nvSpPr>
        <p:spPr>
          <a:xfrm>
            <a:off x="3851098" y="9428164"/>
            <a:ext cx="2944958" cy="496887"/>
          </a:xfrm>
          <a:prstGeom prst="rect">
            <a:avLst/>
          </a:prstGeom>
        </p:spPr>
        <p:txBody>
          <a:bodyPr vert="horz" lIns="91440" tIns="45720" rIns="91440" bIns="45720" rtlCol="0" anchor="b"/>
          <a:lstStyle>
            <a:lvl1pPr algn="r">
              <a:defRPr sz="900"/>
            </a:lvl1pPr>
          </a:lstStyle>
          <a:p>
            <a:fld id="{0C127573-7ADF-411A-9B23-EA9E8B4CF7AA}" type="slidenum">
              <a:rPr lang="pl-PL" smtClean="0"/>
              <a:pPr/>
              <a:t>‹#›</a:t>
            </a:fld>
            <a:endParaRPr lang="pl-PL"/>
          </a:p>
        </p:txBody>
      </p:sp>
    </p:spTree>
    <p:extLst>
      <p:ext uri="{BB962C8B-B14F-4D97-AF65-F5344CB8AC3E}">
        <p14:creationId xmlns:p14="http://schemas.microsoft.com/office/powerpoint/2010/main" val="179630722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0C127573-7ADF-411A-9B23-EA9E8B4CF7AA}" type="slidenum">
              <a:rPr lang="pl-PL" smtClean="0"/>
              <a:pPr/>
              <a:t>15</a:t>
            </a:fld>
            <a:endParaRPr lang="pl-PL"/>
          </a:p>
        </p:txBody>
      </p:sp>
    </p:spTree>
    <p:extLst>
      <p:ext uri="{BB962C8B-B14F-4D97-AF65-F5344CB8AC3E}">
        <p14:creationId xmlns:p14="http://schemas.microsoft.com/office/powerpoint/2010/main" val="357142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C127573-7ADF-411A-9B23-EA9E8B4CF7AA}" type="slidenum">
              <a:rPr lang="pl-PL" smtClean="0"/>
              <a:pPr/>
              <a:t>21</a:t>
            </a:fld>
            <a:endParaRPr lang="pl-PL"/>
          </a:p>
        </p:txBody>
      </p:sp>
    </p:spTree>
    <p:extLst>
      <p:ext uri="{BB962C8B-B14F-4D97-AF65-F5344CB8AC3E}">
        <p14:creationId xmlns:p14="http://schemas.microsoft.com/office/powerpoint/2010/main" val="509286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0C127573-7ADF-411A-9B23-EA9E8B4CF7AA}" type="slidenum">
              <a:rPr lang="pl-PL" smtClean="0"/>
              <a:pPr/>
              <a:t>68</a:t>
            </a:fld>
            <a:endParaRPr lang="pl-PL"/>
          </a:p>
        </p:txBody>
      </p:sp>
    </p:spTree>
    <p:extLst>
      <p:ext uri="{BB962C8B-B14F-4D97-AF65-F5344CB8AC3E}">
        <p14:creationId xmlns:p14="http://schemas.microsoft.com/office/powerpoint/2010/main" val="2364657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C127573-7ADF-411A-9B23-EA9E8B4CF7AA}" type="slidenum">
              <a:rPr lang="pl-PL" smtClean="0"/>
              <a:pPr/>
              <a:t>92</a:t>
            </a:fld>
            <a:endParaRPr lang="pl-PL"/>
          </a:p>
        </p:txBody>
      </p:sp>
    </p:spTree>
    <p:extLst>
      <p:ext uri="{BB962C8B-B14F-4D97-AF65-F5344CB8AC3E}">
        <p14:creationId xmlns:p14="http://schemas.microsoft.com/office/powerpoint/2010/main" val="1171837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C127573-7ADF-411A-9B23-EA9E8B4CF7AA}" type="slidenum">
              <a:rPr lang="pl-PL" smtClean="0"/>
              <a:pPr/>
              <a:t>100</a:t>
            </a:fld>
            <a:endParaRPr lang="pl-PL"/>
          </a:p>
        </p:txBody>
      </p:sp>
    </p:spTree>
    <p:extLst>
      <p:ext uri="{BB962C8B-B14F-4D97-AF65-F5344CB8AC3E}">
        <p14:creationId xmlns:p14="http://schemas.microsoft.com/office/powerpoint/2010/main" val="196341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C127573-7ADF-411A-9B23-EA9E8B4CF7AA}" type="slidenum">
              <a:rPr lang="pl-PL" smtClean="0"/>
              <a:pPr/>
              <a:t>107</a:t>
            </a:fld>
            <a:endParaRPr lang="pl-PL"/>
          </a:p>
        </p:txBody>
      </p:sp>
    </p:spTree>
    <p:extLst>
      <p:ext uri="{BB962C8B-B14F-4D97-AF65-F5344CB8AC3E}">
        <p14:creationId xmlns:p14="http://schemas.microsoft.com/office/powerpoint/2010/main" val="2934534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fld id="{0C127573-7ADF-411A-9B23-EA9E8B4CF7AA}" type="slidenum">
              <a:rPr lang="pl-PL" smtClean="0"/>
              <a:pPr/>
              <a:t>108</a:t>
            </a:fld>
            <a:endParaRPr lang="pl-PL"/>
          </a:p>
        </p:txBody>
      </p:sp>
    </p:spTree>
    <p:extLst>
      <p:ext uri="{BB962C8B-B14F-4D97-AF65-F5344CB8AC3E}">
        <p14:creationId xmlns:p14="http://schemas.microsoft.com/office/powerpoint/2010/main" val="2256557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0C127573-7ADF-411A-9B23-EA9E8B4CF7AA}" type="slidenum">
              <a:rPr lang="pl-PL" smtClean="0"/>
              <a:pPr/>
              <a:t>112</a:t>
            </a:fld>
            <a:endParaRPr lang="pl-PL"/>
          </a:p>
        </p:txBody>
      </p:sp>
    </p:spTree>
    <p:extLst>
      <p:ext uri="{BB962C8B-B14F-4D97-AF65-F5344CB8AC3E}">
        <p14:creationId xmlns:p14="http://schemas.microsoft.com/office/powerpoint/2010/main" val="247192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2.pn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7.png"/><Relationship Id="rId7" Type="http://schemas.openxmlformats.org/officeDocument/2006/relationships/image" Target="../media/image5.emf"/><Relationship Id="rId2" Type="http://schemas.openxmlformats.org/officeDocument/2006/relationships/image" Target="../media/image13.pn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3.emf"/><Relationship Id="rId4" Type="http://schemas.microsoft.com/office/2007/relationships/hdphoto" Target="../media/hdphoto1.wdp"/></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1)">
    <p:spTree>
      <p:nvGrpSpPr>
        <p:cNvPr id="1" name=""/>
        <p:cNvGrpSpPr/>
        <p:nvPr/>
      </p:nvGrpSpPr>
      <p:grpSpPr>
        <a:xfrm>
          <a:off x="0" y="0"/>
          <a:ext cx="0" cy="0"/>
          <a:chOff x="0" y="0"/>
          <a:chExt cx="0" cy="0"/>
        </a:xfrm>
      </p:grpSpPr>
      <p:grpSp>
        <p:nvGrpSpPr>
          <p:cNvPr id="14" name="Grupa 13">
            <a:extLst>
              <a:ext uri="{FF2B5EF4-FFF2-40B4-BE49-F238E27FC236}">
                <a16:creationId xmlns:a16="http://schemas.microsoft.com/office/drawing/2014/main" id="{FAE1F845-3B37-4F12-BE00-310A83771115}"/>
              </a:ext>
            </a:extLst>
          </p:cNvPr>
          <p:cNvGrpSpPr/>
          <p:nvPr userDrawn="1"/>
        </p:nvGrpSpPr>
        <p:grpSpPr>
          <a:xfrm>
            <a:off x="2794002" y="2539390"/>
            <a:ext cx="6603998" cy="727650"/>
            <a:chOff x="1719263" y="3114675"/>
            <a:chExt cx="5705476" cy="628650"/>
          </a:xfrm>
          <a:solidFill>
            <a:schemeClr val="tx1"/>
          </a:solidFill>
        </p:grpSpPr>
        <p:sp>
          <p:nvSpPr>
            <p:cNvPr id="15" name="Freeform 5">
              <a:extLst>
                <a:ext uri="{FF2B5EF4-FFF2-40B4-BE49-F238E27FC236}">
                  <a16:creationId xmlns:a16="http://schemas.microsoft.com/office/drawing/2014/main" id="{A9E25710-FF62-431B-8241-3941C4EB5A4A}"/>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6" name="Freeform 6">
              <a:extLst>
                <a:ext uri="{FF2B5EF4-FFF2-40B4-BE49-F238E27FC236}">
                  <a16:creationId xmlns:a16="http://schemas.microsoft.com/office/drawing/2014/main" id="{D3F48DA7-4038-4F51-8DF5-4453D97C9206}"/>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7">
              <a:extLst>
                <a:ext uri="{FF2B5EF4-FFF2-40B4-BE49-F238E27FC236}">
                  <a16:creationId xmlns:a16="http://schemas.microsoft.com/office/drawing/2014/main" id="{C62A7380-50C3-4360-9EAE-4D5344106E70}"/>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8">
              <a:extLst>
                <a:ext uri="{FF2B5EF4-FFF2-40B4-BE49-F238E27FC236}">
                  <a16:creationId xmlns:a16="http://schemas.microsoft.com/office/drawing/2014/main" id="{F96FD73A-580A-460A-823E-16A147F80A88}"/>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9">
              <a:extLst>
                <a:ext uri="{FF2B5EF4-FFF2-40B4-BE49-F238E27FC236}">
                  <a16:creationId xmlns:a16="http://schemas.microsoft.com/office/drawing/2014/main" id="{C88FBBCC-E501-4ED0-9F20-A0B59220DF0E}"/>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10">
              <a:extLst>
                <a:ext uri="{FF2B5EF4-FFF2-40B4-BE49-F238E27FC236}">
                  <a16:creationId xmlns:a16="http://schemas.microsoft.com/office/drawing/2014/main" id="{5607B6C2-6E16-496C-88E8-CDEC4532D51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192914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 picture (1)">
    <p:spTree>
      <p:nvGrpSpPr>
        <p:cNvPr id="1" name=""/>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6" name="Titelplatzhalter 1">
            <a:extLst>
              <a:ext uri="{FF2B5EF4-FFF2-40B4-BE49-F238E27FC236}">
                <a16:creationId xmlns:a16="http://schemas.microsoft.com/office/drawing/2014/main" id="{5F8ED1CB-89FD-41D5-9389-0E3205A88DC2}"/>
              </a:ext>
            </a:extLst>
          </p:cNvPr>
          <p:cNvSpPr>
            <a:spLocks noGrp="1"/>
          </p:cNvSpPr>
          <p:nvPr>
            <p:ph type="title" hasCustomPrompt="1"/>
          </p:nvPr>
        </p:nvSpPr>
        <p:spPr>
          <a:xfrm>
            <a:off x="6758552" y="848201"/>
            <a:ext cx="4986984"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endParaRPr lang="pl-PL" noProof="0"/>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6758552"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tx1"/>
                </a:solidFill>
              </a:defRPr>
            </a:lvl1pPr>
          </a:lstStyle>
          <a:p>
            <a:pPr lvl="0"/>
            <a:r>
              <a:rPr lang="en-US" noProof="0"/>
              <a:t>Click to edit Master text styles</a:t>
            </a:r>
            <a:endParaRPr lang="pl-PL" noProof="0"/>
          </a:p>
        </p:txBody>
      </p:sp>
      <p:grpSp>
        <p:nvGrpSpPr>
          <p:cNvPr id="9" name="Grupa 8">
            <a:extLst>
              <a:ext uri="{FF2B5EF4-FFF2-40B4-BE49-F238E27FC236}">
                <a16:creationId xmlns:a16="http://schemas.microsoft.com/office/drawing/2014/main" id="{F907CE01-E0D1-4F13-AD84-B8CA85393517}"/>
              </a:ext>
            </a:extLst>
          </p:cNvPr>
          <p:cNvGrpSpPr/>
          <p:nvPr userDrawn="1"/>
        </p:nvGrpSpPr>
        <p:grpSpPr>
          <a:xfrm>
            <a:off x="9857088" y="296189"/>
            <a:ext cx="1888448" cy="208076"/>
            <a:chOff x="1719263" y="3114675"/>
            <a:chExt cx="5705476" cy="628650"/>
          </a:xfrm>
          <a:solidFill>
            <a:srgbClr val="000000"/>
          </a:solidFill>
        </p:grpSpPr>
        <p:sp>
          <p:nvSpPr>
            <p:cNvPr id="10" name="Freeform 5">
              <a:extLst>
                <a:ext uri="{FF2B5EF4-FFF2-40B4-BE49-F238E27FC236}">
                  <a16:creationId xmlns:a16="http://schemas.microsoft.com/office/drawing/2014/main" id="{BF06E39C-C029-4EB0-8207-2392C9197D08}"/>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1" name="Freeform 6">
              <a:extLst>
                <a:ext uri="{FF2B5EF4-FFF2-40B4-BE49-F238E27FC236}">
                  <a16:creationId xmlns:a16="http://schemas.microsoft.com/office/drawing/2014/main" id="{0D728261-83ED-4D4C-9B91-976C9D6DF0F7}"/>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7">
              <a:extLst>
                <a:ext uri="{FF2B5EF4-FFF2-40B4-BE49-F238E27FC236}">
                  <a16:creationId xmlns:a16="http://schemas.microsoft.com/office/drawing/2014/main" id="{345F75AE-9DCE-410C-9825-A4F969AD5522}"/>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8">
              <a:extLst>
                <a:ext uri="{FF2B5EF4-FFF2-40B4-BE49-F238E27FC236}">
                  <a16:creationId xmlns:a16="http://schemas.microsoft.com/office/drawing/2014/main" id="{039EA57E-5F1F-479F-98F0-8F4953516F88}"/>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9">
              <a:extLst>
                <a:ext uri="{FF2B5EF4-FFF2-40B4-BE49-F238E27FC236}">
                  <a16:creationId xmlns:a16="http://schemas.microsoft.com/office/drawing/2014/main" id="{49F8D6C9-C6A5-4DB6-97DF-BA8BC6FE1BCB}"/>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10">
              <a:extLst>
                <a:ext uri="{FF2B5EF4-FFF2-40B4-BE49-F238E27FC236}">
                  <a16:creationId xmlns:a16="http://schemas.microsoft.com/office/drawing/2014/main" id="{1980E8DA-9AFA-4A9B-8EFB-549F8E29068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895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ext + picture (2)">
    <p:spTree>
      <p:nvGrpSpPr>
        <p:cNvPr id="1" name=""/>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609600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3" name="Fußzeilenplatzhalter 2"/>
          <p:cNvSpPr>
            <a:spLocks noGrp="1"/>
          </p:cNvSpPr>
          <p:nvPr>
            <p:ph type="ftr" sz="quarter" idx="11"/>
          </p:nvPr>
        </p:nvSpPr>
        <p:spPr>
          <a:xfrm>
            <a:off x="526630" y="6356351"/>
            <a:ext cx="4957792"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526630"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tx1"/>
                </a:solidFill>
              </a:defRPr>
            </a:lvl1pPr>
          </a:lstStyle>
          <a:p>
            <a:pPr lvl="0"/>
            <a:r>
              <a:rPr lang="en-US" noProof="0"/>
              <a:t>Click to edit Master text styles</a:t>
            </a:r>
            <a:endParaRPr lang="pl-PL" noProof="0"/>
          </a:p>
        </p:txBody>
      </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41" name="Titelplatzhalter 1">
            <a:extLst>
              <a:ext uri="{FF2B5EF4-FFF2-40B4-BE49-F238E27FC236}">
                <a16:creationId xmlns:a16="http://schemas.microsoft.com/office/drawing/2014/main" id="{51D51F89-9039-4CB7-A0CD-53EEBDC83129}"/>
              </a:ext>
            </a:extLst>
          </p:cNvPr>
          <p:cNvSpPr>
            <a:spLocks noGrp="1"/>
          </p:cNvSpPr>
          <p:nvPr>
            <p:ph type="title" hasCustomPrompt="1"/>
          </p:nvPr>
        </p:nvSpPr>
        <p:spPr>
          <a:xfrm>
            <a:off x="526631" y="848201"/>
            <a:ext cx="4986984"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endParaRPr lang="pl-PL" noProof="0"/>
          </a:p>
        </p:txBody>
      </p:sp>
    </p:spTree>
    <p:extLst>
      <p:ext uri="{BB962C8B-B14F-4D97-AF65-F5344CB8AC3E}">
        <p14:creationId xmlns:p14="http://schemas.microsoft.com/office/powerpoint/2010/main" val="405486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1)">
    <p:spTree>
      <p:nvGrpSpPr>
        <p:cNvPr id="1" name=""/>
        <p:cNvGrpSpPr/>
        <p:nvPr/>
      </p:nvGrpSpPr>
      <p:grpSpPr>
        <a:xfrm>
          <a:off x="0" y="0"/>
          <a:ext cx="0" cy="0"/>
          <a:chOff x="0" y="0"/>
          <a:chExt cx="0" cy="0"/>
        </a:xfrm>
      </p:grpSpPr>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tx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000">
                <a:solidFill>
                  <a:srgbClr val="000000"/>
                </a:solidFill>
              </a:defRPr>
            </a:lvl1pPr>
          </a:lstStyle>
          <a:p>
            <a:pPr lvl="0"/>
            <a:r>
              <a:rPr lang="en-US" noProof="0"/>
              <a:t>Address details / contact</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3600" b="1"/>
            </a:lvl1pPr>
          </a:lstStyle>
          <a:p>
            <a:r>
              <a:rPr lang="en-US" noProof="0"/>
              <a:t>Contact:</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rgbClr val="000000"/>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5C08D64-C3DA-44F9-9E88-3B87D5486FA3}"/>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BACE0832-6D72-4CD5-8EB5-A283E3C107F8}"/>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B83763B0-B546-48E5-9695-F0D83692E13E}"/>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A5E2E277-9B5C-4811-91EF-1CF8B49034F8}"/>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921F3C-0AB6-4FF1-B65E-E99A463CBDFC}"/>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FA0CE0A7-D80D-40F8-B347-BED9725CC1A4}"/>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26947DDD-797A-42CB-866B-93BCE65A8A29}"/>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AAAA886A-97CE-4CC6-8FF5-825386F12598}"/>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F52EF929-F897-455C-9A7D-A64E6E63F56E}"/>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8AA310E6-D631-4275-A1BF-CD0B0950E78A}"/>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1FFD77D-2DA7-4C65-834B-B1374EC5F670}"/>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2A95DCF-267B-4390-AD3B-5E1C9BC0F1A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91A621E8-38EE-4D8C-B66D-D59F365D4C1C}"/>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C53396C8-3A9C-44E7-9610-6435F4EFAEC0}"/>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5B533D4B-A375-4F00-9C66-BB65C3CEA7B9}"/>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6741CC0E-A391-41CE-9B86-F751CD833F69}"/>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04AF7854-5EDD-4A9B-8B2F-EEAA20B0BC48}"/>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C410A2A-3FB8-44C5-A8B7-89CF29C406B4}"/>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BDA55D02-F9E5-48C8-B198-718002A62506}"/>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6FFC9E8-AB22-405D-8283-72BFCEDC64EE}"/>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14C83B44-05A1-4CAE-ADC7-53BB18A463C2}"/>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DF4700B0-42F3-4819-8132-88B121C23CDA}"/>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917B1461-1C05-4911-B661-1BE152BAB826}"/>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1E02EA0D-0C92-4411-A380-24EFF6FB1145}"/>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22248380-4932-4F50-8533-3B1576BC68EE}"/>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13247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blue)">
    <p:bg>
      <p:bgPr>
        <a:solidFill>
          <a:schemeClr val="accent1"/>
        </a:solidFill>
        <a:effectLst/>
      </p:bgPr>
    </p:bg>
    <p:spTree>
      <p:nvGrpSpPr>
        <p:cNvPr id="1" name=""/>
        <p:cNvGrpSpPr/>
        <p:nvPr/>
      </p:nvGrpSpPr>
      <p:grpSpPr>
        <a:xfrm>
          <a:off x="0" y="0"/>
          <a:ext cx="0" cy="0"/>
          <a:chOff x="0" y="0"/>
          <a:chExt cx="0" cy="0"/>
        </a:xfrm>
      </p:grpSpPr>
      <p:sp>
        <p:nvSpPr>
          <p:cNvPr id="34" name="Prostokąt 33">
            <a:extLst>
              <a:ext uri="{FF2B5EF4-FFF2-40B4-BE49-F238E27FC236}">
                <a16:creationId xmlns:a16="http://schemas.microsoft.com/office/drawing/2014/main" id="{F6FB5C9C-1DF4-4568-A51F-75196DD81FE8}"/>
              </a:ext>
            </a:extLst>
          </p:cNvPr>
          <p:cNvSpPr/>
          <p:nvPr userDrawn="1"/>
        </p:nvSpPr>
        <p:spPr bwMode="auto">
          <a:xfrm>
            <a:off x="-18186" y="0"/>
            <a:ext cx="12192000" cy="6858000"/>
          </a:xfrm>
          <a:prstGeom prst="rect">
            <a:avLst/>
          </a:prstGeom>
          <a:solidFill>
            <a:schemeClr val="accent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55" name="Prostokąt 54">
            <a:extLst>
              <a:ext uri="{FF2B5EF4-FFF2-40B4-BE49-F238E27FC236}">
                <a16:creationId xmlns:a16="http://schemas.microsoft.com/office/drawing/2014/main" id="{1F882F9E-1893-46FF-83A1-5F774F029344}"/>
              </a:ext>
            </a:extLst>
          </p:cNvPr>
          <p:cNvSpPr/>
          <p:nvPr/>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pic>
        <p:nvPicPr>
          <p:cNvPr id="7" name="Obraz 6">
            <a:extLst>
              <a:ext uri="{FF2B5EF4-FFF2-40B4-BE49-F238E27FC236}">
                <a16:creationId xmlns:a16="http://schemas.microsoft.com/office/drawing/2014/main" id="{BCE3F246-6D30-4A6A-ADAF-E173987111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grpSp>
        <p:nvGrpSpPr>
          <p:cNvPr id="65" name="Group 64"/>
          <p:cNvGrpSpPr/>
          <p:nvPr userDrawn="1"/>
        </p:nvGrpSpPr>
        <p:grpSpPr>
          <a:xfrm>
            <a:off x="7089877" y="4945158"/>
            <a:ext cx="254037" cy="254039"/>
            <a:chOff x="5876583" y="4568961"/>
            <a:chExt cx="254037" cy="254039"/>
          </a:xfrm>
        </p:grpSpPr>
        <p:pic>
          <p:nvPicPr>
            <p:cNvPr id="66"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67"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74"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75"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76"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77" name="Picture 76"/>
          <p:cNvPicPr>
            <a:picLocks noChangeAspect="1"/>
          </p:cNvPicPr>
          <p:nvPr userDrawn="1"/>
        </p:nvPicPr>
        <p:blipFill>
          <a:blip r:embed="rId4"/>
          <a:stretch>
            <a:fillRect/>
          </a:stretch>
        </p:blipFill>
        <p:spPr>
          <a:xfrm>
            <a:off x="4599652" y="4588716"/>
            <a:ext cx="269679" cy="260380"/>
          </a:xfrm>
          <a:prstGeom prst="rect">
            <a:avLst/>
          </a:prstGeom>
        </p:spPr>
      </p:pic>
      <p:pic>
        <p:nvPicPr>
          <p:cNvPr id="78" name="Picture 77"/>
          <p:cNvPicPr>
            <a:picLocks noChangeAspect="1"/>
          </p:cNvPicPr>
          <p:nvPr userDrawn="1"/>
        </p:nvPicPr>
        <p:blipFill>
          <a:blip r:embed="rId5"/>
          <a:stretch>
            <a:fillRect/>
          </a:stretch>
        </p:blipFill>
        <p:spPr>
          <a:xfrm>
            <a:off x="7089877" y="4579417"/>
            <a:ext cx="269679" cy="269679"/>
          </a:xfrm>
          <a:prstGeom prst="rect">
            <a:avLst/>
          </a:prstGeom>
        </p:spPr>
      </p:pic>
      <p:pic>
        <p:nvPicPr>
          <p:cNvPr id="79" name="Picture 78"/>
          <p:cNvPicPr>
            <a:picLocks noChangeAspect="1"/>
          </p:cNvPicPr>
          <p:nvPr userDrawn="1"/>
        </p:nvPicPr>
        <p:blipFill>
          <a:blip r:embed="rId6"/>
          <a:stretch>
            <a:fillRect/>
          </a:stretch>
        </p:blipFill>
        <p:spPr>
          <a:xfrm>
            <a:off x="1097700" y="4584000"/>
            <a:ext cx="260380" cy="269679"/>
          </a:xfrm>
          <a:prstGeom prst="rect">
            <a:avLst/>
          </a:prstGeom>
        </p:spPr>
      </p:pic>
      <p:pic>
        <p:nvPicPr>
          <p:cNvPr id="80" name="Picture 79"/>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207666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turquoise)">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bg2"/>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Trenčianska 56/A</a:t>
            </a:r>
            <a:br>
              <a:rPr lang="en-US" sz="1600" noProof="0">
                <a:solidFill>
                  <a:schemeClr val="tx1"/>
                </a:solidFill>
                <a:cs typeface="Calibri Light" panose="020F0302020204030204" pitchFamily="34" charset="0"/>
              </a:rPr>
            </a:br>
            <a:r>
              <a:rPr lang="en-US" sz="1600" noProof="0">
                <a:solidFill>
                  <a:schemeClr val="tx1"/>
                </a:solidFill>
                <a:cs typeface="Calibri Light" panose="020F0302020204030204" pitchFamily="34" charset="0"/>
              </a:rPr>
              <a:t>821 09 Bratislava, Slovak Republic</a:t>
            </a:r>
          </a:p>
        </p:txBody>
      </p:sp>
      <p:sp>
        <p:nvSpPr>
          <p:cNvPr id="39"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+421 220 838 400</a:t>
            </a:r>
          </a:p>
          <a:p>
            <a:pPr>
              <a:lnSpc>
                <a:spcPct val="150000"/>
              </a:lnSpc>
            </a:pPr>
            <a:r>
              <a:rPr lang="en-US" sz="1600" noProof="0">
                <a:solidFill>
                  <a:schemeClr val="tx1"/>
                </a:solidFill>
                <a:cs typeface="Calibri Light" panose="020F0302020204030204" pitchFamily="34" charset="0"/>
              </a:rPr>
              <a:t>sales@asseco-ce.com</a:t>
            </a:r>
          </a:p>
        </p:txBody>
      </p:sp>
      <p:sp>
        <p:nvSpPr>
          <p:cNvPr id="40"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tx1"/>
                </a:solidFill>
                <a:cs typeface="Calibri Light" panose="020F0302020204030204" pitchFamily="34" charset="0"/>
              </a:rPr>
              <a:t>www.asseco.</a:t>
            </a:r>
            <a:r>
              <a:rPr lang="sk-SK" sz="1600" noProof="0">
                <a:solidFill>
                  <a:schemeClr val="tx1"/>
                </a:solidFill>
                <a:cs typeface="Calibri Light" panose="020F0302020204030204" pitchFamily="34" charset="0"/>
              </a:rPr>
              <a:t>com/ce</a:t>
            </a:r>
            <a:endParaRPr lang="en-US" sz="1600" noProof="0">
              <a:solidFill>
                <a:schemeClr val="tx1"/>
              </a:solidFill>
              <a:cs typeface="Calibri Light" panose="020F0302020204030204" pitchFamily="34" charset="0"/>
            </a:endParaRPr>
          </a:p>
          <a:p>
            <a:pPr>
              <a:lnSpc>
                <a:spcPct val="150000"/>
              </a:lnSpc>
            </a:pPr>
            <a:r>
              <a:rPr lang="en-US" sz="1600" noProof="0">
                <a:solidFill>
                  <a:schemeClr val="tx1"/>
                </a:solidFill>
                <a:cs typeface="Calibri Light" panose="020F0302020204030204" pitchFamily="34" charset="0"/>
              </a:rPr>
              <a:t>linkedin.com/company/asseco-central-europe</a:t>
            </a:r>
          </a:p>
        </p:txBody>
      </p:sp>
      <p:pic>
        <p:nvPicPr>
          <p:cNvPr id="41" name="Picture 40"/>
          <p:cNvPicPr>
            <a:picLocks noChangeAspect="1"/>
          </p:cNvPicPr>
          <p:nvPr userDrawn="1"/>
        </p:nvPicPr>
        <p:blipFill>
          <a:blip r:embed="rId4"/>
          <a:stretch>
            <a:fillRect/>
          </a:stretch>
        </p:blipFill>
        <p:spPr>
          <a:xfrm>
            <a:off x="4599652" y="4588716"/>
            <a:ext cx="269679" cy="260380"/>
          </a:xfrm>
          <a:prstGeom prst="rect">
            <a:avLst/>
          </a:prstGeom>
        </p:spPr>
      </p:pic>
      <p:pic>
        <p:nvPicPr>
          <p:cNvPr id="42" name="Picture 41"/>
          <p:cNvPicPr>
            <a:picLocks noChangeAspect="1"/>
          </p:cNvPicPr>
          <p:nvPr userDrawn="1"/>
        </p:nvPicPr>
        <p:blipFill>
          <a:blip r:embed="rId5"/>
          <a:stretch>
            <a:fillRect/>
          </a:stretch>
        </p:blipFill>
        <p:spPr>
          <a:xfrm>
            <a:off x="7089877" y="4579417"/>
            <a:ext cx="269679" cy="269679"/>
          </a:xfrm>
          <a:prstGeom prst="rect">
            <a:avLst/>
          </a:prstGeom>
        </p:spPr>
      </p:pic>
      <p:pic>
        <p:nvPicPr>
          <p:cNvPr id="43" name="Picture 42"/>
          <p:cNvPicPr>
            <a:picLocks noChangeAspect="1"/>
          </p:cNvPicPr>
          <p:nvPr userDrawn="1"/>
        </p:nvPicPr>
        <p:blipFill>
          <a:blip r:embed="rId6"/>
          <a:stretch>
            <a:fillRect/>
          </a:stretch>
        </p:blipFill>
        <p:spPr>
          <a:xfrm>
            <a:off x="1097700" y="4584000"/>
            <a:ext cx="260380" cy="269679"/>
          </a:xfrm>
          <a:prstGeom prst="rect">
            <a:avLst/>
          </a:prstGeom>
        </p:spPr>
      </p:pic>
      <p:pic>
        <p:nvPicPr>
          <p:cNvPr id="44" name="Picture 43"/>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270435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green)">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accent2"/>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tx1"/>
                </a:solidFill>
                <a:cs typeface="Calibri Light" panose="020F0302020204030204" pitchFamily="34" charset="0"/>
              </a:rPr>
              <a:t>Asseco </a:t>
            </a:r>
            <a:r>
              <a:rPr lang="sk-SK" sz="2933" b="1" noProof="0">
                <a:solidFill>
                  <a:schemeClr val="tx1"/>
                </a:solidFill>
                <a:cs typeface="Calibri Light" panose="020F0302020204030204" pitchFamily="34" charset="0"/>
              </a:rPr>
              <a:t>Central Europe</a:t>
            </a:r>
            <a:endParaRPr lang="en-US" sz="2933" b="1" noProof="0">
              <a:solidFill>
                <a:schemeClr val="tx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9"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40"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41" name="Picture 40"/>
          <p:cNvPicPr>
            <a:picLocks noChangeAspect="1"/>
          </p:cNvPicPr>
          <p:nvPr userDrawn="1"/>
        </p:nvPicPr>
        <p:blipFill>
          <a:blip r:embed="rId4"/>
          <a:stretch>
            <a:fillRect/>
          </a:stretch>
        </p:blipFill>
        <p:spPr>
          <a:xfrm>
            <a:off x="4599652" y="4588716"/>
            <a:ext cx="269679" cy="260380"/>
          </a:xfrm>
          <a:prstGeom prst="rect">
            <a:avLst/>
          </a:prstGeom>
        </p:spPr>
      </p:pic>
      <p:pic>
        <p:nvPicPr>
          <p:cNvPr id="42" name="Picture 41"/>
          <p:cNvPicPr>
            <a:picLocks noChangeAspect="1"/>
          </p:cNvPicPr>
          <p:nvPr userDrawn="1"/>
        </p:nvPicPr>
        <p:blipFill>
          <a:blip r:embed="rId5"/>
          <a:stretch>
            <a:fillRect/>
          </a:stretch>
        </p:blipFill>
        <p:spPr>
          <a:xfrm>
            <a:off x="7089877" y="4579417"/>
            <a:ext cx="269679" cy="269679"/>
          </a:xfrm>
          <a:prstGeom prst="rect">
            <a:avLst/>
          </a:prstGeom>
        </p:spPr>
      </p:pic>
      <p:pic>
        <p:nvPicPr>
          <p:cNvPr id="43" name="Picture 42"/>
          <p:cNvPicPr>
            <a:picLocks noChangeAspect="1"/>
          </p:cNvPicPr>
          <p:nvPr userDrawn="1"/>
        </p:nvPicPr>
        <p:blipFill>
          <a:blip r:embed="rId6"/>
          <a:stretch>
            <a:fillRect/>
          </a:stretch>
        </p:blipFill>
        <p:spPr>
          <a:xfrm>
            <a:off x="1097700" y="4584000"/>
            <a:ext cx="260380" cy="269679"/>
          </a:xfrm>
          <a:prstGeom prst="rect">
            <a:avLst/>
          </a:prstGeom>
        </p:spPr>
      </p:pic>
      <p:pic>
        <p:nvPicPr>
          <p:cNvPr id="44" name="Picture 43"/>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307214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purple)">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accent3"/>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4"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6" name="Picture 35"/>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37" name="Picture 36"/>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38" name="Picture 37"/>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39" name="Picture 38"/>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406406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red)">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accent5"/>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9"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40"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41" name="Picture 40"/>
          <p:cNvPicPr>
            <a:picLocks noChangeAspect="1"/>
          </p:cNvPicPr>
          <p:nvPr userDrawn="1"/>
        </p:nvPicPr>
        <p:blipFill>
          <a:blip r:embed="rId4"/>
          <a:stretch>
            <a:fillRect/>
          </a:stretch>
        </p:blipFill>
        <p:spPr>
          <a:xfrm>
            <a:off x="4599652" y="4588716"/>
            <a:ext cx="269679" cy="260380"/>
          </a:xfrm>
          <a:prstGeom prst="rect">
            <a:avLst/>
          </a:prstGeom>
        </p:spPr>
      </p:pic>
      <p:pic>
        <p:nvPicPr>
          <p:cNvPr id="42" name="Picture 41"/>
          <p:cNvPicPr>
            <a:picLocks noChangeAspect="1"/>
          </p:cNvPicPr>
          <p:nvPr userDrawn="1"/>
        </p:nvPicPr>
        <p:blipFill>
          <a:blip r:embed="rId5"/>
          <a:stretch>
            <a:fillRect/>
          </a:stretch>
        </p:blipFill>
        <p:spPr>
          <a:xfrm>
            <a:off x="7089877" y="4579417"/>
            <a:ext cx="269679" cy="269679"/>
          </a:xfrm>
          <a:prstGeom prst="rect">
            <a:avLst/>
          </a:prstGeom>
        </p:spPr>
      </p:pic>
      <p:pic>
        <p:nvPicPr>
          <p:cNvPr id="43" name="Picture 42"/>
          <p:cNvPicPr>
            <a:picLocks noChangeAspect="1"/>
          </p:cNvPicPr>
          <p:nvPr userDrawn="1"/>
        </p:nvPicPr>
        <p:blipFill>
          <a:blip r:embed="rId6"/>
          <a:stretch>
            <a:fillRect/>
          </a:stretch>
        </p:blipFill>
        <p:spPr>
          <a:xfrm>
            <a:off x="1097700" y="4584000"/>
            <a:ext cx="260380" cy="269679"/>
          </a:xfrm>
          <a:prstGeom prst="rect">
            <a:avLst/>
          </a:prstGeom>
        </p:spPr>
      </p:pic>
      <p:pic>
        <p:nvPicPr>
          <p:cNvPr id="44" name="Picture 43"/>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36172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yellow)">
    <p:bg>
      <p:bgPr>
        <a:solidFill>
          <a:schemeClr val="accent1"/>
        </a:solidFill>
        <a:effectLst/>
      </p:bgPr>
    </p:bg>
    <p:spTree>
      <p:nvGrpSpPr>
        <p:cNvPr id="1" name=""/>
        <p:cNvGrpSpPr/>
        <p:nvPr/>
      </p:nvGrpSpPr>
      <p:grpSpPr>
        <a:xfrm>
          <a:off x="0" y="0"/>
          <a:ext cx="0" cy="0"/>
          <a:chOff x="0" y="0"/>
          <a:chExt cx="0" cy="0"/>
        </a:xfrm>
      </p:grpSpPr>
      <p:sp>
        <p:nvSpPr>
          <p:cNvPr id="34" name="Prostokąt 33">
            <a:extLst>
              <a:ext uri="{FF2B5EF4-FFF2-40B4-BE49-F238E27FC236}">
                <a16:creationId xmlns:a16="http://schemas.microsoft.com/office/drawing/2014/main" id="{F6FB5C9C-1DF4-4568-A51F-75196DD81FE8}"/>
              </a:ext>
            </a:extLst>
          </p:cNvPr>
          <p:cNvSpPr/>
          <p:nvPr userDrawn="1"/>
        </p:nvSpPr>
        <p:spPr bwMode="auto">
          <a:xfrm>
            <a:off x="0" y="0"/>
            <a:ext cx="12192000" cy="6858000"/>
          </a:xfrm>
          <a:prstGeom prst="rect">
            <a:avLst/>
          </a:prstGeom>
          <a:solidFill>
            <a:schemeClr val="accent6"/>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7" name="Obraz 6">
            <a:extLst>
              <a:ext uri="{FF2B5EF4-FFF2-40B4-BE49-F238E27FC236}">
                <a16:creationId xmlns:a16="http://schemas.microsoft.com/office/drawing/2014/main" id="{BCE3F246-6D30-4A6A-ADAF-E173987111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tx1"/>
                </a:solidFill>
                <a:cs typeface="Calibri Light" panose="020F0302020204030204" pitchFamily="34" charset="0"/>
              </a:rPr>
              <a:t>Asseco </a:t>
            </a:r>
            <a:r>
              <a:rPr lang="sk-SK" sz="2933" b="1" noProof="0">
                <a:solidFill>
                  <a:schemeClr val="tx1"/>
                </a:solidFill>
                <a:cs typeface="Calibri Light" panose="020F0302020204030204" pitchFamily="34" charset="0"/>
              </a:rPr>
              <a:t>Central Europe</a:t>
            </a:r>
            <a:endParaRPr lang="en-US" sz="2933" b="1" noProof="0">
              <a:solidFill>
                <a:schemeClr val="tx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Trenčianska 56/A</a:t>
            </a:r>
            <a:br>
              <a:rPr lang="en-US" sz="1600" noProof="0">
                <a:solidFill>
                  <a:schemeClr val="tx1"/>
                </a:solidFill>
                <a:cs typeface="Calibri Light" panose="020F0302020204030204" pitchFamily="34" charset="0"/>
              </a:rPr>
            </a:br>
            <a:r>
              <a:rPr lang="en-US" sz="1600" noProof="0">
                <a:solidFill>
                  <a:schemeClr val="tx1"/>
                </a:solidFill>
                <a:cs typeface="Calibri Light" panose="020F0302020204030204" pitchFamily="34" charset="0"/>
              </a:rPr>
              <a:t>821 09 Bratislava, Slovak Republic</a:t>
            </a:r>
          </a:p>
        </p:txBody>
      </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+421 220 838 400</a:t>
            </a:r>
          </a:p>
          <a:p>
            <a:pPr>
              <a:lnSpc>
                <a:spcPct val="150000"/>
              </a:lnSpc>
            </a:pPr>
            <a:r>
              <a:rPr lang="en-US" sz="1600" noProof="0">
                <a:solidFill>
                  <a:schemeClr val="tx1"/>
                </a:solidFill>
                <a:cs typeface="Calibri Light" panose="020F0302020204030204" pitchFamily="34" charset="0"/>
              </a:rPr>
              <a:t>sales@asseco-ce.com</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tx1"/>
                </a:solidFill>
                <a:cs typeface="Calibri Light" panose="020F0302020204030204" pitchFamily="34" charset="0"/>
              </a:rPr>
              <a:t>www.asseco.</a:t>
            </a:r>
            <a:r>
              <a:rPr lang="sk-SK" sz="1600" noProof="0">
                <a:solidFill>
                  <a:schemeClr val="tx1"/>
                </a:solidFill>
                <a:cs typeface="Calibri Light" panose="020F0302020204030204" pitchFamily="34" charset="0"/>
              </a:rPr>
              <a:t>com/ce</a:t>
            </a:r>
            <a:endParaRPr lang="en-US" sz="1600" noProof="0">
              <a:solidFill>
                <a:schemeClr val="tx1"/>
              </a:solidFill>
              <a:cs typeface="Calibri Light" panose="020F0302020204030204" pitchFamily="34" charset="0"/>
            </a:endParaRPr>
          </a:p>
          <a:p>
            <a:pPr>
              <a:lnSpc>
                <a:spcPct val="150000"/>
              </a:lnSpc>
            </a:pPr>
            <a:r>
              <a:rPr lang="en-US" sz="1600" noProof="0">
                <a:solidFill>
                  <a:schemeClr val="tx1"/>
                </a:solidFill>
                <a:cs typeface="Calibri Light" panose="020F0302020204030204" pitchFamily="34" charset="0"/>
              </a:rPr>
              <a:t>linkedin.com/company/asseco-central-europe</a:t>
            </a:r>
          </a:p>
        </p:txBody>
      </p:sp>
      <p:pic>
        <p:nvPicPr>
          <p:cNvPr id="37" name="Picture 36"/>
          <p:cNvPicPr>
            <a:picLocks noChangeAspect="1"/>
          </p:cNvPicPr>
          <p:nvPr userDrawn="1"/>
        </p:nvPicPr>
        <p:blipFill>
          <a:blip r:embed="rId4"/>
          <a:stretch>
            <a:fillRect/>
          </a:stretch>
        </p:blipFill>
        <p:spPr>
          <a:xfrm>
            <a:off x="4599652" y="4588716"/>
            <a:ext cx="269679" cy="260380"/>
          </a:xfrm>
          <a:prstGeom prst="rect">
            <a:avLst/>
          </a:prstGeom>
        </p:spPr>
      </p:pic>
      <p:pic>
        <p:nvPicPr>
          <p:cNvPr id="38" name="Picture 37"/>
          <p:cNvPicPr>
            <a:picLocks noChangeAspect="1"/>
          </p:cNvPicPr>
          <p:nvPr userDrawn="1"/>
        </p:nvPicPr>
        <p:blipFill>
          <a:blip r:embed="rId5"/>
          <a:stretch>
            <a:fillRect/>
          </a:stretch>
        </p:blipFill>
        <p:spPr>
          <a:xfrm>
            <a:off x="7089877" y="4579417"/>
            <a:ext cx="269679" cy="269679"/>
          </a:xfrm>
          <a:prstGeom prst="rect">
            <a:avLst/>
          </a:prstGeom>
        </p:spPr>
      </p:pic>
      <p:pic>
        <p:nvPicPr>
          <p:cNvPr id="40" name="Picture 39"/>
          <p:cNvPicPr>
            <a:picLocks noChangeAspect="1"/>
          </p:cNvPicPr>
          <p:nvPr userDrawn="1"/>
        </p:nvPicPr>
        <p:blipFill>
          <a:blip r:embed="rId6"/>
          <a:stretch>
            <a:fillRect/>
          </a:stretch>
        </p:blipFill>
        <p:spPr>
          <a:xfrm>
            <a:off x="1097700" y="4584000"/>
            <a:ext cx="260380" cy="269679"/>
          </a:xfrm>
          <a:prstGeom prst="rect">
            <a:avLst/>
          </a:prstGeom>
        </p:spPr>
      </p:pic>
      <p:pic>
        <p:nvPicPr>
          <p:cNvPr id="41" name="Picture 40"/>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174999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go (2)">
    <p:bg>
      <p:bgPr>
        <a:solidFill>
          <a:schemeClr val="tx1"/>
        </a:solidFill>
        <a:effectLst/>
      </p:bgPr>
    </p:bg>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D22F0230-BC83-43B4-8F26-F71DCC2423E9}"/>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grpSp>
        <p:nvGrpSpPr>
          <p:cNvPr id="14" name="Grupa 13">
            <a:extLst>
              <a:ext uri="{FF2B5EF4-FFF2-40B4-BE49-F238E27FC236}">
                <a16:creationId xmlns:a16="http://schemas.microsoft.com/office/drawing/2014/main" id="{F7AEC4CB-953A-49D6-846F-CA73583081D9}"/>
              </a:ext>
            </a:extLst>
          </p:cNvPr>
          <p:cNvGrpSpPr/>
          <p:nvPr userDrawn="1"/>
        </p:nvGrpSpPr>
        <p:grpSpPr>
          <a:xfrm>
            <a:off x="2794002" y="2539390"/>
            <a:ext cx="6603998" cy="727650"/>
            <a:chOff x="1719263" y="3114675"/>
            <a:chExt cx="5705476" cy="628650"/>
          </a:xfrm>
          <a:solidFill>
            <a:schemeClr val="bg1"/>
          </a:solidFill>
        </p:grpSpPr>
        <p:sp>
          <p:nvSpPr>
            <p:cNvPr id="15" name="Freeform 5">
              <a:extLst>
                <a:ext uri="{FF2B5EF4-FFF2-40B4-BE49-F238E27FC236}">
                  <a16:creationId xmlns:a16="http://schemas.microsoft.com/office/drawing/2014/main" id="{5BFA6ED9-A9D4-49D0-9AF8-077C41F70E8C}"/>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6" name="Freeform 6">
              <a:extLst>
                <a:ext uri="{FF2B5EF4-FFF2-40B4-BE49-F238E27FC236}">
                  <a16:creationId xmlns:a16="http://schemas.microsoft.com/office/drawing/2014/main" id="{86B6CC05-6796-4D93-8463-98DD7687AFBD}"/>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7">
              <a:extLst>
                <a:ext uri="{FF2B5EF4-FFF2-40B4-BE49-F238E27FC236}">
                  <a16:creationId xmlns:a16="http://schemas.microsoft.com/office/drawing/2014/main" id="{B1F00E6E-81E8-4BF1-B618-930C34EC33A3}"/>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8">
              <a:extLst>
                <a:ext uri="{FF2B5EF4-FFF2-40B4-BE49-F238E27FC236}">
                  <a16:creationId xmlns:a16="http://schemas.microsoft.com/office/drawing/2014/main" id="{A1BB1C4F-CA4D-4407-8C76-D524BBF8750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9">
              <a:extLst>
                <a:ext uri="{FF2B5EF4-FFF2-40B4-BE49-F238E27FC236}">
                  <a16:creationId xmlns:a16="http://schemas.microsoft.com/office/drawing/2014/main" id="{509DBE43-341A-479B-A032-037E9463E440}"/>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10">
              <a:extLst>
                <a:ext uri="{FF2B5EF4-FFF2-40B4-BE49-F238E27FC236}">
                  <a16:creationId xmlns:a16="http://schemas.microsoft.com/office/drawing/2014/main" id="{0004B23C-CB83-4AD0-A06B-D1C8D3B9465F}"/>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294239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tx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400">
                <a:solidFill>
                  <a:srgbClr val="000000"/>
                </a:solidFill>
              </a:defRPr>
            </a:lvl1pPr>
          </a:lstStyle>
          <a:p>
            <a:pPr lvl="0"/>
            <a:r>
              <a:rPr lang="en-US" noProof="0"/>
              <a:t>Name and surname</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4800" b="1"/>
            </a:lvl1pPr>
          </a:lstStyle>
          <a:p>
            <a:r>
              <a:rPr lang="en-US" noProof="0"/>
              <a:t>Title of presentation</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rgbClr val="000000"/>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3" name="Grupa 72">
            <a:extLst>
              <a:ext uri="{FF2B5EF4-FFF2-40B4-BE49-F238E27FC236}">
                <a16:creationId xmlns:a16="http://schemas.microsoft.com/office/drawing/2014/main" id="{B7478B59-CA66-469F-8F73-AB7FFEA9D6C4}"/>
              </a:ext>
            </a:extLst>
          </p:cNvPr>
          <p:cNvGrpSpPr/>
          <p:nvPr userDrawn="1"/>
        </p:nvGrpSpPr>
        <p:grpSpPr>
          <a:xfrm rot="5400000">
            <a:off x="-3572540" y="3312041"/>
            <a:ext cx="6815472" cy="233918"/>
            <a:chOff x="0" y="-711770"/>
            <a:chExt cx="4642907" cy="564813"/>
          </a:xfrm>
        </p:grpSpPr>
        <p:grpSp>
          <p:nvGrpSpPr>
            <p:cNvPr id="74" name="Grupa 73">
              <a:extLst>
                <a:ext uri="{FF2B5EF4-FFF2-40B4-BE49-F238E27FC236}">
                  <a16:creationId xmlns:a16="http://schemas.microsoft.com/office/drawing/2014/main" id="{746D5FBF-F464-4AED-8FC3-607C9F724FC7}"/>
                </a:ext>
              </a:extLst>
            </p:cNvPr>
            <p:cNvGrpSpPr/>
            <p:nvPr userDrawn="1"/>
          </p:nvGrpSpPr>
          <p:grpSpPr>
            <a:xfrm>
              <a:off x="791421" y="-711770"/>
              <a:ext cx="685800" cy="564813"/>
              <a:chOff x="304800" y="937146"/>
              <a:chExt cx="1624082" cy="286603"/>
            </a:xfrm>
          </p:grpSpPr>
          <p:sp>
            <p:nvSpPr>
              <p:cNvPr id="95" name="Prostokąt: zaokrąglone rogi 94">
                <a:extLst>
                  <a:ext uri="{FF2B5EF4-FFF2-40B4-BE49-F238E27FC236}">
                    <a16:creationId xmlns:a16="http://schemas.microsoft.com/office/drawing/2014/main" id="{FF6EB662-8815-4C4A-8EBE-492B31BD1CB4}"/>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95961A05-9BAE-433E-90DC-6E59AFC85DE7}"/>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zaokrąglone rogi 96">
                <a:extLst>
                  <a:ext uri="{FF2B5EF4-FFF2-40B4-BE49-F238E27FC236}">
                    <a16:creationId xmlns:a16="http://schemas.microsoft.com/office/drawing/2014/main" id="{965E3BDA-0E08-4313-AE93-A8E8D3FC878A}"/>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390CF57-EAE5-4259-9D9F-F1FDF4C5E722}"/>
                </a:ext>
              </a:extLst>
            </p:cNvPr>
            <p:cNvGrpSpPr/>
            <p:nvPr userDrawn="1"/>
          </p:nvGrpSpPr>
          <p:grpSpPr>
            <a:xfrm>
              <a:off x="2374263" y="-711770"/>
              <a:ext cx="685800" cy="564813"/>
              <a:chOff x="304800" y="937146"/>
              <a:chExt cx="1624082" cy="286603"/>
            </a:xfrm>
          </p:grpSpPr>
          <p:sp>
            <p:nvSpPr>
              <p:cNvPr id="92" name="Prostokąt: zaokrąglone rogi 91">
                <a:extLst>
                  <a:ext uri="{FF2B5EF4-FFF2-40B4-BE49-F238E27FC236}">
                    <a16:creationId xmlns:a16="http://schemas.microsoft.com/office/drawing/2014/main" id="{59764DB9-4245-4347-93F2-143C99D602E2}"/>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101207D0-25E6-4E04-BAB8-59F1AD494992}"/>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5C91B490-D9C1-4DCF-8E12-79218EE021B2}"/>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6673C142-71A3-4252-9CE8-CDF64FE32F4C}"/>
                </a:ext>
              </a:extLst>
            </p:cNvPr>
            <p:cNvGrpSpPr/>
            <p:nvPr userDrawn="1"/>
          </p:nvGrpSpPr>
          <p:grpSpPr>
            <a:xfrm>
              <a:off x="1582842" y="-711770"/>
              <a:ext cx="685800" cy="564813"/>
              <a:chOff x="304800" y="937146"/>
              <a:chExt cx="1624082" cy="286603"/>
            </a:xfrm>
          </p:grpSpPr>
          <p:sp>
            <p:nvSpPr>
              <p:cNvPr id="89" name="Prostokąt: zaokrąglone rogi 88">
                <a:extLst>
                  <a:ext uri="{FF2B5EF4-FFF2-40B4-BE49-F238E27FC236}">
                    <a16:creationId xmlns:a16="http://schemas.microsoft.com/office/drawing/2014/main" id="{B50412F8-EA82-4F78-A476-D7A31BB518AB}"/>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8A58F4-D904-4708-B9BE-FE3098ADED1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18D2B323-4DA7-4CC6-B642-B03DD11FC5A1}"/>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32CDD1A5-AF1D-4661-9532-4571DFC4B430}"/>
                </a:ext>
              </a:extLst>
            </p:cNvPr>
            <p:cNvGrpSpPr/>
            <p:nvPr userDrawn="1"/>
          </p:nvGrpSpPr>
          <p:grpSpPr>
            <a:xfrm>
              <a:off x="0" y="-711770"/>
              <a:ext cx="685800" cy="564813"/>
              <a:chOff x="304800" y="937146"/>
              <a:chExt cx="1624082" cy="286603"/>
            </a:xfrm>
          </p:grpSpPr>
          <p:sp>
            <p:nvSpPr>
              <p:cNvPr id="86" name="Prostokąt: zaokrąglone rogi 85">
                <a:extLst>
                  <a:ext uri="{FF2B5EF4-FFF2-40B4-BE49-F238E27FC236}">
                    <a16:creationId xmlns:a16="http://schemas.microsoft.com/office/drawing/2014/main" id="{4E0C28F1-D7B9-4F28-A9E6-E3372B331A28}"/>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C32C97DB-11C1-41AE-BCD8-C2AAEF41838E}"/>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8D49BC9F-9FE6-4B69-B57D-02E1BF47EA44}"/>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F76098CF-4869-4B7C-B9CD-0FC0E7EA1A85}"/>
                </a:ext>
              </a:extLst>
            </p:cNvPr>
            <p:cNvGrpSpPr/>
            <p:nvPr userDrawn="1"/>
          </p:nvGrpSpPr>
          <p:grpSpPr>
            <a:xfrm>
              <a:off x="3957107" y="-711770"/>
              <a:ext cx="685800" cy="564813"/>
              <a:chOff x="304800" y="937146"/>
              <a:chExt cx="1624082" cy="286603"/>
            </a:xfrm>
          </p:grpSpPr>
          <p:sp>
            <p:nvSpPr>
              <p:cNvPr id="83" name="Prostokąt: zaokrąglone rogi 82">
                <a:extLst>
                  <a:ext uri="{FF2B5EF4-FFF2-40B4-BE49-F238E27FC236}">
                    <a16:creationId xmlns:a16="http://schemas.microsoft.com/office/drawing/2014/main" id="{93207ED2-1448-48AA-B1F1-ABF5DE87511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324FDC63-5A45-412B-9979-0D3F70EDEAF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9430D757-0DA1-4C23-A9D5-86A7C4021A5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9" name="Grupa 78">
              <a:extLst>
                <a:ext uri="{FF2B5EF4-FFF2-40B4-BE49-F238E27FC236}">
                  <a16:creationId xmlns:a16="http://schemas.microsoft.com/office/drawing/2014/main" id="{311390E9-B0B0-4832-9EF0-E71F9F6AA7A5}"/>
                </a:ext>
              </a:extLst>
            </p:cNvPr>
            <p:cNvGrpSpPr/>
            <p:nvPr userDrawn="1"/>
          </p:nvGrpSpPr>
          <p:grpSpPr>
            <a:xfrm>
              <a:off x="3165684" y="-711770"/>
              <a:ext cx="685800" cy="564813"/>
              <a:chOff x="304800" y="937146"/>
              <a:chExt cx="1624082" cy="286603"/>
            </a:xfrm>
          </p:grpSpPr>
          <p:sp>
            <p:nvSpPr>
              <p:cNvPr id="80" name="Prostokąt: zaokrąglone rogi 79">
                <a:extLst>
                  <a:ext uri="{FF2B5EF4-FFF2-40B4-BE49-F238E27FC236}">
                    <a16:creationId xmlns:a16="http://schemas.microsoft.com/office/drawing/2014/main" id="{B246218C-1A51-419D-8608-EBEF05F8037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5E41E63D-A1FE-44BF-9F55-EF0453F6C7B5}"/>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FB8A9228-7B43-4B94-A36C-2BF582F5F41E}"/>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74754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sp>
        <p:nvSpPr>
          <p:cNvPr id="39" name="Prostokąt 38">
            <a:extLst>
              <a:ext uri="{FF2B5EF4-FFF2-40B4-BE49-F238E27FC236}">
                <a16:creationId xmlns:a16="http://schemas.microsoft.com/office/drawing/2014/main" id="{5EEE2F3D-5056-46FA-B773-01BDD9734E42}"/>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bg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400">
                <a:solidFill>
                  <a:schemeClr val="bg1"/>
                </a:solidFill>
              </a:defRPr>
            </a:lvl1pPr>
          </a:lstStyle>
          <a:p>
            <a:pPr lvl="0"/>
            <a:r>
              <a:rPr lang="en-US" noProof="0"/>
              <a:t>Name and surname</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4800" b="1">
                <a:solidFill>
                  <a:schemeClr val="bg1"/>
                </a:solidFill>
              </a:defRPr>
            </a:lvl1pPr>
          </a:lstStyle>
          <a:p>
            <a:r>
              <a:rPr lang="en-US" noProof="0"/>
              <a:t>Title of presentation</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chemeClr val="bg1"/>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3" name="Grupa 72">
            <a:extLst>
              <a:ext uri="{FF2B5EF4-FFF2-40B4-BE49-F238E27FC236}">
                <a16:creationId xmlns:a16="http://schemas.microsoft.com/office/drawing/2014/main" id="{180D6F98-E48F-48F2-AE21-FE38C569C4D6}"/>
              </a:ext>
            </a:extLst>
          </p:cNvPr>
          <p:cNvGrpSpPr/>
          <p:nvPr userDrawn="1"/>
        </p:nvGrpSpPr>
        <p:grpSpPr>
          <a:xfrm rot="5400000">
            <a:off x="-3572540" y="3312041"/>
            <a:ext cx="6815472" cy="233918"/>
            <a:chOff x="0" y="-711770"/>
            <a:chExt cx="4642907" cy="564813"/>
          </a:xfrm>
        </p:grpSpPr>
        <p:grpSp>
          <p:nvGrpSpPr>
            <p:cNvPr id="74" name="Grupa 73">
              <a:extLst>
                <a:ext uri="{FF2B5EF4-FFF2-40B4-BE49-F238E27FC236}">
                  <a16:creationId xmlns:a16="http://schemas.microsoft.com/office/drawing/2014/main" id="{867472D0-194C-4958-A1E3-8A549FB2A7C9}"/>
                </a:ext>
              </a:extLst>
            </p:cNvPr>
            <p:cNvGrpSpPr/>
            <p:nvPr userDrawn="1"/>
          </p:nvGrpSpPr>
          <p:grpSpPr>
            <a:xfrm>
              <a:off x="791421" y="-711770"/>
              <a:ext cx="685800" cy="564813"/>
              <a:chOff x="304800" y="937146"/>
              <a:chExt cx="1624082" cy="286603"/>
            </a:xfrm>
          </p:grpSpPr>
          <p:sp>
            <p:nvSpPr>
              <p:cNvPr id="95" name="Prostokąt: zaokrąglone rogi 94">
                <a:extLst>
                  <a:ext uri="{FF2B5EF4-FFF2-40B4-BE49-F238E27FC236}">
                    <a16:creationId xmlns:a16="http://schemas.microsoft.com/office/drawing/2014/main" id="{A142AB67-0EBA-4E3B-9132-2372FAE43EF7}"/>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F021F457-7475-4CD0-9747-BB6BC6B70B9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zaokrąglone rogi 96">
                <a:extLst>
                  <a:ext uri="{FF2B5EF4-FFF2-40B4-BE49-F238E27FC236}">
                    <a16:creationId xmlns:a16="http://schemas.microsoft.com/office/drawing/2014/main" id="{C7734ED5-D660-47D3-8172-76F6991E500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34F06D12-F0D0-4BB4-A697-1D464F116017}"/>
                </a:ext>
              </a:extLst>
            </p:cNvPr>
            <p:cNvGrpSpPr/>
            <p:nvPr userDrawn="1"/>
          </p:nvGrpSpPr>
          <p:grpSpPr>
            <a:xfrm>
              <a:off x="2374263" y="-711770"/>
              <a:ext cx="685800" cy="564813"/>
              <a:chOff x="304800" y="937146"/>
              <a:chExt cx="1624082" cy="286603"/>
            </a:xfrm>
          </p:grpSpPr>
          <p:sp>
            <p:nvSpPr>
              <p:cNvPr id="92" name="Prostokąt: zaokrąglone rogi 91">
                <a:extLst>
                  <a:ext uri="{FF2B5EF4-FFF2-40B4-BE49-F238E27FC236}">
                    <a16:creationId xmlns:a16="http://schemas.microsoft.com/office/drawing/2014/main" id="{C1554D10-5E44-4B36-BA7D-03925DC9BA02}"/>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538AF2C5-9DB8-4DB3-AD9D-114EB7BE3238}"/>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EE832104-FAD6-49EF-A31B-66A198410C81}"/>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BBEB4BC1-C6B6-4286-9359-6861C5AC6095}"/>
                </a:ext>
              </a:extLst>
            </p:cNvPr>
            <p:cNvGrpSpPr/>
            <p:nvPr userDrawn="1"/>
          </p:nvGrpSpPr>
          <p:grpSpPr>
            <a:xfrm>
              <a:off x="1582842" y="-711770"/>
              <a:ext cx="685800" cy="564813"/>
              <a:chOff x="304800" y="937146"/>
              <a:chExt cx="1624082" cy="286603"/>
            </a:xfrm>
          </p:grpSpPr>
          <p:sp>
            <p:nvSpPr>
              <p:cNvPr id="89" name="Prostokąt: zaokrąglone rogi 88">
                <a:extLst>
                  <a:ext uri="{FF2B5EF4-FFF2-40B4-BE49-F238E27FC236}">
                    <a16:creationId xmlns:a16="http://schemas.microsoft.com/office/drawing/2014/main" id="{21BFEF45-F191-486D-B943-BB4FF81FB333}"/>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FB11255C-BD7C-4950-9FB6-200E8331E9BB}"/>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8FCD4891-00AF-43D7-8614-BF00578A8A50}"/>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A94AA068-C2A5-4092-8EDD-DA105EC777CD}"/>
                </a:ext>
              </a:extLst>
            </p:cNvPr>
            <p:cNvGrpSpPr/>
            <p:nvPr userDrawn="1"/>
          </p:nvGrpSpPr>
          <p:grpSpPr>
            <a:xfrm>
              <a:off x="0" y="-711770"/>
              <a:ext cx="685800" cy="564813"/>
              <a:chOff x="304800" y="937146"/>
              <a:chExt cx="1624082" cy="286603"/>
            </a:xfrm>
          </p:grpSpPr>
          <p:sp>
            <p:nvSpPr>
              <p:cNvPr id="86" name="Prostokąt: zaokrąglone rogi 85">
                <a:extLst>
                  <a:ext uri="{FF2B5EF4-FFF2-40B4-BE49-F238E27FC236}">
                    <a16:creationId xmlns:a16="http://schemas.microsoft.com/office/drawing/2014/main" id="{403EB4B5-2FE5-435A-B871-C17A831E9836}"/>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BC0DED70-1262-4F7F-8C56-68A6A0E4CCDE}"/>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E5CCBF3E-2D4B-4767-91F2-561F255159D9}"/>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CFA25F6D-C93B-49F8-89CE-CA497D5E7943}"/>
                </a:ext>
              </a:extLst>
            </p:cNvPr>
            <p:cNvGrpSpPr/>
            <p:nvPr userDrawn="1"/>
          </p:nvGrpSpPr>
          <p:grpSpPr>
            <a:xfrm>
              <a:off x="3957107" y="-711770"/>
              <a:ext cx="685800" cy="564813"/>
              <a:chOff x="304800" y="937146"/>
              <a:chExt cx="1624082" cy="286603"/>
            </a:xfrm>
          </p:grpSpPr>
          <p:sp>
            <p:nvSpPr>
              <p:cNvPr id="83" name="Prostokąt: zaokrąglone rogi 82">
                <a:extLst>
                  <a:ext uri="{FF2B5EF4-FFF2-40B4-BE49-F238E27FC236}">
                    <a16:creationId xmlns:a16="http://schemas.microsoft.com/office/drawing/2014/main" id="{056933C7-ED4A-4826-9866-BF8A40D13FF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BB58CE3A-2236-47B5-A35B-BD585B15A375}"/>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5E579912-2C2C-42C0-A450-71AF45D48BB9}"/>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9" name="Grupa 78">
              <a:extLst>
                <a:ext uri="{FF2B5EF4-FFF2-40B4-BE49-F238E27FC236}">
                  <a16:creationId xmlns:a16="http://schemas.microsoft.com/office/drawing/2014/main" id="{E901302F-FEF1-4DD1-B1EC-D8A032B258A6}"/>
                </a:ext>
              </a:extLst>
            </p:cNvPr>
            <p:cNvGrpSpPr/>
            <p:nvPr userDrawn="1"/>
          </p:nvGrpSpPr>
          <p:grpSpPr>
            <a:xfrm>
              <a:off x="3165684" y="-711770"/>
              <a:ext cx="685800" cy="564813"/>
              <a:chOff x="304800" y="937146"/>
              <a:chExt cx="1624082" cy="286603"/>
            </a:xfrm>
          </p:grpSpPr>
          <p:sp>
            <p:nvSpPr>
              <p:cNvPr id="80" name="Prostokąt: zaokrąglone rogi 79">
                <a:extLst>
                  <a:ext uri="{FF2B5EF4-FFF2-40B4-BE49-F238E27FC236}">
                    <a16:creationId xmlns:a16="http://schemas.microsoft.com/office/drawing/2014/main" id="{5B193534-2319-4932-B67B-A69B6F382F49}"/>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004C9B93-BCF1-4FAE-834B-24BCBB5E822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1FF192FA-E502-44D7-B72B-23FA12BFAE5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2115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able of contents (3)">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35ADCA27-53A0-4A2E-B059-AA39568B0C4F}"/>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4" name="Fußzeilenplatzhalter 3"/>
          <p:cNvSpPr>
            <a:spLocks noGrp="1"/>
          </p:cNvSpPr>
          <p:nvPr userDrawn="1">
            <p:ph type="ftr" sz="quarter" idx="11"/>
          </p:nvPr>
        </p:nvSpPr>
        <p:spPr>
          <a:xfrm>
            <a:off x="526627"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endParaRPr lang="pl-PL" noProof="0"/>
          </a:p>
        </p:txBody>
      </p:sp>
      <p:sp>
        <p:nvSpPr>
          <p:cNvPr id="14" name="Textplatzhalter 7"/>
          <p:cNvSpPr>
            <a:spLocks noGrp="1"/>
          </p:cNvSpPr>
          <p:nvPr>
            <p:ph type="body" sz="quarter" idx="14" hasCustomPrompt="1"/>
          </p:nvPr>
        </p:nvSpPr>
        <p:spPr>
          <a:xfrm>
            <a:off x="526627" y="2372475"/>
            <a:ext cx="112335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15" name="Grupa 14"/>
          <p:cNvGrpSpPr/>
          <p:nvPr userDrawn="1"/>
        </p:nvGrpSpPr>
        <p:grpSpPr>
          <a:xfrm>
            <a:off x="9857088" y="296189"/>
            <a:ext cx="1888448" cy="208076"/>
            <a:chOff x="1719263" y="3114675"/>
            <a:chExt cx="5705476" cy="628650"/>
          </a:xfrm>
          <a:solidFill>
            <a:schemeClr val="bg1"/>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3" name="Grupa 72">
            <a:extLst>
              <a:ext uri="{FF2B5EF4-FFF2-40B4-BE49-F238E27FC236}">
                <a16:creationId xmlns:a16="http://schemas.microsoft.com/office/drawing/2014/main" id="{91FE2EFA-BAF9-4811-9CC9-143F314E0825}"/>
              </a:ext>
            </a:extLst>
          </p:cNvPr>
          <p:cNvGrpSpPr/>
          <p:nvPr userDrawn="1"/>
        </p:nvGrpSpPr>
        <p:grpSpPr>
          <a:xfrm rot="5400000">
            <a:off x="-3572540" y="3312041"/>
            <a:ext cx="6815472" cy="233918"/>
            <a:chOff x="0" y="-711770"/>
            <a:chExt cx="4642907" cy="564813"/>
          </a:xfrm>
        </p:grpSpPr>
        <p:grpSp>
          <p:nvGrpSpPr>
            <p:cNvPr id="74" name="Grupa 73">
              <a:extLst>
                <a:ext uri="{FF2B5EF4-FFF2-40B4-BE49-F238E27FC236}">
                  <a16:creationId xmlns:a16="http://schemas.microsoft.com/office/drawing/2014/main" id="{FB0B73FD-91EB-478A-AE3F-52387132082C}"/>
                </a:ext>
              </a:extLst>
            </p:cNvPr>
            <p:cNvGrpSpPr/>
            <p:nvPr userDrawn="1"/>
          </p:nvGrpSpPr>
          <p:grpSpPr>
            <a:xfrm>
              <a:off x="791421" y="-711770"/>
              <a:ext cx="685800" cy="564813"/>
              <a:chOff x="304800" y="937146"/>
              <a:chExt cx="1624082" cy="286603"/>
            </a:xfrm>
          </p:grpSpPr>
          <p:sp>
            <p:nvSpPr>
              <p:cNvPr id="95" name="Prostokąt: zaokrąglone rogi 94">
                <a:extLst>
                  <a:ext uri="{FF2B5EF4-FFF2-40B4-BE49-F238E27FC236}">
                    <a16:creationId xmlns:a16="http://schemas.microsoft.com/office/drawing/2014/main" id="{925FFF4D-341C-4D87-85D2-3C58E6AA683F}"/>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5367BD-A882-47D3-A851-057CED9EF78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zaokrąglone rogi 96">
                <a:extLst>
                  <a:ext uri="{FF2B5EF4-FFF2-40B4-BE49-F238E27FC236}">
                    <a16:creationId xmlns:a16="http://schemas.microsoft.com/office/drawing/2014/main" id="{E9631CA3-3EBB-4E1B-9E32-89FFB69E19E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8017BFB2-851D-4DA0-9B12-CF5ADCB607F5}"/>
                </a:ext>
              </a:extLst>
            </p:cNvPr>
            <p:cNvGrpSpPr/>
            <p:nvPr userDrawn="1"/>
          </p:nvGrpSpPr>
          <p:grpSpPr>
            <a:xfrm>
              <a:off x="2374263" y="-711770"/>
              <a:ext cx="685800" cy="564813"/>
              <a:chOff x="304800" y="937146"/>
              <a:chExt cx="1624082" cy="286603"/>
            </a:xfrm>
          </p:grpSpPr>
          <p:sp>
            <p:nvSpPr>
              <p:cNvPr id="92" name="Prostokąt: zaokrąglone rogi 91">
                <a:extLst>
                  <a:ext uri="{FF2B5EF4-FFF2-40B4-BE49-F238E27FC236}">
                    <a16:creationId xmlns:a16="http://schemas.microsoft.com/office/drawing/2014/main" id="{C26F5A38-8966-4F35-BC19-B411F617630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095E6140-3791-469E-BD9A-EC90CC38022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36898833-7699-47B1-8F8A-F4269BA9D719}"/>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FC0C5894-B819-4314-A2EF-84B858A7ECF7}"/>
                </a:ext>
              </a:extLst>
            </p:cNvPr>
            <p:cNvGrpSpPr/>
            <p:nvPr userDrawn="1"/>
          </p:nvGrpSpPr>
          <p:grpSpPr>
            <a:xfrm>
              <a:off x="1582842" y="-711770"/>
              <a:ext cx="685800" cy="564813"/>
              <a:chOff x="304800" y="937146"/>
              <a:chExt cx="1624082" cy="286603"/>
            </a:xfrm>
          </p:grpSpPr>
          <p:sp>
            <p:nvSpPr>
              <p:cNvPr id="89" name="Prostokąt: zaokrąglone rogi 88">
                <a:extLst>
                  <a:ext uri="{FF2B5EF4-FFF2-40B4-BE49-F238E27FC236}">
                    <a16:creationId xmlns:a16="http://schemas.microsoft.com/office/drawing/2014/main" id="{9DCA8034-8CE5-497D-9F48-68D2337A986D}"/>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F9189203-BDB9-40D6-B6B5-1F5845F8C99D}"/>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CC84C926-930F-4B49-A1B9-7F22B65908B4}"/>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BDCEC58-783D-4F21-8767-9D335C620C51}"/>
                </a:ext>
              </a:extLst>
            </p:cNvPr>
            <p:cNvGrpSpPr/>
            <p:nvPr userDrawn="1"/>
          </p:nvGrpSpPr>
          <p:grpSpPr>
            <a:xfrm>
              <a:off x="0" y="-711770"/>
              <a:ext cx="685800" cy="564813"/>
              <a:chOff x="304800" y="937146"/>
              <a:chExt cx="1624082" cy="286603"/>
            </a:xfrm>
          </p:grpSpPr>
          <p:sp>
            <p:nvSpPr>
              <p:cNvPr id="86" name="Prostokąt: zaokrąglone rogi 85">
                <a:extLst>
                  <a:ext uri="{FF2B5EF4-FFF2-40B4-BE49-F238E27FC236}">
                    <a16:creationId xmlns:a16="http://schemas.microsoft.com/office/drawing/2014/main" id="{EFED6E93-E500-424C-A23D-2B0DD20E3F83}"/>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2A4CC74B-ECC3-4CDF-9499-C431A03E9255}"/>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FD07F84A-076C-436F-A107-98D127998F5E}"/>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5903C4D5-626F-44C6-A1CD-389E7848D77D}"/>
                </a:ext>
              </a:extLst>
            </p:cNvPr>
            <p:cNvGrpSpPr/>
            <p:nvPr userDrawn="1"/>
          </p:nvGrpSpPr>
          <p:grpSpPr>
            <a:xfrm>
              <a:off x="3957107" y="-711770"/>
              <a:ext cx="685800" cy="564813"/>
              <a:chOff x="304800" y="937146"/>
              <a:chExt cx="1624082" cy="286603"/>
            </a:xfrm>
          </p:grpSpPr>
          <p:sp>
            <p:nvSpPr>
              <p:cNvPr id="83" name="Prostokąt: zaokrąglone rogi 82">
                <a:extLst>
                  <a:ext uri="{FF2B5EF4-FFF2-40B4-BE49-F238E27FC236}">
                    <a16:creationId xmlns:a16="http://schemas.microsoft.com/office/drawing/2014/main" id="{8730412C-124F-450E-A83B-AC3483202EC5}"/>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B9CEC969-6336-4D13-B70F-CBCD62520731}"/>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1B88C99A-24A9-4751-BBC5-3215D814379B}"/>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9" name="Grupa 78">
              <a:extLst>
                <a:ext uri="{FF2B5EF4-FFF2-40B4-BE49-F238E27FC236}">
                  <a16:creationId xmlns:a16="http://schemas.microsoft.com/office/drawing/2014/main" id="{BD786861-7971-40DD-82AF-3B551D7A71F1}"/>
                </a:ext>
              </a:extLst>
            </p:cNvPr>
            <p:cNvGrpSpPr/>
            <p:nvPr userDrawn="1"/>
          </p:nvGrpSpPr>
          <p:grpSpPr>
            <a:xfrm>
              <a:off x="3165684" y="-711770"/>
              <a:ext cx="685800" cy="564813"/>
              <a:chOff x="304800" y="937146"/>
              <a:chExt cx="1624082" cy="286603"/>
            </a:xfrm>
          </p:grpSpPr>
          <p:sp>
            <p:nvSpPr>
              <p:cNvPr id="80" name="Prostokąt: zaokrąglone rogi 79">
                <a:extLst>
                  <a:ext uri="{FF2B5EF4-FFF2-40B4-BE49-F238E27FC236}">
                    <a16:creationId xmlns:a16="http://schemas.microsoft.com/office/drawing/2014/main" id="{9F27A8B9-58F2-4697-AB6F-CACC1C47DD0A}"/>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6720BB4-9EE5-44B5-AF16-9EBB9CC0FB94}"/>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601562E2-8F95-49A8-A478-F42AAECD3F4D}"/>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22631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columns (2)">
    <p:spTree>
      <p:nvGrpSpPr>
        <p:cNvPr id="1" name=""/>
        <p:cNvGrpSpPr/>
        <p:nvPr/>
      </p:nvGrpSpPr>
      <p:grpSpPr>
        <a:xfrm>
          <a:off x="0" y="0"/>
          <a:ext cx="0" cy="0"/>
          <a:chOff x="0" y="0"/>
          <a:chExt cx="0" cy="0"/>
        </a:xfrm>
      </p:grpSpPr>
      <p:sp>
        <p:nvSpPr>
          <p:cNvPr id="40" name="Prostokąt 39">
            <a:extLst>
              <a:ext uri="{FF2B5EF4-FFF2-40B4-BE49-F238E27FC236}">
                <a16:creationId xmlns:a16="http://schemas.microsoft.com/office/drawing/2014/main" id="{B16664D4-19EF-4DF7-8FCD-4327534B912D}"/>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4" name="Fußzeilenplatzhalter 3"/>
          <p:cNvSpPr>
            <a:spLocks noGrp="1"/>
          </p:cNvSpPr>
          <p:nvPr userDrawn="1">
            <p:ph type="ftr" sz="quarter" idx="11"/>
          </p:nvPr>
        </p:nvSpPr>
        <p:spPr>
          <a:xfrm>
            <a:off x="526629"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p>
        </p:txBody>
      </p:sp>
      <p:grpSp>
        <p:nvGrpSpPr>
          <p:cNvPr id="15" name="Grupa 14"/>
          <p:cNvGrpSpPr/>
          <p:nvPr userDrawn="1"/>
        </p:nvGrpSpPr>
        <p:grpSpPr>
          <a:xfrm>
            <a:off x="9857088" y="296189"/>
            <a:ext cx="1888448" cy="208076"/>
            <a:chOff x="1719263" y="3114675"/>
            <a:chExt cx="5705476" cy="628650"/>
          </a:xfrm>
          <a:solidFill>
            <a:schemeClr val="bg1"/>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39" name="Textplatzhalter 2">
            <a:extLst>
              <a:ext uri="{FF2B5EF4-FFF2-40B4-BE49-F238E27FC236}">
                <a16:creationId xmlns:a16="http://schemas.microsoft.com/office/drawing/2014/main" id="{B93E5B61-6819-43E8-BA77-7AF99047EB0C}"/>
              </a:ext>
            </a:extLst>
          </p:cNvPr>
          <p:cNvSpPr>
            <a:spLocks noGrp="1"/>
          </p:cNvSpPr>
          <p:nvPr>
            <p:ph idx="1" hasCustomPrompt="1"/>
          </p:nvPr>
        </p:nvSpPr>
        <p:spPr>
          <a:xfrm>
            <a:off x="526629"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bg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bg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41" name="Textplatzhalter 2">
            <a:extLst>
              <a:ext uri="{FF2B5EF4-FFF2-40B4-BE49-F238E27FC236}">
                <a16:creationId xmlns:a16="http://schemas.microsoft.com/office/drawing/2014/main" id="{FA08C6A2-4444-4C51-BD75-84549770A422}"/>
              </a:ext>
            </a:extLst>
          </p:cNvPr>
          <p:cNvSpPr>
            <a:spLocks noGrp="1"/>
          </p:cNvSpPr>
          <p:nvPr>
            <p:ph idx="14" hasCustomPrompt="1"/>
          </p:nvPr>
        </p:nvSpPr>
        <p:spPr>
          <a:xfrm>
            <a:off x="6360211"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bg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bg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42996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with bullet points (2)">
    <p:spTree>
      <p:nvGrpSpPr>
        <p:cNvPr id="1" name=""/>
        <p:cNvGrpSpPr/>
        <p:nvPr/>
      </p:nvGrpSpPr>
      <p:grpSpPr>
        <a:xfrm>
          <a:off x="0" y="0"/>
          <a:ext cx="0" cy="0"/>
          <a:chOff x="0" y="0"/>
          <a:chExt cx="0" cy="0"/>
        </a:xfrm>
      </p:grpSpPr>
      <p:sp>
        <p:nvSpPr>
          <p:cNvPr id="38" name="Prostokąt 37">
            <a:extLst>
              <a:ext uri="{FF2B5EF4-FFF2-40B4-BE49-F238E27FC236}">
                <a16:creationId xmlns:a16="http://schemas.microsoft.com/office/drawing/2014/main" id="{2EF3E1DB-D461-4FCB-9E37-02980F975364}"/>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4" name="Fußzeilenplatzhalter 3"/>
          <p:cNvSpPr>
            <a:spLocks noGrp="1"/>
          </p:cNvSpPr>
          <p:nvPr>
            <p:ph type="ftr" sz="quarter" idx="11"/>
          </p:nvPr>
        </p:nvSpPr>
        <p:spPr>
          <a:xfrm>
            <a:off x="526630" y="6356351"/>
            <a:ext cx="8306825"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13" name="Textplatzhalter 2"/>
          <p:cNvSpPr>
            <a:spLocks noGrp="1"/>
          </p:cNvSpPr>
          <p:nvPr>
            <p:ph idx="1" hasCustomPrompt="1"/>
          </p:nvPr>
        </p:nvSpPr>
        <p:spPr>
          <a:xfrm>
            <a:off x="526630" y="2372474"/>
            <a:ext cx="11234629" cy="3611524"/>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bg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bg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9" name="Titelplatzhalter 1"/>
          <p:cNvSpPr>
            <a:spLocks noGrp="1"/>
          </p:cNvSpPr>
          <p:nvPr>
            <p:ph type="title" hasCustomPrompt="1"/>
          </p:nvPr>
        </p:nvSpPr>
        <p:spPr>
          <a:xfrm>
            <a:off x="526630" y="848201"/>
            <a:ext cx="11234631"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grpSp>
        <p:nvGrpSpPr>
          <p:cNvPr id="14" name="Grupa 13"/>
          <p:cNvGrpSpPr/>
          <p:nvPr userDrawn="1"/>
        </p:nvGrpSpPr>
        <p:grpSpPr>
          <a:xfrm>
            <a:off x="9857088" y="296189"/>
            <a:ext cx="1888448" cy="208076"/>
            <a:chOff x="1719263" y="3114675"/>
            <a:chExt cx="5705476" cy="628650"/>
          </a:xfrm>
          <a:solidFill>
            <a:schemeClr val="bg1"/>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1" name="Grupa 70">
            <a:extLst>
              <a:ext uri="{FF2B5EF4-FFF2-40B4-BE49-F238E27FC236}">
                <a16:creationId xmlns:a16="http://schemas.microsoft.com/office/drawing/2014/main" id="{9C682C3A-F09C-4D6D-8FB6-C8015B258261}"/>
              </a:ext>
            </a:extLst>
          </p:cNvPr>
          <p:cNvGrpSpPr/>
          <p:nvPr userDrawn="1"/>
        </p:nvGrpSpPr>
        <p:grpSpPr>
          <a:xfrm rot="5400000">
            <a:off x="-3572540" y="3312041"/>
            <a:ext cx="6815472" cy="233918"/>
            <a:chOff x="0" y="-711770"/>
            <a:chExt cx="4642907" cy="564813"/>
          </a:xfrm>
        </p:grpSpPr>
        <p:grpSp>
          <p:nvGrpSpPr>
            <p:cNvPr id="72" name="Grupa 71">
              <a:extLst>
                <a:ext uri="{FF2B5EF4-FFF2-40B4-BE49-F238E27FC236}">
                  <a16:creationId xmlns:a16="http://schemas.microsoft.com/office/drawing/2014/main" id="{03A5AF64-AF11-4F93-9B8F-F9E28A8A00A7}"/>
                </a:ext>
              </a:extLst>
            </p:cNvPr>
            <p:cNvGrpSpPr/>
            <p:nvPr userDrawn="1"/>
          </p:nvGrpSpPr>
          <p:grpSpPr>
            <a:xfrm>
              <a:off x="791421" y="-711770"/>
              <a:ext cx="685800" cy="564813"/>
              <a:chOff x="304800" y="937146"/>
              <a:chExt cx="1624082" cy="286603"/>
            </a:xfrm>
          </p:grpSpPr>
          <p:sp>
            <p:nvSpPr>
              <p:cNvPr id="93" name="Prostokąt: zaokrąglone rogi 92">
                <a:extLst>
                  <a:ext uri="{FF2B5EF4-FFF2-40B4-BE49-F238E27FC236}">
                    <a16:creationId xmlns:a16="http://schemas.microsoft.com/office/drawing/2014/main" id="{86BC8D0C-F624-4E5A-8E31-3F009FB890B4}"/>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635914F0-46A8-4A2F-BD53-7E6BB45EEB79}"/>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7F47053D-C29A-4E33-993E-72DC386AAF92}"/>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C6247D6B-33C3-4D4B-B0E6-3165DFB7A221}"/>
                </a:ext>
              </a:extLst>
            </p:cNvPr>
            <p:cNvGrpSpPr/>
            <p:nvPr userDrawn="1"/>
          </p:nvGrpSpPr>
          <p:grpSpPr>
            <a:xfrm>
              <a:off x="2374263" y="-711770"/>
              <a:ext cx="685800" cy="564813"/>
              <a:chOff x="304800" y="937146"/>
              <a:chExt cx="1624082" cy="286603"/>
            </a:xfrm>
          </p:grpSpPr>
          <p:sp>
            <p:nvSpPr>
              <p:cNvPr id="90" name="Prostokąt: zaokrąglone rogi 89">
                <a:extLst>
                  <a:ext uri="{FF2B5EF4-FFF2-40B4-BE49-F238E27FC236}">
                    <a16:creationId xmlns:a16="http://schemas.microsoft.com/office/drawing/2014/main" id="{65347F58-A344-4A98-88CA-648CAD8C6255}"/>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5CBC0CEF-83C0-434F-B386-FFCBE3025FF5}"/>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D85B423B-0ED2-40F3-9FCB-ACC5EE2309B5}"/>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1B08D0EF-222C-43CF-ABD8-D53BB07048A6}"/>
                </a:ext>
              </a:extLst>
            </p:cNvPr>
            <p:cNvGrpSpPr/>
            <p:nvPr userDrawn="1"/>
          </p:nvGrpSpPr>
          <p:grpSpPr>
            <a:xfrm>
              <a:off x="1582842" y="-711770"/>
              <a:ext cx="685800" cy="564813"/>
              <a:chOff x="304800" y="937146"/>
              <a:chExt cx="1624082" cy="286603"/>
            </a:xfrm>
          </p:grpSpPr>
          <p:sp>
            <p:nvSpPr>
              <p:cNvPr id="87" name="Prostokąt: zaokrąglone rogi 86">
                <a:extLst>
                  <a:ext uri="{FF2B5EF4-FFF2-40B4-BE49-F238E27FC236}">
                    <a16:creationId xmlns:a16="http://schemas.microsoft.com/office/drawing/2014/main" id="{7884096B-B561-4027-A38E-C1768171972D}"/>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0F6ECCE9-81FB-47F4-90A6-D505B749AE5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8BFE4448-E0AB-42F0-9082-6CB6905783A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3758F26-F154-41B5-9253-58E65AB87862}"/>
                </a:ext>
              </a:extLst>
            </p:cNvPr>
            <p:cNvGrpSpPr/>
            <p:nvPr userDrawn="1"/>
          </p:nvGrpSpPr>
          <p:grpSpPr>
            <a:xfrm>
              <a:off x="0" y="-711770"/>
              <a:ext cx="685800" cy="564813"/>
              <a:chOff x="304800" y="937146"/>
              <a:chExt cx="1624082" cy="286603"/>
            </a:xfrm>
          </p:grpSpPr>
          <p:sp>
            <p:nvSpPr>
              <p:cNvPr id="84" name="Prostokąt: zaokrąglone rogi 83">
                <a:extLst>
                  <a:ext uri="{FF2B5EF4-FFF2-40B4-BE49-F238E27FC236}">
                    <a16:creationId xmlns:a16="http://schemas.microsoft.com/office/drawing/2014/main" id="{F99DB95D-838A-49A0-BD8A-42DDA74605DD}"/>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B0E096E5-01B7-491A-BFAA-6897A4F9E931}"/>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F436178-3204-4685-94A1-F42C2640C48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0CCB3424-F934-41C1-B38B-E853C6B701C0}"/>
                </a:ext>
              </a:extLst>
            </p:cNvPr>
            <p:cNvGrpSpPr/>
            <p:nvPr userDrawn="1"/>
          </p:nvGrpSpPr>
          <p:grpSpPr>
            <a:xfrm>
              <a:off x="3957107" y="-711770"/>
              <a:ext cx="685800" cy="564813"/>
              <a:chOff x="304800" y="937146"/>
              <a:chExt cx="1624082" cy="286603"/>
            </a:xfrm>
          </p:grpSpPr>
          <p:sp>
            <p:nvSpPr>
              <p:cNvPr id="81" name="Prostokąt: zaokrąglone rogi 80">
                <a:extLst>
                  <a:ext uri="{FF2B5EF4-FFF2-40B4-BE49-F238E27FC236}">
                    <a16:creationId xmlns:a16="http://schemas.microsoft.com/office/drawing/2014/main" id="{633144AB-437D-4496-B966-D50FC1E0455F}"/>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CEC8A72C-EC72-4DAC-B991-EA2806A33399}"/>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CC4B7A88-0835-42E7-B472-B00F4B35391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5F01D0ED-898E-4BE5-A2AA-366C113A9FF0}"/>
                </a:ext>
              </a:extLst>
            </p:cNvPr>
            <p:cNvGrpSpPr/>
            <p:nvPr userDrawn="1"/>
          </p:nvGrpSpPr>
          <p:grpSpPr>
            <a:xfrm>
              <a:off x="3165684" y="-711770"/>
              <a:ext cx="685800" cy="564813"/>
              <a:chOff x="304800" y="937146"/>
              <a:chExt cx="1624082" cy="286603"/>
            </a:xfrm>
          </p:grpSpPr>
          <p:sp>
            <p:nvSpPr>
              <p:cNvPr id="78" name="Prostokąt: zaokrąglone rogi 77">
                <a:extLst>
                  <a:ext uri="{FF2B5EF4-FFF2-40B4-BE49-F238E27FC236}">
                    <a16:creationId xmlns:a16="http://schemas.microsoft.com/office/drawing/2014/main" id="{22C4765F-90C8-42A0-80DD-9F866A5A5C6A}"/>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0303B914-2696-4CFE-A9D5-22A56A82EACD}"/>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C1267B27-99BC-47F8-8D9A-BD16733319CF}"/>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72311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Empty (2)">
    <p:spTree>
      <p:nvGrpSpPr>
        <p:cNvPr id="1" name=""/>
        <p:cNvGrpSpPr/>
        <p:nvPr/>
      </p:nvGrpSpPr>
      <p:grpSpPr>
        <a:xfrm>
          <a:off x="0" y="0"/>
          <a:ext cx="0" cy="0"/>
          <a:chOff x="0" y="0"/>
          <a:chExt cx="0" cy="0"/>
        </a:xfrm>
      </p:grpSpPr>
      <p:sp>
        <p:nvSpPr>
          <p:cNvPr id="17" name="Prostokąt 16">
            <a:extLst>
              <a:ext uri="{FF2B5EF4-FFF2-40B4-BE49-F238E27FC236}">
                <a16:creationId xmlns:a16="http://schemas.microsoft.com/office/drawing/2014/main" id="{26474D84-863B-4641-BBBC-C164B6289122}"/>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7" name="Fußzeilenplatzhalter 3">
            <a:extLst>
              <a:ext uri="{FF2B5EF4-FFF2-40B4-BE49-F238E27FC236}">
                <a16:creationId xmlns:a16="http://schemas.microsoft.com/office/drawing/2014/main" id="{66480371-4FDE-47F3-8AFB-E42D1696E174}"/>
              </a:ext>
            </a:extLst>
          </p:cNvPr>
          <p:cNvSpPr>
            <a:spLocks noGrp="1"/>
          </p:cNvSpPr>
          <p:nvPr>
            <p:ph type="ftr" sz="quarter" idx="11"/>
          </p:nvPr>
        </p:nvSpPr>
        <p:spPr>
          <a:xfrm>
            <a:off x="526631" y="6356352"/>
            <a:ext cx="8305784" cy="365125"/>
          </a:xfrm>
          <a:prstGeom prst="rect">
            <a:avLst/>
          </a:prstGeo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8" name="Foliennummernplatzhalter 4">
            <a:extLst>
              <a:ext uri="{FF2B5EF4-FFF2-40B4-BE49-F238E27FC236}">
                <a16:creationId xmlns:a16="http://schemas.microsoft.com/office/drawing/2014/main" id="{2A28C150-6E82-427D-A119-35958029323C}"/>
              </a:ext>
            </a:extLst>
          </p:cNvPr>
          <p:cNvSpPr>
            <a:spLocks noGrp="1"/>
          </p:cNvSpPr>
          <p:nvPr>
            <p:ph type="sldNum" sz="quarter" idx="12"/>
          </p:nvPr>
        </p:nvSpPr>
        <p:spPr>
          <a:xfrm>
            <a:off x="8916457" y="6356352"/>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p:ph type="title" hasCustomPrompt="1"/>
          </p:nvPr>
        </p:nvSpPr>
        <p:spPr>
          <a:xfrm>
            <a:off x="526631" y="848201"/>
            <a:ext cx="11234631"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grpSp>
        <p:nvGrpSpPr>
          <p:cNvPr id="9" name="Grupa 8">
            <a:extLst>
              <a:ext uri="{FF2B5EF4-FFF2-40B4-BE49-F238E27FC236}">
                <a16:creationId xmlns:a16="http://schemas.microsoft.com/office/drawing/2014/main" id="{E9B90B24-702B-42EE-A40E-29DD696B0C5D}"/>
              </a:ext>
            </a:extLst>
          </p:cNvPr>
          <p:cNvGrpSpPr/>
          <p:nvPr userDrawn="1"/>
        </p:nvGrpSpPr>
        <p:grpSpPr>
          <a:xfrm>
            <a:off x="9857088" y="296189"/>
            <a:ext cx="1888448" cy="208076"/>
            <a:chOff x="1719263" y="3114675"/>
            <a:chExt cx="5705476" cy="628650"/>
          </a:xfrm>
          <a:solidFill>
            <a:schemeClr val="bg1"/>
          </a:solidFill>
        </p:grpSpPr>
        <p:sp>
          <p:nvSpPr>
            <p:cNvPr id="10" name="Freeform 5">
              <a:extLst>
                <a:ext uri="{FF2B5EF4-FFF2-40B4-BE49-F238E27FC236}">
                  <a16:creationId xmlns:a16="http://schemas.microsoft.com/office/drawing/2014/main" id="{25F1C835-19C7-4C7F-9464-FB16EC223B0B}"/>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6">
              <a:extLst>
                <a:ext uri="{FF2B5EF4-FFF2-40B4-BE49-F238E27FC236}">
                  <a16:creationId xmlns:a16="http://schemas.microsoft.com/office/drawing/2014/main" id="{7A7DD1F0-E342-4FBE-82C6-BCCB7DE00D58}"/>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7">
              <a:extLst>
                <a:ext uri="{FF2B5EF4-FFF2-40B4-BE49-F238E27FC236}">
                  <a16:creationId xmlns:a16="http://schemas.microsoft.com/office/drawing/2014/main" id="{9E84D5F1-E5A8-4E0C-BB35-538A71D71A8B}"/>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8">
              <a:extLst>
                <a:ext uri="{FF2B5EF4-FFF2-40B4-BE49-F238E27FC236}">
                  <a16:creationId xmlns:a16="http://schemas.microsoft.com/office/drawing/2014/main" id="{00099724-5BA6-43BB-8F80-1B2DC86D460E}"/>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9">
              <a:extLst>
                <a:ext uri="{FF2B5EF4-FFF2-40B4-BE49-F238E27FC236}">
                  <a16:creationId xmlns:a16="http://schemas.microsoft.com/office/drawing/2014/main" id="{C73633E4-3F5D-4A74-A131-B49862FC1AFA}"/>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6" name="Freeform 10">
              <a:extLst>
                <a:ext uri="{FF2B5EF4-FFF2-40B4-BE49-F238E27FC236}">
                  <a16:creationId xmlns:a16="http://schemas.microsoft.com/office/drawing/2014/main" id="{BA072500-72F4-4982-8F2E-8E7072B1980D}"/>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68" name="Grupa 67">
            <a:extLst>
              <a:ext uri="{FF2B5EF4-FFF2-40B4-BE49-F238E27FC236}">
                <a16:creationId xmlns:a16="http://schemas.microsoft.com/office/drawing/2014/main" id="{4C901C00-1079-4C82-811A-C85DA4C1BD12}"/>
              </a:ext>
            </a:extLst>
          </p:cNvPr>
          <p:cNvGrpSpPr/>
          <p:nvPr userDrawn="1"/>
        </p:nvGrpSpPr>
        <p:grpSpPr>
          <a:xfrm rot="5400000">
            <a:off x="-3572540" y="3312041"/>
            <a:ext cx="6815472" cy="233918"/>
            <a:chOff x="0" y="-711770"/>
            <a:chExt cx="4642907" cy="564813"/>
          </a:xfrm>
        </p:grpSpPr>
        <p:grpSp>
          <p:nvGrpSpPr>
            <p:cNvPr id="69" name="Grupa 68">
              <a:extLst>
                <a:ext uri="{FF2B5EF4-FFF2-40B4-BE49-F238E27FC236}">
                  <a16:creationId xmlns:a16="http://schemas.microsoft.com/office/drawing/2014/main" id="{75D5C577-73C1-4A19-9CBC-858480C43EAC}"/>
                </a:ext>
              </a:extLst>
            </p:cNvPr>
            <p:cNvGrpSpPr/>
            <p:nvPr userDrawn="1"/>
          </p:nvGrpSpPr>
          <p:grpSpPr>
            <a:xfrm>
              <a:off x="791421" y="-711770"/>
              <a:ext cx="685800" cy="564813"/>
              <a:chOff x="304800" y="937146"/>
              <a:chExt cx="1624082" cy="286603"/>
            </a:xfrm>
          </p:grpSpPr>
          <p:sp>
            <p:nvSpPr>
              <p:cNvPr id="90" name="Prostokąt: zaokrąglone rogi 89">
                <a:extLst>
                  <a:ext uri="{FF2B5EF4-FFF2-40B4-BE49-F238E27FC236}">
                    <a16:creationId xmlns:a16="http://schemas.microsoft.com/office/drawing/2014/main" id="{D8EDA1D5-DFDF-4AAD-9689-6DD1CCC432F3}"/>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25E10447-FA4D-4019-AA84-26C7FB052B8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FAB3DB19-DE5B-4674-9F9D-5EAA9E23D13E}"/>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0" name="Grupa 69">
              <a:extLst>
                <a:ext uri="{FF2B5EF4-FFF2-40B4-BE49-F238E27FC236}">
                  <a16:creationId xmlns:a16="http://schemas.microsoft.com/office/drawing/2014/main" id="{299359DE-619D-4391-BC31-16333FD5C22B}"/>
                </a:ext>
              </a:extLst>
            </p:cNvPr>
            <p:cNvGrpSpPr/>
            <p:nvPr userDrawn="1"/>
          </p:nvGrpSpPr>
          <p:grpSpPr>
            <a:xfrm>
              <a:off x="2374263" y="-711770"/>
              <a:ext cx="685800" cy="564813"/>
              <a:chOff x="304800" y="937146"/>
              <a:chExt cx="1624082" cy="286603"/>
            </a:xfrm>
          </p:grpSpPr>
          <p:sp>
            <p:nvSpPr>
              <p:cNvPr id="87" name="Prostokąt: zaokrąglone rogi 86">
                <a:extLst>
                  <a:ext uri="{FF2B5EF4-FFF2-40B4-BE49-F238E27FC236}">
                    <a16:creationId xmlns:a16="http://schemas.microsoft.com/office/drawing/2014/main" id="{ABB7EAA7-A336-484D-B144-786E62451731}"/>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47A0211C-3B42-450F-B1B4-FC9CB755C517}"/>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4F6CB634-D154-4FCF-AA0B-A587B220429C}"/>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1" name="Grupa 70">
              <a:extLst>
                <a:ext uri="{FF2B5EF4-FFF2-40B4-BE49-F238E27FC236}">
                  <a16:creationId xmlns:a16="http://schemas.microsoft.com/office/drawing/2014/main" id="{AD55FDD8-5CEB-4148-9E39-42595BE9C75F}"/>
                </a:ext>
              </a:extLst>
            </p:cNvPr>
            <p:cNvGrpSpPr/>
            <p:nvPr userDrawn="1"/>
          </p:nvGrpSpPr>
          <p:grpSpPr>
            <a:xfrm>
              <a:off x="1582842" y="-711770"/>
              <a:ext cx="685800" cy="564813"/>
              <a:chOff x="304800" y="937146"/>
              <a:chExt cx="1624082" cy="286603"/>
            </a:xfrm>
          </p:grpSpPr>
          <p:sp>
            <p:nvSpPr>
              <p:cNvPr id="84" name="Prostokąt: zaokrąglone rogi 83">
                <a:extLst>
                  <a:ext uri="{FF2B5EF4-FFF2-40B4-BE49-F238E27FC236}">
                    <a16:creationId xmlns:a16="http://schemas.microsoft.com/office/drawing/2014/main" id="{E05A5853-CEC1-430E-B346-52614CE76980}"/>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DD7F02CE-9595-462E-AB67-A431C55797DB}"/>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5AB1694E-CD8A-4815-9107-81225537BA5A}"/>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2" name="Grupa 71">
              <a:extLst>
                <a:ext uri="{FF2B5EF4-FFF2-40B4-BE49-F238E27FC236}">
                  <a16:creationId xmlns:a16="http://schemas.microsoft.com/office/drawing/2014/main" id="{A2D1824E-A7A9-4693-B9C5-CB9DA168354E}"/>
                </a:ext>
              </a:extLst>
            </p:cNvPr>
            <p:cNvGrpSpPr/>
            <p:nvPr userDrawn="1"/>
          </p:nvGrpSpPr>
          <p:grpSpPr>
            <a:xfrm>
              <a:off x="0" y="-711770"/>
              <a:ext cx="685800" cy="564813"/>
              <a:chOff x="304800" y="937146"/>
              <a:chExt cx="1624082" cy="286603"/>
            </a:xfrm>
          </p:grpSpPr>
          <p:sp>
            <p:nvSpPr>
              <p:cNvPr id="81" name="Prostokąt: zaokrąglone rogi 80">
                <a:extLst>
                  <a:ext uri="{FF2B5EF4-FFF2-40B4-BE49-F238E27FC236}">
                    <a16:creationId xmlns:a16="http://schemas.microsoft.com/office/drawing/2014/main" id="{78F4FF64-0DEC-4C11-A1E8-C832979667A3}"/>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05C9AD2C-37F6-43E9-86B8-F7A6872CCCDA}"/>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FF3C0958-8844-4EAF-9583-4C5673126FE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BD9B5348-D8C5-4DA0-9528-35132D5D4208}"/>
                </a:ext>
              </a:extLst>
            </p:cNvPr>
            <p:cNvGrpSpPr/>
            <p:nvPr userDrawn="1"/>
          </p:nvGrpSpPr>
          <p:grpSpPr>
            <a:xfrm>
              <a:off x="3957107" y="-711770"/>
              <a:ext cx="685800" cy="564813"/>
              <a:chOff x="304800" y="937146"/>
              <a:chExt cx="1624082" cy="286603"/>
            </a:xfrm>
          </p:grpSpPr>
          <p:sp>
            <p:nvSpPr>
              <p:cNvPr id="78" name="Prostokąt: zaokrąglone rogi 77">
                <a:extLst>
                  <a:ext uri="{FF2B5EF4-FFF2-40B4-BE49-F238E27FC236}">
                    <a16:creationId xmlns:a16="http://schemas.microsoft.com/office/drawing/2014/main" id="{009AE69C-2E53-41FB-B6B9-E8F3AE760EC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60923299-D6A9-4214-B8FA-ACCACD02B664}"/>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DEF62D92-3764-44C0-95E6-41A20F845E8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D2FD847F-88B8-4735-8E2A-44EAA23906FC}"/>
                </a:ext>
              </a:extLst>
            </p:cNvPr>
            <p:cNvGrpSpPr/>
            <p:nvPr userDrawn="1"/>
          </p:nvGrpSpPr>
          <p:grpSpPr>
            <a:xfrm>
              <a:off x="3165684" y="-711770"/>
              <a:ext cx="685800" cy="564813"/>
              <a:chOff x="304800" y="937146"/>
              <a:chExt cx="1624082" cy="286603"/>
            </a:xfrm>
          </p:grpSpPr>
          <p:sp>
            <p:nvSpPr>
              <p:cNvPr id="75" name="Prostokąt: zaokrąglone rogi 74">
                <a:extLst>
                  <a:ext uri="{FF2B5EF4-FFF2-40B4-BE49-F238E27FC236}">
                    <a16:creationId xmlns:a16="http://schemas.microsoft.com/office/drawing/2014/main" id="{0AC1A612-493C-4577-8CE9-A0FF1CAAB8D1}"/>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8914395B-6100-4BA0-A5C8-EC69A29F22E7}"/>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Prostokąt: zaokrąglone rogi 76">
                <a:extLst>
                  <a:ext uri="{FF2B5EF4-FFF2-40B4-BE49-F238E27FC236}">
                    <a16:creationId xmlns:a16="http://schemas.microsoft.com/office/drawing/2014/main" id="{FFFFB981-7A62-4E92-817B-A18925A39814}"/>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5154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f chapter (2)">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3134956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f chapter (3)">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65020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of chapter (4)">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428483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of chapter (5)">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2286574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of chapter (6)">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389640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able of contents (1)">
    <p:bg>
      <p:bgPr>
        <a:solidFill>
          <a:schemeClr val="accent1"/>
        </a:solidFill>
        <a:effectLst/>
      </p:bgPr>
    </p:bg>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7"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bg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endParaRPr lang="pl-PL" noProof="0"/>
          </a:p>
        </p:txBody>
      </p:sp>
      <p:sp>
        <p:nvSpPr>
          <p:cNvPr id="14" name="Textplatzhalter 7"/>
          <p:cNvSpPr>
            <a:spLocks noGrp="1"/>
          </p:cNvSpPr>
          <p:nvPr>
            <p:ph type="body" sz="quarter" idx="14" hasCustomPrompt="1"/>
          </p:nvPr>
        </p:nvSpPr>
        <p:spPr>
          <a:xfrm>
            <a:off x="526627" y="2372475"/>
            <a:ext cx="112335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7907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f chapter (7)">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219048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f chapter (8)">
    <p:bg>
      <p:bgPr>
        <a:solidFill>
          <a:schemeClr val="bg1"/>
        </a:solidFill>
        <a:effectLst/>
      </p:bgPr>
    </p:bg>
    <p:spTree>
      <p:nvGrpSpPr>
        <p:cNvPr id="1" name=""/>
        <p:cNvGrpSpPr/>
        <p:nvPr/>
      </p:nvGrpSpPr>
      <p:grpSpPr>
        <a:xfrm>
          <a:off x="0" y="0"/>
          <a:ext cx="0" cy="0"/>
          <a:chOff x="0" y="0"/>
          <a:chExt cx="0" cy="0"/>
        </a:xfrm>
      </p:grpSpPr>
      <p:sp>
        <p:nvSpPr>
          <p:cNvPr id="37" name="Prostokąt 36">
            <a:extLst>
              <a:ext uri="{FF2B5EF4-FFF2-40B4-BE49-F238E27FC236}">
                <a16:creationId xmlns:a16="http://schemas.microsoft.com/office/drawing/2014/main" id="{D8DFA976-009F-46DA-B79A-C99C26B2EFD7}"/>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3" name="Untertitel 2"/>
          <p:cNvSpPr>
            <a:spLocks noGrp="1"/>
          </p:cNvSpPr>
          <p:nvPr>
            <p:ph type="subTitle" idx="1" hasCustomPrompt="1"/>
          </p:nvPr>
        </p:nvSpPr>
        <p:spPr>
          <a:xfrm>
            <a:off x="1130300" y="1784538"/>
            <a:ext cx="10541000" cy="817780"/>
          </a:xfrm>
        </p:spPr>
        <p:txBody>
          <a:bodyPr anchor="ctr">
            <a:noAutofit/>
          </a:bodyPr>
          <a:lstStyle>
            <a:lvl1pPr marL="0" indent="0" algn="l">
              <a:buNone/>
              <a:defRPr sz="48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Chapter title</a:t>
            </a:r>
          </a:p>
        </p:txBody>
      </p:sp>
      <p:grpSp>
        <p:nvGrpSpPr>
          <p:cNvPr id="15" name="Grupa 14"/>
          <p:cNvGrpSpPr/>
          <p:nvPr userDrawn="1"/>
        </p:nvGrpSpPr>
        <p:grpSpPr>
          <a:xfrm>
            <a:off x="9857088" y="296189"/>
            <a:ext cx="1888448" cy="208076"/>
            <a:chOff x="1719263" y="3114675"/>
            <a:chExt cx="5705476" cy="628650"/>
          </a:xfrm>
          <a:solidFill>
            <a:schemeClr val="bg1"/>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
        <p:nvSpPr>
          <p:cNvPr id="12" name="Foliennummernplatzhalter 4">
            <a:extLst>
              <a:ext uri="{FF2B5EF4-FFF2-40B4-BE49-F238E27FC236}">
                <a16:creationId xmlns:a16="http://schemas.microsoft.com/office/drawing/2014/main" id="{844D5830-0CA1-448A-8467-38A92D886080}"/>
              </a:ext>
            </a:extLst>
          </p:cNvPr>
          <p:cNvSpPr>
            <a:spLocks noGrp="1"/>
          </p:cNvSpPr>
          <p:nvPr>
            <p:ph type="sldNum" sz="quarter" idx="12"/>
          </p:nvPr>
        </p:nvSpPr>
        <p:spPr>
          <a:xfrm>
            <a:off x="8916457" y="6356351"/>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4" name="Symbol zastępczy obrazu 13">
            <a:extLst>
              <a:ext uri="{FF2B5EF4-FFF2-40B4-BE49-F238E27FC236}">
                <a16:creationId xmlns:a16="http://schemas.microsoft.com/office/drawing/2014/main" id="{53565421-29B1-4419-8F71-A4642E1D4180}"/>
              </a:ext>
            </a:extLst>
          </p:cNvPr>
          <p:cNvSpPr>
            <a:spLocks noGrp="1"/>
          </p:cNvSpPr>
          <p:nvPr>
            <p:ph type="pic" sz="quarter" idx="15" hasCustomPrompt="1"/>
          </p:nvPr>
        </p:nvSpPr>
        <p:spPr>
          <a:xfrm>
            <a:off x="-4764" y="3428999"/>
            <a:ext cx="12196800" cy="3429001"/>
          </a:xfrm>
          <a:custGeom>
            <a:avLst/>
            <a:gdLst>
              <a:gd name="connsiteX0" fmla="*/ 12196712 w 12196800"/>
              <a:gd name="connsiteY0" fmla="*/ 0 h 3429001"/>
              <a:gd name="connsiteX1" fmla="*/ 12196763 w 12196800"/>
              <a:gd name="connsiteY1" fmla="*/ 0 h 3429001"/>
              <a:gd name="connsiteX2" fmla="*/ 12196763 w 12196800"/>
              <a:gd name="connsiteY2" fmla="*/ 1600201 h 3429001"/>
              <a:gd name="connsiteX3" fmla="*/ 12196800 w 12196800"/>
              <a:gd name="connsiteY3" fmla="*/ 1600201 h 3429001"/>
              <a:gd name="connsiteX4" fmla="*/ 12196800 w 12196800"/>
              <a:gd name="connsiteY4" fmla="*/ 3429001 h 3429001"/>
              <a:gd name="connsiteX5" fmla="*/ 0 w 12196800"/>
              <a:gd name="connsiteY5" fmla="*/ 3429001 h 3429001"/>
              <a:gd name="connsiteX6" fmla="*/ 0 w 12196800"/>
              <a:gd name="connsiteY6" fmla="*/ 2320029 h 3429001"/>
              <a:gd name="connsiteX7" fmla="*/ 0 w 12196800"/>
              <a:gd name="connsiteY7" fmla="*/ 1600201 h 3429001"/>
              <a:gd name="connsiteX8" fmla="*/ 0 w 12196800"/>
              <a:gd name="connsiteY8" fmla="*/ 1096213 h 3429001"/>
              <a:gd name="connsiteX9" fmla="*/ 24566 w 12196800"/>
              <a:gd name="connsiteY9" fmla="*/ 1096213 h 3429001"/>
              <a:gd name="connsiteX10" fmla="*/ 497300 w 12196800"/>
              <a:gd name="connsiteY10" fmla="*/ 861548 h 3429001"/>
              <a:gd name="connsiteX11" fmla="*/ 1136599 w 12196800"/>
              <a:gd name="connsiteY11" fmla="*/ 21631 h 3429001"/>
              <a:gd name="connsiteX12" fmla="*/ 7006798 w 12196800"/>
              <a:gd name="connsiteY12" fmla="*/ 21631 h 3429001"/>
              <a:gd name="connsiteX13" fmla="*/ 7008157 w 12196800"/>
              <a:gd name="connsiteY13" fmla="*/ 21494 h 3429001"/>
              <a:gd name="connsiteX14" fmla="*/ 12196712 w 12196800"/>
              <a:gd name="connsiteY14" fmla="*/ 21494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800" h="3429001">
                <a:moveTo>
                  <a:pt x="12196712" y="0"/>
                </a:moveTo>
                <a:lnTo>
                  <a:pt x="12196763" y="0"/>
                </a:lnTo>
                <a:lnTo>
                  <a:pt x="12196763" y="1600201"/>
                </a:lnTo>
                <a:lnTo>
                  <a:pt x="12196800" y="1600201"/>
                </a:lnTo>
                <a:lnTo>
                  <a:pt x="12196800" y="3429001"/>
                </a:lnTo>
                <a:lnTo>
                  <a:pt x="0" y="3429001"/>
                </a:lnTo>
                <a:lnTo>
                  <a:pt x="0" y="2320029"/>
                </a:lnTo>
                <a:lnTo>
                  <a:pt x="0" y="1600201"/>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72" name="Grupa 71">
            <a:extLst>
              <a:ext uri="{FF2B5EF4-FFF2-40B4-BE49-F238E27FC236}">
                <a16:creationId xmlns:a16="http://schemas.microsoft.com/office/drawing/2014/main" id="{DF22F9D6-FE42-42E7-AD6B-B1FB502A6B5D}"/>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E15F386C-1B29-44DE-800B-B6BE84CCF13E}"/>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B5BB4C98-E9C9-4E34-961B-C7D72A0B5C1E}"/>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D11503F2-A64E-4B84-90B9-26882E6D6E28}"/>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81DE1274-9812-4F53-9749-2B0116E7A30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69DE1E4A-0301-4CA1-8864-8EB9379D6CAD}"/>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D7103313-F0C1-438D-AAE8-1D6B2B5999AE}"/>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B7B3A4AC-8314-432C-900D-C8E6B9A1DD6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44E1FF4A-F7EE-462C-B404-9568618AEF49}"/>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F4A0445-806C-40B1-A4FA-6BA2B44EEADA}"/>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56643A36-C510-4B9E-803D-36B2E4E149AA}"/>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D27F557-8572-41B9-B87E-452AD1CCD913}"/>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39396D66-8009-4307-828A-B2F18D534B4A}"/>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96B06E16-A073-4CC8-B6C0-5D2E2FB4EB29}"/>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7DBE6AB5-1EFC-41CA-A76D-FFE5F6093924}"/>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22D1E96-9D7B-4964-9DE3-F90E66376309}"/>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F6E503FF-4A07-4515-938E-C6399EE96B68}"/>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ABC083AA-A35A-4AD1-835F-7C13CCCD6232}"/>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2B98AFD1-4BE8-43B0-8A14-AB175E184A70}"/>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B865E040-8A0A-4F5A-85A8-DC7FBA7378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857325CE-59F4-40AE-92F7-5CE21C774AA2}"/>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78029A04-D479-4C40-B3ED-D00D96E2704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E91696F0-22FE-4C0D-9B10-9D78D8B71225}"/>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754BF68-C819-4741-9B4D-9CB0907B03E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757A1D26-43B7-48FB-A64A-5B2ADD23D9B5}"/>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5956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ext + picture (3)">
    <p:spTree>
      <p:nvGrpSpPr>
        <p:cNvPr id="1" name=""/>
        <p:cNvGrpSpPr/>
        <p:nvPr/>
      </p:nvGrpSpPr>
      <p:grpSpPr>
        <a:xfrm>
          <a:off x="0" y="0"/>
          <a:ext cx="0" cy="0"/>
          <a:chOff x="0" y="0"/>
          <a:chExt cx="0" cy="0"/>
        </a:xfrm>
      </p:grpSpPr>
      <p:sp>
        <p:nvSpPr>
          <p:cNvPr id="41" name="Prostokąt 40">
            <a:extLst>
              <a:ext uri="{FF2B5EF4-FFF2-40B4-BE49-F238E27FC236}">
                <a16:creationId xmlns:a16="http://schemas.microsoft.com/office/drawing/2014/main" id="{E991C80D-DF07-4C02-A41D-8D7BAEBAD072}"/>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6" name="Titelplatzhalter 1">
            <a:extLst>
              <a:ext uri="{FF2B5EF4-FFF2-40B4-BE49-F238E27FC236}">
                <a16:creationId xmlns:a16="http://schemas.microsoft.com/office/drawing/2014/main" id="{5F8ED1CB-89FD-41D5-9389-0E3205A88DC2}"/>
              </a:ext>
            </a:extLst>
          </p:cNvPr>
          <p:cNvSpPr>
            <a:spLocks noGrp="1"/>
          </p:cNvSpPr>
          <p:nvPr>
            <p:ph type="title" hasCustomPrompt="1"/>
          </p:nvPr>
        </p:nvSpPr>
        <p:spPr>
          <a:xfrm>
            <a:off x="6758552" y="848201"/>
            <a:ext cx="4986984"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endParaRPr lang="pl-PL" noProof="0"/>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6758552"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9" name="Grupa 8">
            <a:extLst>
              <a:ext uri="{FF2B5EF4-FFF2-40B4-BE49-F238E27FC236}">
                <a16:creationId xmlns:a16="http://schemas.microsoft.com/office/drawing/2014/main" id="{F907CE01-E0D1-4F13-AD84-B8CA85393517}"/>
              </a:ext>
            </a:extLst>
          </p:cNvPr>
          <p:cNvGrpSpPr/>
          <p:nvPr userDrawn="1"/>
        </p:nvGrpSpPr>
        <p:grpSpPr>
          <a:xfrm>
            <a:off x="9857088" y="296189"/>
            <a:ext cx="1888448" cy="208076"/>
            <a:chOff x="1719263" y="3114675"/>
            <a:chExt cx="5705476" cy="628650"/>
          </a:xfrm>
          <a:solidFill>
            <a:schemeClr val="bg1"/>
          </a:solidFill>
        </p:grpSpPr>
        <p:sp>
          <p:nvSpPr>
            <p:cNvPr id="10" name="Freeform 5">
              <a:extLst>
                <a:ext uri="{FF2B5EF4-FFF2-40B4-BE49-F238E27FC236}">
                  <a16:creationId xmlns:a16="http://schemas.microsoft.com/office/drawing/2014/main" id="{BF06E39C-C029-4EB0-8207-2392C9197D08}"/>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1" name="Freeform 6">
              <a:extLst>
                <a:ext uri="{FF2B5EF4-FFF2-40B4-BE49-F238E27FC236}">
                  <a16:creationId xmlns:a16="http://schemas.microsoft.com/office/drawing/2014/main" id="{0D728261-83ED-4D4C-9B91-976C9D6DF0F7}"/>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7">
              <a:extLst>
                <a:ext uri="{FF2B5EF4-FFF2-40B4-BE49-F238E27FC236}">
                  <a16:creationId xmlns:a16="http://schemas.microsoft.com/office/drawing/2014/main" id="{345F75AE-9DCE-410C-9825-A4F969AD5522}"/>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8">
              <a:extLst>
                <a:ext uri="{FF2B5EF4-FFF2-40B4-BE49-F238E27FC236}">
                  <a16:creationId xmlns:a16="http://schemas.microsoft.com/office/drawing/2014/main" id="{039EA57E-5F1F-479F-98F0-8F4953516F88}"/>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9">
              <a:extLst>
                <a:ext uri="{FF2B5EF4-FFF2-40B4-BE49-F238E27FC236}">
                  <a16:creationId xmlns:a16="http://schemas.microsoft.com/office/drawing/2014/main" id="{49F8D6C9-C6A5-4DB6-97DF-BA8BC6FE1BCB}"/>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10">
              <a:extLst>
                <a:ext uri="{FF2B5EF4-FFF2-40B4-BE49-F238E27FC236}">
                  <a16:creationId xmlns:a16="http://schemas.microsoft.com/office/drawing/2014/main" id="{1980E8DA-9AFA-4A9B-8EFB-549F8E29068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89861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ext + picture (4)">
    <p:spTree>
      <p:nvGrpSpPr>
        <p:cNvPr id="1" name=""/>
        <p:cNvGrpSpPr/>
        <p:nvPr/>
      </p:nvGrpSpPr>
      <p:grpSpPr>
        <a:xfrm>
          <a:off x="0" y="0"/>
          <a:ext cx="0" cy="0"/>
          <a:chOff x="0" y="0"/>
          <a:chExt cx="0" cy="0"/>
        </a:xfrm>
      </p:grpSpPr>
      <p:sp>
        <p:nvSpPr>
          <p:cNvPr id="42" name="Prostokąt 41">
            <a:extLst>
              <a:ext uri="{FF2B5EF4-FFF2-40B4-BE49-F238E27FC236}">
                <a16:creationId xmlns:a16="http://schemas.microsoft.com/office/drawing/2014/main" id="{CDA8EADF-F84E-4075-A3A1-27B550704B76}"/>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609600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3" name="Fußzeilenplatzhalter 2"/>
          <p:cNvSpPr>
            <a:spLocks noGrp="1"/>
          </p:cNvSpPr>
          <p:nvPr>
            <p:ph type="ftr" sz="quarter" idx="11"/>
          </p:nvPr>
        </p:nvSpPr>
        <p:spPr>
          <a:xfrm>
            <a:off x="526630" y="6356351"/>
            <a:ext cx="4986984"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526630"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41" name="Titelplatzhalter 1">
            <a:extLst>
              <a:ext uri="{FF2B5EF4-FFF2-40B4-BE49-F238E27FC236}">
                <a16:creationId xmlns:a16="http://schemas.microsoft.com/office/drawing/2014/main" id="{51D51F89-9039-4CB7-A0CD-53EEBDC83129}"/>
              </a:ext>
            </a:extLst>
          </p:cNvPr>
          <p:cNvSpPr>
            <a:spLocks noGrp="1"/>
          </p:cNvSpPr>
          <p:nvPr>
            <p:ph type="title" hasCustomPrompt="1"/>
          </p:nvPr>
        </p:nvSpPr>
        <p:spPr>
          <a:xfrm>
            <a:off x="526631" y="848201"/>
            <a:ext cx="4986984"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spTree>
    <p:extLst>
      <p:ext uri="{BB962C8B-B14F-4D97-AF65-F5344CB8AC3E}">
        <p14:creationId xmlns:p14="http://schemas.microsoft.com/office/powerpoint/2010/main" val="3709524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nal slide (2)">
    <p:bg>
      <p:bgPr>
        <a:solidFill>
          <a:schemeClr val="tx1"/>
        </a:solidFill>
        <a:effectLst/>
      </p:bgPr>
    </p:bg>
    <p:spTree>
      <p:nvGrpSpPr>
        <p:cNvPr id="1" name=""/>
        <p:cNvGrpSpPr/>
        <p:nvPr/>
      </p:nvGrpSpPr>
      <p:grpSpPr>
        <a:xfrm>
          <a:off x="0" y="0"/>
          <a:ext cx="0" cy="0"/>
          <a:chOff x="0" y="0"/>
          <a:chExt cx="0" cy="0"/>
        </a:xfrm>
      </p:grpSpPr>
      <p:sp>
        <p:nvSpPr>
          <p:cNvPr id="39" name="Prostokąt 38">
            <a:extLst>
              <a:ext uri="{FF2B5EF4-FFF2-40B4-BE49-F238E27FC236}">
                <a16:creationId xmlns:a16="http://schemas.microsoft.com/office/drawing/2014/main" id="{C70F3368-4AF3-4607-AA26-51B2750D4D86}"/>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bg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000">
                <a:solidFill>
                  <a:schemeClr val="bg1"/>
                </a:solidFill>
              </a:defRPr>
            </a:lvl1pPr>
          </a:lstStyle>
          <a:p>
            <a:pPr lvl="0"/>
            <a:r>
              <a:rPr lang="en-US" noProof="0"/>
              <a:t>Address details / contact</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3600" b="1">
                <a:solidFill>
                  <a:schemeClr val="bg1"/>
                </a:solidFill>
              </a:defRPr>
            </a:lvl1pPr>
          </a:lstStyle>
          <a:p>
            <a:r>
              <a:rPr lang="en-US" noProof="0"/>
              <a:t>Contact:</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noProof="0"/>
              <a:t>Click on the icon to add a picture.</a:t>
            </a:r>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chemeClr val="bg1"/>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B239E94-A4FC-4A79-88F8-BF53826B0826}"/>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8D81E6EE-D164-49AF-9464-5CA516A6E1FC}"/>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A619B388-EEE1-40E4-9865-15A34529847C}"/>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F7EFF19D-1FF5-4C3A-805D-8FAD44119E1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4FB6CCB3-AE04-4E64-AF52-989CB66D99D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7D0A58BB-EFA3-448C-BB84-2475F90D5E15}"/>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45566D5C-DFD1-40B4-BAE4-26B3DBA750C2}"/>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BFED228C-6D9A-44C5-B840-64B534D5E905}"/>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B8BD77F8-F955-4711-B6BA-EC18ECF328E7}"/>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71166E72-BA22-4279-A2D1-547ECE17480B}"/>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91452950-70E6-41F5-9841-3019AF9A5DC1}"/>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8447A45E-87DB-4FC0-80DD-954D06B52B4A}"/>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3F8BFBF4-64E1-4302-8757-4ACB1317F4C4}"/>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ED2C9FD3-A642-4B03-AA38-C29AA441EB9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18F8819-7801-4625-B184-134993C5FF1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7F00B36F-1B68-4CF8-9142-ACAF88D9D111}"/>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01CB4A2-AC41-4B5F-9B33-BEF8375F4C60}"/>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9BE7761D-DBEE-4A35-B654-A83346E224F4}"/>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A6ECA1A2-5E19-4869-B57C-45E8D2D07CE8}"/>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B7D5C874-73CE-4C99-B5F0-36FF777A6A96}"/>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3588F33B-8F6A-459B-A448-BBFD519A502F}"/>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F9777D70-6396-485F-B57C-7F0DD2A27200}"/>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22067F1A-4308-4A21-8D4F-7B22DB812A17}"/>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983B8C0D-8C73-4986-A23F-33EB396EF8F6}"/>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75F83EDC-E112-44FC-A86A-022BCE187069}"/>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68259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1)">
    <p:bg>
      <p:bgPr>
        <a:solidFill>
          <a:srgbClr val="252527"/>
        </a:solidFill>
        <a:effectLst/>
      </p:bgPr>
    </p:bg>
    <p:spTree>
      <p:nvGrpSpPr>
        <p:cNvPr id="1" name=""/>
        <p:cNvGrpSpPr/>
        <p:nvPr/>
      </p:nvGrpSpPr>
      <p:grpSpPr>
        <a:xfrm>
          <a:off x="0" y="0"/>
          <a:ext cx="0" cy="0"/>
          <a:chOff x="0" y="0"/>
          <a:chExt cx="0" cy="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2" name="Obraz 1">
            <a:extLst>
              <a:ext uri="{FF2B5EF4-FFF2-40B4-BE49-F238E27FC236}">
                <a16:creationId xmlns:a16="http://schemas.microsoft.com/office/drawing/2014/main" id="{A1DD0237-0AA6-4DE3-A5D2-E7CBD3FFF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50256"/>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3249700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2)">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A7A03D25-3ED1-4E23-8D29-DFD4D64782DA}"/>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39" name="Obraz 38" descr="Obraz zawierający tekst&#10;&#10;Opis wygenerowany automatycznie">
              <a:extLst>
                <a:ext uri="{FF2B5EF4-FFF2-40B4-BE49-F238E27FC236}">
                  <a16:creationId xmlns:a16="http://schemas.microsoft.com/office/drawing/2014/main" id="{504572A6-AA45-41FF-AF8C-E5A2C7D3FC93}"/>
                </a:ext>
              </a:extLst>
            </p:cNvPr>
            <p:cNvPicPr>
              <a:picLocks noChangeAspect="1"/>
            </p:cNvPicPr>
            <p:nvPr userDrawn="1"/>
          </p:nvPicPr>
          <p:blipFill>
            <a:blip r:embed="rId2"/>
            <a:stretch>
              <a:fillRect/>
            </a:stretch>
          </p:blipFill>
          <p:spPr>
            <a:xfrm>
              <a:off x="626332" y="853503"/>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111822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3)">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B045A7BC-9052-4F40-8B52-70BB1C9A5360}"/>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F5EB9687-781A-4AFD-92A0-D95553929E1A}"/>
                </a:ext>
              </a:extLst>
            </p:cNvPr>
            <p:cNvPicPr>
              <a:picLocks noChangeAspect="1"/>
            </p:cNvPicPr>
            <p:nvPr userDrawn="1"/>
          </p:nvPicPr>
          <p:blipFill>
            <a:blip r:embed="rId2"/>
            <a:stretch>
              <a:fillRect/>
            </a:stretch>
          </p:blipFill>
          <p:spPr>
            <a:xfrm>
              <a:off x="626332" y="853031"/>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155105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4)">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30825418-B80A-40E0-9626-C7554C38E80A}"/>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descr="Obraz zawierający tekst&#10;&#10;Opis wygenerowany automatycznie">
              <a:extLst>
                <a:ext uri="{FF2B5EF4-FFF2-40B4-BE49-F238E27FC236}">
                  <a16:creationId xmlns:a16="http://schemas.microsoft.com/office/drawing/2014/main" id="{A16C5DB9-6971-4365-A3E0-EF73EC5F0E40}"/>
                </a:ext>
              </a:extLst>
            </p:cNvPr>
            <p:cNvPicPr>
              <a:picLocks noChangeAspect="1"/>
            </p:cNvPicPr>
            <p:nvPr userDrawn="1"/>
          </p:nvPicPr>
          <p:blipFill>
            <a:blip r:embed="rId2"/>
            <a:stretch>
              <a:fillRect/>
            </a:stretch>
          </p:blipFill>
          <p:spPr>
            <a:xfrm>
              <a:off x="624406" y="860494"/>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325970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5)">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2769961F-D7FF-466D-966A-0E70DA20C0DE}"/>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descr="Obraz zawierający tekst&#10;&#10;Opis wygenerowany automatycznie">
              <a:extLst>
                <a:ext uri="{FF2B5EF4-FFF2-40B4-BE49-F238E27FC236}">
                  <a16:creationId xmlns:a16="http://schemas.microsoft.com/office/drawing/2014/main" id="{4E8E905B-3540-414D-9EC9-F0AC69321E9F}"/>
                </a:ext>
              </a:extLst>
            </p:cNvPr>
            <p:cNvPicPr>
              <a:picLocks noChangeAspect="1"/>
            </p:cNvPicPr>
            <p:nvPr userDrawn="1"/>
          </p:nvPicPr>
          <p:blipFill>
            <a:blip r:embed="rId2"/>
            <a:stretch>
              <a:fillRect/>
            </a:stretch>
          </p:blipFill>
          <p:spPr>
            <a:xfrm>
              <a:off x="627062" y="862399"/>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5544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able of contents (2)">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7" y="6356351"/>
            <a:ext cx="8306825" cy="365125"/>
          </a:xfrm>
        </p:spPr>
        <p:txBody>
          <a:bodyPr/>
          <a:lstStyle>
            <a:lvl1pPr>
              <a:defRPr sz="900">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endParaRPr lang="pl-PL" noProof="0"/>
          </a:p>
        </p:txBody>
      </p:sp>
      <p:sp>
        <p:nvSpPr>
          <p:cNvPr id="14" name="Textplatzhalter 7"/>
          <p:cNvSpPr>
            <a:spLocks noGrp="1"/>
          </p:cNvSpPr>
          <p:nvPr>
            <p:ph type="body" sz="quarter" idx="14" hasCustomPrompt="1"/>
          </p:nvPr>
        </p:nvSpPr>
        <p:spPr>
          <a:xfrm>
            <a:off x="526627" y="2372475"/>
            <a:ext cx="112335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tx1"/>
                </a:solidFill>
              </a:defRPr>
            </a:lvl1pPr>
          </a:lstStyle>
          <a:p>
            <a:pPr lvl="0"/>
            <a:r>
              <a:rPr lang="en-US" noProof="0"/>
              <a:t>Click to edit Master text styles</a:t>
            </a:r>
            <a:endParaRPr lang="pl-PL" noProof="0"/>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1288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6)">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6A13D1E7-1922-48B9-831B-052FCA2BA9B7}"/>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725619A2-61B2-4A9C-8779-2593116394BE}"/>
                </a:ext>
              </a:extLst>
            </p:cNvPr>
            <p:cNvPicPr>
              <a:picLocks noChangeAspect="1"/>
            </p:cNvPicPr>
            <p:nvPr userDrawn="1"/>
          </p:nvPicPr>
          <p:blipFill>
            <a:blip r:embed="rId2"/>
            <a:stretch>
              <a:fillRect/>
            </a:stretch>
          </p:blipFill>
          <p:spPr>
            <a:xfrm>
              <a:off x="625007" y="853031"/>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94685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3 Pictures+text (4)">
    <p:spTree>
      <p:nvGrpSpPr>
        <p:cNvPr id="1" name=""/>
        <p:cNvGrpSpPr/>
        <p:nvPr/>
      </p:nvGrpSpPr>
      <p:grpSpPr>
        <a:xfrm>
          <a:off x="0" y="0"/>
          <a:ext cx="0" cy="0"/>
          <a:chOff x="0" y="0"/>
          <a:chExt cx="0" cy="0"/>
        </a:xfrm>
      </p:grpSpPr>
      <p:sp>
        <p:nvSpPr>
          <p:cNvPr id="45" name="Prostokąt 44">
            <a:extLst>
              <a:ext uri="{FF2B5EF4-FFF2-40B4-BE49-F238E27FC236}">
                <a16:creationId xmlns:a16="http://schemas.microsoft.com/office/drawing/2014/main" id="{4CCBCACA-077E-4F5E-BA02-E16AA479B36C}"/>
              </a:ext>
            </a:extLst>
          </p:cNvPr>
          <p:cNvSpPr/>
          <p:nvPr userDrawn="1"/>
        </p:nvSpPr>
        <p:spPr bwMode="auto">
          <a:xfrm>
            <a:off x="6306782" y="2303965"/>
            <a:ext cx="2950605" cy="2304000"/>
          </a:xfrm>
          <a:prstGeom prst="rect">
            <a:avLst/>
          </a:prstGeom>
          <a:solidFill>
            <a:schemeClr val="accent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latin typeface="Calibri Light" panose="020F0302020204030204" pitchFamily="34" charset="0"/>
              <a:cs typeface="Calibri Light" panose="020F0302020204030204" pitchFamily="34" charset="0"/>
            </a:endParaRPr>
          </a:p>
        </p:txBody>
      </p:sp>
      <p:sp>
        <p:nvSpPr>
          <p:cNvPr id="16" name="Picture Placeholder 2">
            <a:extLst>
              <a:ext uri="{FF2B5EF4-FFF2-40B4-BE49-F238E27FC236}">
                <a16:creationId xmlns:a16="http://schemas.microsoft.com/office/drawing/2014/main" id="{3A842D55-AC9B-4BA0-8D2A-0DD1A862E40C}"/>
              </a:ext>
            </a:extLst>
          </p:cNvPr>
          <p:cNvSpPr>
            <a:spLocks noGrp="1"/>
          </p:cNvSpPr>
          <p:nvPr>
            <p:ph type="pic" sz="quarter" idx="19" hasCustomPrompt="1"/>
          </p:nvPr>
        </p:nvSpPr>
        <p:spPr>
          <a:xfrm>
            <a:off x="6306783" y="820"/>
            <a:ext cx="1976606" cy="1948467"/>
          </a:xfrm>
          <a:prstGeom prst="ellipse">
            <a:avLst/>
          </a:prstGeom>
          <a:ln w="38100">
            <a:noFill/>
          </a:ln>
        </p:spPr>
        <p:txBody>
          <a:bodyPr anchor="ctr">
            <a:normAutofit/>
          </a:bodyPr>
          <a:lstStyle>
            <a:lvl1pPr marL="0" indent="0" algn="ctr">
              <a:buNone/>
              <a:defRPr sz="1333"/>
            </a:lvl1pPr>
          </a:lstStyle>
          <a:p>
            <a:r>
              <a:rPr lang="en-US"/>
              <a:t>Click on the icon to add a picture</a:t>
            </a:r>
            <a:endParaRPr lang="id-ID"/>
          </a:p>
        </p:txBody>
      </p:sp>
      <p:grpSp>
        <p:nvGrpSpPr>
          <p:cNvPr id="22" name="Grupa 21">
            <a:extLst>
              <a:ext uri="{FF2B5EF4-FFF2-40B4-BE49-F238E27FC236}">
                <a16:creationId xmlns:a16="http://schemas.microsoft.com/office/drawing/2014/main" id="{3BFFAC6C-83F9-4110-9B41-662B2DB1B310}"/>
              </a:ext>
            </a:extLst>
          </p:cNvPr>
          <p:cNvGrpSpPr/>
          <p:nvPr userDrawn="1"/>
        </p:nvGrpSpPr>
        <p:grpSpPr>
          <a:xfrm>
            <a:off x="9857088" y="296189"/>
            <a:ext cx="1888448" cy="208076"/>
            <a:chOff x="1719263" y="3114675"/>
            <a:chExt cx="5705476" cy="628650"/>
          </a:xfrm>
          <a:solidFill>
            <a:srgbClr val="000000"/>
          </a:solidFill>
        </p:grpSpPr>
        <p:sp>
          <p:nvSpPr>
            <p:cNvPr id="23" name="Freeform 5">
              <a:extLst>
                <a:ext uri="{FF2B5EF4-FFF2-40B4-BE49-F238E27FC236}">
                  <a16:creationId xmlns:a16="http://schemas.microsoft.com/office/drawing/2014/main" id="{8C89D3CB-71EC-4796-98F8-39D0174F1520}"/>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pl-PL" sz="3200">
                <a:solidFill>
                  <a:schemeClr val="bg1"/>
                </a:solidFill>
              </a:endParaRPr>
            </a:p>
          </p:txBody>
        </p:sp>
        <p:sp>
          <p:nvSpPr>
            <p:cNvPr id="26" name="Freeform 6">
              <a:extLst>
                <a:ext uri="{FF2B5EF4-FFF2-40B4-BE49-F238E27FC236}">
                  <a16:creationId xmlns:a16="http://schemas.microsoft.com/office/drawing/2014/main" id="{D44480DB-B935-4232-8A0D-350BB425928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pl-PL" sz="3200">
                <a:solidFill>
                  <a:schemeClr val="bg1"/>
                </a:solidFill>
              </a:endParaRPr>
            </a:p>
          </p:txBody>
        </p:sp>
        <p:sp>
          <p:nvSpPr>
            <p:cNvPr id="27" name="Freeform 7">
              <a:extLst>
                <a:ext uri="{FF2B5EF4-FFF2-40B4-BE49-F238E27FC236}">
                  <a16:creationId xmlns:a16="http://schemas.microsoft.com/office/drawing/2014/main" id="{5CE5F792-C195-4525-B8F3-F7D99F9FAF6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pl-PL" sz="3200">
                <a:solidFill>
                  <a:schemeClr val="bg1"/>
                </a:solidFill>
              </a:endParaRPr>
            </a:p>
          </p:txBody>
        </p:sp>
        <p:sp>
          <p:nvSpPr>
            <p:cNvPr id="28" name="Freeform 8">
              <a:extLst>
                <a:ext uri="{FF2B5EF4-FFF2-40B4-BE49-F238E27FC236}">
                  <a16:creationId xmlns:a16="http://schemas.microsoft.com/office/drawing/2014/main" id="{405C628B-3E6E-43A3-99E3-F3E76E57CBE7}"/>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pl-PL" sz="3200">
                <a:solidFill>
                  <a:schemeClr val="bg1"/>
                </a:solidFill>
              </a:endParaRPr>
            </a:p>
          </p:txBody>
        </p:sp>
        <p:sp>
          <p:nvSpPr>
            <p:cNvPr id="29" name="Freeform 9">
              <a:extLst>
                <a:ext uri="{FF2B5EF4-FFF2-40B4-BE49-F238E27FC236}">
                  <a16:creationId xmlns:a16="http://schemas.microsoft.com/office/drawing/2014/main" id="{0FC369BA-5DED-47EF-A019-D261745C91CE}"/>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pl-PL" sz="3200">
                <a:solidFill>
                  <a:schemeClr val="bg1"/>
                </a:solidFill>
              </a:endParaRPr>
            </a:p>
          </p:txBody>
        </p:sp>
        <p:sp>
          <p:nvSpPr>
            <p:cNvPr id="30" name="Freeform 10">
              <a:extLst>
                <a:ext uri="{FF2B5EF4-FFF2-40B4-BE49-F238E27FC236}">
                  <a16:creationId xmlns:a16="http://schemas.microsoft.com/office/drawing/2014/main" id="{67DBC3E8-3F71-43AB-AEE7-FF91A5F97250}"/>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noAutofit/>
            </a:bodyPr>
            <a:lstStyle/>
            <a:p>
              <a:endParaRPr lang="pl-PL" sz="3200">
                <a:solidFill>
                  <a:schemeClr val="bg1"/>
                </a:solidFill>
              </a:endParaRPr>
            </a:p>
          </p:txBody>
        </p:sp>
      </p:grpSp>
      <p:sp>
        <p:nvSpPr>
          <p:cNvPr id="31" name="Prostokąt 30">
            <a:extLst>
              <a:ext uri="{FF2B5EF4-FFF2-40B4-BE49-F238E27FC236}">
                <a16:creationId xmlns:a16="http://schemas.microsoft.com/office/drawing/2014/main" id="{13D274EA-DC76-4114-93F1-78D86C91FB9D}"/>
              </a:ext>
            </a:extLst>
          </p:cNvPr>
          <p:cNvSpPr/>
          <p:nvPr userDrawn="1"/>
        </p:nvSpPr>
        <p:spPr bwMode="auto">
          <a:xfrm>
            <a:off x="9243254" y="820"/>
            <a:ext cx="2950605" cy="2304000"/>
          </a:xfrm>
          <a:prstGeom prst="rect">
            <a:avLst/>
          </a:prstGeom>
          <a:solidFill>
            <a:schemeClr val="accent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latin typeface="Calibri Light" panose="020F0302020204030204" pitchFamily="34" charset="0"/>
              <a:cs typeface="Calibri Light" panose="020F0302020204030204" pitchFamily="34" charset="0"/>
            </a:endParaRPr>
          </a:p>
        </p:txBody>
      </p:sp>
      <p:sp>
        <p:nvSpPr>
          <p:cNvPr id="17" name="Symbol zastępczy tekstu 5">
            <a:extLst>
              <a:ext uri="{FF2B5EF4-FFF2-40B4-BE49-F238E27FC236}">
                <a16:creationId xmlns:a16="http://schemas.microsoft.com/office/drawing/2014/main" id="{4FE54921-81B9-4AB2-91F5-4C1122C1F19C}"/>
              </a:ext>
            </a:extLst>
          </p:cNvPr>
          <p:cNvSpPr>
            <a:spLocks noGrp="1"/>
          </p:cNvSpPr>
          <p:nvPr>
            <p:ph type="body" sz="quarter" idx="20" hasCustomPrompt="1"/>
          </p:nvPr>
        </p:nvSpPr>
        <p:spPr>
          <a:xfrm>
            <a:off x="9490254" y="509751"/>
            <a:ext cx="2456607" cy="272895"/>
          </a:xfrm>
          <a:prstGeom prst="rect">
            <a:avLst/>
          </a:prstGeom>
        </p:spPr>
        <p:txBody>
          <a:bodyPr wrap="square">
            <a:noAutofit/>
          </a:bodyPr>
          <a:lstStyle>
            <a:lvl1pPr marL="0" indent="0" algn="ctr">
              <a:buFontTx/>
              <a:buNone/>
              <a:defRPr sz="1800" b="1">
                <a:solidFill>
                  <a:schemeClr val="bg1"/>
                </a:solidFill>
              </a:defRPr>
            </a:lvl1pPr>
            <a:lvl2pPr marL="479976" indent="0">
              <a:buFontTx/>
              <a:buNone/>
              <a:defRPr/>
            </a:lvl2pPr>
            <a:lvl3pPr marL="1055948" indent="0">
              <a:buFontTx/>
              <a:buNone/>
              <a:defRPr/>
            </a:lvl3pPr>
            <a:lvl4pPr marL="715398" indent="0">
              <a:buFontTx/>
              <a:buNone/>
              <a:defRPr/>
            </a:lvl4pPr>
            <a:lvl5pPr marL="960919" indent="0">
              <a:buFontTx/>
              <a:buNone/>
              <a:defRPr/>
            </a:lvl5pPr>
          </a:lstStyle>
          <a:p>
            <a:pPr lvl="0"/>
            <a:r>
              <a:rPr lang="en-US"/>
              <a:t>Click to edit Master text styles</a:t>
            </a:r>
            <a:endParaRPr lang="pl-PL"/>
          </a:p>
        </p:txBody>
      </p:sp>
      <p:sp>
        <p:nvSpPr>
          <p:cNvPr id="21" name="Symbol zastępczy tekstu 5">
            <a:extLst>
              <a:ext uri="{FF2B5EF4-FFF2-40B4-BE49-F238E27FC236}">
                <a16:creationId xmlns:a16="http://schemas.microsoft.com/office/drawing/2014/main" id="{E999A348-65B7-4713-9EFC-688855800072}"/>
              </a:ext>
            </a:extLst>
          </p:cNvPr>
          <p:cNvSpPr>
            <a:spLocks noGrp="1"/>
          </p:cNvSpPr>
          <p:nvPr>
            <p:ph type="body" sz="quarter" idx="23" hasCustomPrompt="1"/>
          </p:nvPr>
        </p:nvSpPr>
        <p:spPr>
          <a:xfrm>
            <a:off x="9490253" y="1137325"/>
            <a:ext cx="2456609" cy="233911"/>
          </a:xfrm>
          <a:prstGeom prst="rect">
            <a:avLst/>
          </a:prstGeom>
        </p:spPr>
        <p:txBody>
          <a:bodyPr wrap="square">
            <a:noAutofit/>
          </a:bodyPr>
          <a:lstStyle>
            <a:lvl1pPr marL="0" indent="0" algn="ctr">
              <a:buFontTx/>
              <a:buNone/>
              <a:defRPr sz="1600">
                <a:solidFill>
                  <a:schemeClr val="bg1"/>
                </a:solidFill>
              </a:defRPr>
            </a:lvl1pPr>
            <a:lvl2pPr marL="479976" indent="0">
              <a:buFontTx/>
              <a:buNone/>
              <a:defRPr/>
            </a:lvl2pPr>
            <a:lvl3pPr marL="1055948" indent="0">
              <a:buFontTx/>
              <a:buNone/>
              <a:defRPr/>
            </a:lvl3pPr>
            <a:lvl4pPr marL="715398" indent="0">
              <a:buFontTx/>
              <a:buNone/>
              <a:defRPr/>
            </a:lvl4pPr>
            <a:lvl5pPr marL="960919" indent="0">
              <a:buFontTx/>
              <a:buNone/>
              <a:defRPr/>
            </a:lvl5pPr>
          </a:lstStyle>
          <a:p>
            <a:pPr lvl="0"/>
            <a:r>
              <a:rPr lang="en-US"/>
              <a:t>Click to edit Master text styles</a:t>
            </a:r>
            <a:endParaRPr lang="pl-PL"/>
          </a:p>
        </p:txBody>
      </p:sp>
      <p:sp>
        <p:nvSpPr>
          <p:cNvPr id="42" name="Picture Placeholder 2">
            <a:extLst>
              <a:ext uri="{FF2B5EF4-FFF2-40B4-BE49-F238E27FC236}">
                <a16:creationId xmlns:a16="http://schemas.microsoft.com/office/drawing/2014/main" id="{FF0B5CDE-17EE-422E-B832-391D3B84729B}"/>
              </a:ext>
            </a:extLst>
          </p:cNvPr>
          <p:cNvSpPr>
            <a:spLocks noGrp="1"/>
          </p:cNvSpPr>
          <p:nvPr>
            <p:ph type="pic" sz="quarter" idx="24" hasCustomPrompt="1"/>
          </p:nvPr>
        </p:nvSpPr>
        <p:spPr>
          <a:xfrm>
            <a:off x="9243254" y="2303965"/>
            <a:ext cx="2950605" cy="2304000"/>
          </a:xfrm>
          <a:prstGeom prst="octagon">
            <a:avLst>
              <a:gd name="adj" fmla="val 0"/>
            </a:avLst>
          </a:prstGeom>
          <a:ln w="38100">
            <a:noFill/>
          </a:ln>
        </p:spPr>
        <p:txBody>
          <a:bodyPr anchor="ctr">
            <a:normAutofit/>
          </a:bodyPr>
          <a:lstStyle>
            <a:lvl1pPr marL="0" indent="0" algn="ctr">
              <a:buNone/>
              <a:defRPr sz="1333"/>
            </a:lvl1pPr>
          </a:lstStyle>
          <a:p>
            <a:r>
              <a:rPr lang="en-US"/>
              <a:t>Click on the icon to add a picture</a:t>
            </a:r>
            <a:endParaRPr lang="id-ID"/>
          </a:p>
        </p:txBody>
      </p:sp>
      <p:sp>
        <p:nvSpPr>
          <p:cNvPr id="43" name="Symbol zastępczy tekstu 5">
            <a:extLst>
              <a:ext uri="{FF2B5EF4-FFF2-40B4-BE49-F238E27FC236}">
                <a16:creationId xmlns:a16="http://schemas.microsoft.com/office/drawing/2014/main" id="{1ECD2B61-A279-4B75-940A-C119CABC4B71}"/>
              </a:ext>
            </a:extLst>
          </p:cNvPr>
          <p:cNvSpPr>
            <a:spLocks noGrp="1"/>
          </p:cNvSpPr>
          <p:nvPr>
            <p:ph type="body" sz="quarter" idx="25" hasCustomPrompt="1"/>
          </p:nvPr>
        </p:nvSpPr>
        <p:spPr>
          <a:xfrm>
            <a:off x="6553782" y="2840193"/>
            <a:ext cx="2456607" cy="272895"/>
          </a:xfrm>
          <a:prstGeom prst="rect">
            <a:avLst/>
          </a:prstGeom>
        </p:spPr>
        <p:txBody>
          <a:bodyPr wrap="square">
            <a:noAutofit/>
          </a:bodyPr>
          <a:lstStyle>
            <a:lvl1pPr marL="0" indent="0" algn="ctr">
              <a:buFontTx/>
              <a:buNone/>
              <a:defRPr sz="1800" b="1">
                <a:solidFill>
                  <a:schemeClr val="bg1"/>
                </a:solidFill>
              </a:defRPr>
            </a:lvl1pPr>
            <a:lvl2pPr marL="479976" indent="0">
              <a:buFontTx/>
              <a:buNone/>
              <a:defRPr/>
            </a:lvl2pPr>
            <a:lvl3pPr marL="1055948" indent="0">
              <a:buFontTx/>
              <a:buNone/>
              <a:defRPr/>
            </a:lvl3pPr>
            <a:lvl4pPr marL="715398" indent="0">
              <a:buFontTx/>
              <a:buNone/>
              <a:defRPr/>
            </a:lvl4pPr>
            <a:lvl5pPr marL="960919" indent="0">
              <a:buFontTx/>
              <a:buNone/>
              <a:defRPr/>
            </a:lvl5pPr>
          </a:lstStyle>
          <a:p>
            <a:pPr lvl="0"/>
            <a:r>
              <a:rPr lang="en-US"/>
              <a:t>Click to edit Master text styles</a:t>
            </a:r>
            <a:endParaRPr lang="pl-PL"/>
          </a:p>
        </p:txBody>
      </p:sp>
      <p:sp>
        <p:nvSpPr>
          <p:cNvPr id="44" name="Symbol zastępczy tekstu 5">
            <a:extLst>
              <a:ext uri="{FF2B5EF4-FFF2-40B4-BE49-F238E27FC236}">
                <a16:creationId xmlns:a16="http://schemas.microsoft.com/office/drawing/2014/main" id="{4198887C-1487-4078-97E4-50E14760718C}"/>
              </a:ext>
            </a:extLst>
          </p:cNvPr>
          <p:cNvSpPr>
            <a:spLocks noGrp="1"/>
          </p:cNvSpPr>
          <p:nvPr>
            <p:ph type="body" sz="quarter" idx="26" hasCustomPrompt="1"/>
          </p:nvPr>
        </p:nvSpPr>
        <p:spPr>
          <a:xfrm>
            <a:off x="6553781" y="3467766"/>
            <a:ext cx="2456609" cy="233911"/>
          </a:xfrm>
          <a:prstGeom prst="rect">
            <a:avLst/>
          </a:prstGeom>
        </p:spPr>
        <p:txBody>
          <a:bodyPr wrap="square">
            <a:noAutofit/>
          </a:bodyPr>
          <a:lstStyle>
            <a:lvl1pPr marL="0" indent="0" algn="ctr">
              <a:buFontTx/>
              <a:buNone/>
              <a:defRPr sz="1600">
                <a:solidFill>
                  <a:schemeClr val="bg1"/>
                </a:solidFill>
              </a:defRPr>
            </a:lvl1pPr>
            <a:lvl2pPr marL="479976" indent="0">
              <a:buFontTx/>
              <a:buNone/>
              <a:defRPr/>
            </a:lvl2pPr>
            <a:lvl3pPr marL="1055948" indent="0">
              <a:buFontTx/>
              <a:buNone/>
              <a:defRPr/>
            </a:lvl3pPr>
            <a:lvl4pPr marL="715398" indent="0">
              <a:buFontTx/>
              <a:buNone/>
              <a:defRPr/>
            </a:lvl4pPr>
            <a:lvl5pPr marL="960919" indent="0">
              <a:buFontTx/>
              <a:buNone/>
              <a:defRPr/>
            </a:lvl5pPr>
          </a:lstStyle>
          <a:p>
            <a:pPr lvl="0"/>
            <a:r>
              <a:rPr lang="en-US"/>
              <a:t>Click to edit Master text styles</a:t>
            </a:r>
            <a:endParaRPr lang="pl-PL"/>
          </a:p>
        </p:txBody>
      </p:sp>
      <p:sp>
        <p:nvSpPr>
          <p:cNvPr id="46" name="Picture Placeholder 2">
            <a:extLst>
              <a:ext uri="{FF2B5EF4-FFF2-40B4-BE49-F238E27FC236}">
                <a16:creationId xmlns:a16="http://schemas.microsoft.com/office/drawing/2014/main" id="{F1075132-5CF2-4404-B879-86F9DABFF312}"/>
              </a:ext>
            </a:extLst>
          </p:cNvPr>
          <p:cNvSpPr>
            <a:spLocks noGrp="1"/>
          </p:cNvSpPr>
          <p:nvPr>
            <p:ph type="pic" sz="quarter" idx="27" hasCustomPrompt="1"/>
          </p:nvPr>
        </p:nvSpPr>
        <p:spPr>
          <a:xfrm>
            <a:off x="6306782" y="4607965"/>
            <a:ext cx="2950605" cy="2304000"/>
          </a:xfrm>
          <a:prstGeom prst="octagon">
            <a:avLst>
              <a:gd name="adj" fmla="val 0"/>
            </a:avLst>
          </a:prstGeom>
          <a:ln w="38100">
            <a:noFill/>
          </a:ln>
        </p:spPr>
        <p:txBody>
          <a:bodyPr anchor="ctr">
            <a:normAutofit/>
          </a:bodyPr>
          <a:lstStyle>
            <a:lvl1pPr marL="0" indent="0" algn="ctr">
              <a:buNone/>
              <a:defRPr sz="1333"/>
            </a:lvl1pPr>
          </a:lstStyle>
          <a:p>
            <a:r>
              <a:rPr lang="en-US"/>
              <a:t>Click on the icon to add a picture</a:t>
            </a:r>
            <a:endParaRPr lang="id-ID"/>
          </a:p>
        </p:txBody>
      </p:sp>
      <p:sp>
        <p:nvSpPr>
          <p:cNvPr id="47" name="Prostokąt 46">
            <a:extLst>
              <a:ext uri="{FF2B5EF4-FFF2-40B4-BE49-F238E27FC236}">
                <a16:creationId xmlns:a16="http://schemas.microsoft.com/office/drawing/2014/main" id="{71D3AC21-CCC2-494C-B313-8836178FAF14}"/>
              </a:ext>
            </a:extLst>
          </p:cNvPr>
          <p:cNvSpPr/>
          <p:nvPr userDrawn="1"/>
        </p:nvSpPr>
        <p:spPr bwMode="auto">
          <a:xfrm>
            <a:off x="9243254" y="4607965"/>
            <a:ext cx="2950605" cy="2304000"/>
          </a:xfrm>
          <a:prstGeom prst="rect">
            <a:avLst/>
          </a:prstGeom>
          <a:solidFill>
            <a:schemeClr val="accent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latin typeface="Calibri Light" panose="020F0302020204030204" pitchFamily="34" charset="0"/>
              <a:cs typeface="Calibri Light" panose="020F0302020204030204" pitchFamily="34" charset="0"/>
            </a:endParaRPr>
          </a:p>
        </p:txBody>
      </p:sp>
      <p:sp>
        <p:nvSpPr>
          <p:cNvPr id="48" name="Symbol zastępczy tekstu 5">
            <a:extLst>
              <a:ext uri="{FF2B5EF4-FFF2-40B4-BE49-F238E27FC236}">
                <a16:creationId xmlns:a16="http://schemas.microsoft.com/office/drawing/2014/main" id="{BBC3513B-A593-4613-A468-F2A826977663}"/>
              </a:ext>
            </a:extLst>
          </p:cNvPr>
          <p:cNvSpPr>
            <a:spLocks noGrp="1"/>
          </p:cNvSpPr>
          <p:nvPr>
            <p:ph type="body" sz="quarter" idx="28" hasCustomPrompt="1"/>
          </p:nvPr>
        </p:nvSpPr>
        <p:spPr>
          <a:xfrm>
            <a:off x="9490254" y="5116897"/>
            <a:ext cx="2456607" cy="272895"/>
          </a:xfrm>
          <a:prstGeom prst="rect">
            <a:avLst/>
          </a:prstGeom>
        </p:spPr>
        <p:txBody>
          <a:bodyPr wrap="square">
            <a:noAutofit/>
          </a:bodyPr>
          <a:lstStyle>
            <a:lvl1pPr marL="0" indent="0" algn="ctr">
              <a:buFontTx/>
              <a:buNone/>
              <a:defRPr sz="1800" b="1">
                <a:solidFill>
                  <a:schemeClr val="bg1"/>
                </a:solidFill>
              </a:defRPr>
            </a:lvl1pPr>
            <a:lvl2pPr marL="479976" indent="0">
              <a:buFontTx/>
              <a:buNone/>
              <a:defRPr/>
            </a:lvl2pPr>
            <a:lvl3pPr marL="1055948" indent="0">
              <a:buFontTx/>
              <a:buNone/>
              <a:defRPr/>
            </a:lvl3pPr>
            <a:lvl4pPr marL="715398" indent="0">
              <a:buFontTx/>
              <a:buNone/>
              <a:defRPr/>
            </a:lvl4pPr>
            <a:lvl5pPr marL="960919" indent="0">
              <a:buFontTx/>
              <a:buNone/>
              <a:defRPr/>
            </a:lvl5pPr>
          </a:lstStyle>
          <a:p>
            <a:pPr lvl="0"/>
            <a:r>
              <a:rPr lang="en-US"/>
              <a:t>Click to edit Master text styles</a:t>
            </a:r>
            <a:endParaRPr lang="pl-PL"/>
          </a:p>
        </p:txBody>
      </p:sp>
      <p:sp>
        <p:nvSpPr>
          <p:cNvPr id="49" name="Symbol zastępczy tekstu 5">
            <a:extLst>
              <a:ext uri="{FF2B5EF4-FFF2-40B4-BE49-F238E27FC236}">
                <a16:creationId xmlns:a16="http://schemas.microsoft.com/office/drawing/2014/main" id="{F39BFAB0-A9AD-48DA-80BA-ED0ACDE6746B}"/>
              </a:ext>
            </a:extLst>
          </p:cNvPr>
          <p:cNvSpPr>
            <a:spLocks noGrp="1"/>
          </p:cNvSpPr>
          <p:nvPr>
            <p:ph type="body" sz="quarter" idx="29" hasCustomPrompt="1"/>
          </p:nvPr>
        </p:nvSpPr>
        <p:spPr>
          <a:xfrm>
            <a:off x="9490253" y="5744470"/>
            <a:ext cx="2456609" cy="233911"/>
          </a:xfrm>
          <a:prstGeom prst="rect">
            <a:avLst/>
          </a:prstGeom>
        </p:spPr>
        <p:txBody>
          <a:bodyPr wrap="square">
            <a:noAutofit/>
          </a:bodyPr>
          <a:lstStyle>
            <a:lvl1pPr marL="0" indent="0" algn="ctr">
              <a:buFontTx/>
              <a:buNone/>
              <a:defRPr sz="1600">
                <a:solidFill>
                  <a:schemeClr val="bg1"/>
                </a:solidFill>
              </a:defRPr>
            </a:lvl1pPr>
            <a:lvl2pPr marL="479976" indent="0">
              <a:buFontTx/>
              <a:buNone/>
              <a:defRPr/>
            </a:lvl2pPr>
            <a:lvl3pPr marL="1055948" indent="0">
              <a:buFontTx/>
              <a:buNone/>
              <a:defRPr/>
            </a:lvl3pPr>
            <a:lvl4pPr marL="715398" indent="0">
              <a:buFontTx/>
              <a:buNone/>
              <a:defRPr/>
            </a:lvl4pPr>
            <a:lvl5pPr marL="960919" indent="0">
              <a:buFontTx/>
              <a:buNone/>
              <a:defRPr/>
            </a:lvl5pPr>
          </a:lstStyle>
          <a:p>
            <a:pPr lvl="0"/>
            <a:r>
              <a:rPr lang="en-US"/>
              <a:t>Click to edit Master text styles</a:t>
            </a:r>
            <a:endParaRPr lang="pl-PL"/>
          </a:p>
        </p:txBody>
      </p:sp>
      <p:sp>
        <p:nvSpPr>
          <p:cNvPr id="35" name="Titelplatzhalter 1">
            <a:extLst>
              <a:ext uri="{FF2B5EF4-FFF2-40B4-BE49-F238E27FC236}">
                <a16:creationId xmlns:a16="http://schemas.microsoft.com/office/drawing/2014/main" id="{4237B39C-CD8A-4E03-844B-1EFB7EB377F7}"/>
              </a:ext>
            </a:extLst>
          </p:cNvPr>
          <p:cNvSpPr>
            <a:spLocks noGrp="1"/>
          </p:cNvSpPr>
          <p:nvPr>
            <p:ph type="title" hasCustomPrompt="1"/>
          </p:nvPr>
        </p:nvSpPr>
        <p:spPr>
          <a:xfrm>
            <a:off x="526630" y="848201"/>
            <a:ext cx="5665257"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endParaRPr lang="pl-PL" noProof="0"/>
          </a:p>
        </p:txBody>
      </p:sp>
      <p:sp>
        <p:nvSpPr>
          <p:cNvPr id="24" name="Textplatzhalter 2">
            <a:extLst>
              <a:ext uri="{FF2B5EF4-FFF2-40B4-BE49-F238E27FC236}">
                <a16:creationId xmlns:a16="http://schemas.microsoft.com/office/drawing/2014/main" id="{EADC2224-0249-4C74-8089-BF7FEB16890B}"/>
              </a:ext>
            </a:extLst>
          </p:cNvPr>
          <p:cNvSpPr>
            <a:spLocks noGrp="1"/>
          </p:cNvSpPr>
          <p:nvPr>
            <p:ph idx="13" hasCustomPrompt="1"/>
          </p:nvPr>
        </p:nvSpPr>
        <p:spPr>
          <a:xfrm>
            <a:off x="526630" y="2642437"/>
            <a:ext cx="5665257" cy="3771824"/>
          </a:xfrm>
          <a:prstGeom prst="rect">
            <a:avLst/>
          </a:prstGeom>
        </p:spPr>
        <p:txBody>
          <a:bodyPr vert="horz" lIns="0" tIns="0" rIns="0" bIns="0" rtlCol="0">
            <a:normAutofit/>
          </a:bodyPr>
          <a:lstStyle>
            <a:lvl1pPr marL="324000" indent="-324000">
              <a:lnSpc>
                <a:spcPct val="95000"/>
              </a:lnSpc>
              <a:spcBef>
                <a:spcPts val="0"/>
              </a:spcBef>
              <a:spcAft>
                <a:spcPts val="800"/>
              </a:spcAft>
              <a:buClr>
                <a:schemeClr val="accent4"/>
              </a:buClr>
              <a:buSzPct val="100000"/>
              <a:defRPr sz="2000">
                <a:solidFill>
                  <a:schemeClr val="tx1"/>
                </a:solidFill>
                <a:latin typeface="Calibri" panose="020F0502020204030204" pitchFamily="34" charset="0"/>
                <a:cs typeface="Calibri" panose="020F0502020204030204" pitchFamily="34" charset="0"/>
              </a:defRPr>
            </a:lvl1pPr>
            <a:lvl2pPr marL="719982" indent="-360000">
              <a:lnSpc>
                <a:spcPct val="95000"/>
              </a:lnSpc>
              <a:spcBef>
                <a:spcPts val="0"/>
              </a:spcBef>
              <a:spcAft>
                <a:spcPts val="800"/>
              </a:spcAft>
              <a:buClr>
                <a:schemeClr val="accent4">
                  <a:lumMod val="75000"/>
                </a:schemeClr>
              </a:buClr>
              <a:buSzPct val="90000"/>
              <a:defRPr sz="2000">
                <a:solidFill>
                  <a:schemeClr val="tx1"/>
                </a:solidFill>
                <a:latin typeface="Calibri" panose="020F0502020204030204" pitchFamily="34" charset="0"/>
                <a:cs typeface="Calibri" panose="020F0502020204030204" pitchFamily="34" charset="0"/>
              </a:defRPr>
            </a:lvl2pPr>
            <a:lvl3pPr marL="1008000" indent="-252000">
              <a:lnSpc>
                <a:spcPct val="95000"/>
              </a:lnSpc>
              <a:spcBef>
                <a:spcPts val="0"/>
              </a:spcBef>
              <a:spcAft>
                <a:spcPts val="800"/>
              </a:spcAft>
              <a:buSzPct val="90000"/>
              <a:defRPr sz="2000">
                <a:solidFill>
                  <a:schemeClr val="tx1"/>
                </a:solidFill>
                <a:latin typeface="Calibri" panose="020F0502020204030204" pitchFamily="34" charset="0"/>
                <a:cs typeface="Calibri" panose="020F0502020204030204" pitchFamily="34" charset="0"/>
              </a:defRPr>
            </a:lvl3pPr>
          </a:lstStyle>
          <a:p>
            <a:pPr lvl="0"/>
            <a:r>
              <a:rPr lang="en-US" noProof="0"/>
              <a:t>Click to edit Master text styles</a:t>
            </a:r>
          </a:p>
          <a:p>
            <a:pPr lvl="1"/>
            <a:r>
              <a:rPr lang="en-US" noProof="0"/>
              <a:t>Second level</a:t>
            </a:r>
          </a:p>
          <a:p>
            <a:pPr lvl="2"/>
            <a:r>
              <a:rPr lang="en-US" noProof="0"/>
              <a:t>Third level</a:t>
            </a:r>
            <a:endParaRPr lang="pl-PL" noProof="0"/>
          </a:p>
        </p:txBody>
      </p:sp>
      <p:sp>
        <p:nvSpPr>
          <p:cNvPr id="33" name="Symbol zastępczy tekstu 5">
            <a:extLst>
              <a:ext uri="{FF2B5EF4-FFF2-40B4-BE49-F238E27FC236}">
                <a16:creationId xmlns:a16="http://schemas.microsoft.com/office/drawing/2014/main" id="{D63D5752-7A30-49FD-9D76-BF05C1F0C4DB}"/>
              </a:ext>
            </a:extLst>
          </p:cNvPr>
          <p:cNvSpPr>
            <a:spLocks noGrp="1"/>
          </p:cNvSpPr>
          <p:nvPr>
            <p:ph type="body" sz="quarter" idx="17" hasCustomPrompt="1"/>
          </p:nvPr>
        </p:nvSpPr>
        <p:spPr>
          <a:xfrm>
            <a:off x="526630" y="2042637"/>
            <a:ext cx="5665257" cy="430507"/>
          </a:xfrm>
          <a:prstGeom prst="rect">
            <a:avLst/>
          </a:prstGeom>
        </p:spPr>
        <p:txBody>
          <a:bodyPr>
            <a:normAutofit/>
          </a:bodyPr>
          <a:lstStyle>
            <a:lvl1pPr marL="0" indent="0">
              <a:buFontTx/>
              <a:buNone/>
              <a:defRPr sz="2400" b="0">
                <a:solidFill>
                  <a:schemeClr val="accent1"/>
                </a:solidFill>
                <a:latin typeface="Calibri" panose="020F0502020204030204" pitchFamily="34" charset="0"/>
                <a:cs typeface="Calibri" panose="020F0502020204030204" pitchFamily="34" charset="0"/>
              </a:defRPr>
            </a:lvl1pPr>
            <a:lvl2pPr marL="479976" indent="0">
              <a:buFontTx/>
              <a:buNone/>
              <a:defRPr/>
            </a:lvl2pPr>
            <a:lvl3pPr marL="1055948" indent="0">
              <a:buFontTx/>
              <a:buNone/>
              <a:defRPr/>
            </a:lvl3pPr>
            <a:lvl4pPr marL="715398" indent="0">
              <a:buFontTx/>
              <a:buNone/>
              <a:defRPr/>
            </a:lvl4pPr>
            <a:lvl5pPr marL="960919" indent="0">
              <a:buFontTx/>
              <a:buNone/>
              <a:defRPr/>
            </a:lvl5pPr>
          </a:lstStyle>
          <a:p>
            <a:pPr lvl="0"/>
            <a:r>
              <a:rPr lang="en-US"/>
              <a:t>Click to edit Master text styles</a:t>
            </a:r>
            <a:endParaRPr lang="pl-PL"/>
          </a:p>
        </p:txBody>
      </p:sp>
      <p:grpSp>
        <p:nvGrpSpPr>
          <p:cNvPr id="25" name="Grupa 24">
            <a:extLst>
              <a:ext uri="{FF2B5EF4-FFF2-40B4-BE49-F238E27FC236}">
                <a16:creationId xmlns:a16="http://schemas.microsoft.com/office/drawing/2014/main" id="{56DB827F-71F0-4B3D-A55C-E144020F6176}"/>
              </a:ext>
            </a:extLst>
          </p:cNvPr>
          <p:cNvGrpSpPr/>
          <p:nvPr userDrawn="1"/>
        </p:nvGrpSpPr>
        <p:grpSpPr>
          <a:xfrm rot="5400000">
            <a:off x="-3572540" y="3312041"/>
            <a:ext cx="6815472" cy="233918"/>
            <a:chOff x="0" y="-711770"/>
            <a:chExt cx="4642907" cy="564813"/>
          </a:xfrm>
        </p:grpSpPr>
        <p:grpSp>
          <p:nvGrpSpPr>
            <p:cNvPr id="32" name="Grupa 31">
              <a:extLst>
                <a:ext uri="{FF2B5EF4-FFF2-40B4-BE49-F238E27FC236}">
                  <a16:creationId xmlns:a16="http://schemas.microsoft.com/office/drawing/2014/main" id="{6019B3A2-A2FC-4AFE-8F37-9B5433842058}"/>
                </a:ext>
              </a:extLst>
            </p:cNvPr>
            <p:cNvGrpSpPr/>
            <p:nvPr userDrawn="1"/>
          </p:nvGrpSpPr>
          <p:grpSpPr>
            <a:xfrm>
              <a:off x="791421" y="-711770"/>
              <a:ext cx="685800" cy="564813"/>
              <a:chOff x="304800" y="937146"/>
              <a:chExt cx="1624082" cy="286603"/>
            </a:xfrm>
          </p:grpSpPr>
          <p:sp>
            <p:nvSpPr>
              <p:cNvPr id="63" name="Prostokąt: zaokrąglone rogi 62">
                <a:extLst>
                  <a:ext uri="{FF2B5EF4-FFF2-40B4-BE49-F238E27FC236}">
                    <a16:creationId xmlns:a16="http://schemas.microsoft.com/office/drawing/2014/main" id="{12B3C1CE-5BE6-4360-81FE-1908C976AEA0}"/>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16159897-A2A0-4044-B9B6-7CC3BC2F1EB4}"/>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5" name="Prostokąt: zaokrąglone rogi 64">
                <a:extLst>
                  <a:ext uri="{FF2B5EF4-FFF2-40B4-BE49-F238E27FC236}">
                    <a16:creationId xmlns:a16="http://schemas.microsoft.com/office/drawing/2014/main" id="{32A7652B-BAD6-4262-894E-6D2BF16AED8A}"/>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34" name="Grupa 33">
              <a:extLst>
                <a:ext uri="{FF2B5EF4-FFF2-40B4-BE49-F238E27FC236}">
                  <a16:creationId xmlns:a16="http://schemas.microsoft.com/office/drawing/2014/main" id="{FCBBE11C-72E3-4E14-A2F8-C72FAB13843D}"/>
                </a:ext>
              </a:extLst>
            </p:cNvPr>
            <p:cNvGrpSpPr/>
            <p:nvPr userDrawn="1"/>
          </p:nvGrpSpPr>
          <p:grpSpPr>
            <a:xfrm>
              <a:off x="2374263" y="-711770"/>
              <a:ext cx="685800" cy="564813"/>
              <a:chOff x="304800" y="937146"/>
              <a:chExt cx="1624082" cy="286603"/>
            </a:xfrm>
          </p:grpSpPr>
          <p:sp>
            <p:nvSpPr>
              <p:cNvPr id="60" name="Prostokąt: zaokrąglone rogi 59">
                <a:extLst>
                  <a:ext uri="{FF2B5EF4-FFF2-40B4-BE49-F238E27FC236}">
                    <a16:creationId xmlns:a16="http://schemas.microsoft.com/office/drawing/2014/main" id="{994EFD76-064C-4F16-80FE-114210805BDA}"/>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1" name="Prostokąt: zaokrąglone rogi 60">
                <a:extLst>
                  <a:ext uri="{FF2B5EF4-FFF2-40B4-BE49-F238E27FC236}">
                    <a16:creationId xmlns:a16="http://schemas.microsoft.com/office/drawing/2014/main" id="{E51A101D-D314-4BD3-A2B7-D9F5EA611444}"/>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2" name="Prostokąt: zaokrąglone rogi 61">
                <a:extLst>
                  <a:ext uri="{FF2B5EF4-FFF2-40B4-BE49-F238E27FC236}">
                    <a16:creationId xmlns:a16="http://schemas.microsoft.com/office/drawing/2014/main" id="{11395339-3A44-4287-9C8F-54BEE604352F}"/>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36" name="Grupa 35">
              <a:extLst>
                <a:ext uri="{FF2B5EF4-FFF2-40B4-BE49-F238E27FC236}">
                  <a16:creationId xmlns:a16="http://schemas.microsoft.com/office/drawing/2014/main" id="{EFF83353-BDAC-49D6-AA0B-EE7783CF4DEA}"/>
                </a:ext>
              </a:extLst>
            </p:cNvPr>
            <p:cNvGrpSpPr/>
            <p:nvPr userDrawn="1"/>
          </p:nvGrpSpPr>
          <p:grpSpPr>
            <a:xfrm>
              <a:off x="1582842" y="-711770"/>
              <a:ext cx="685800" cy="564813"/>
              <a:chOff x="304800" y="937146"/>
              <a:chExt cx="1624082" cy="286603"/>
            </a:xfrm>
          </p:grpSpPr>
          <p:sp>
            <p:nvSpPr>
              <p:cNvPr id="57" name="Prostokąt: zaokrąglone rogi 56">
                <a:extLst>
                  <a:ext uri="{FF2B5EF4-FFF2-40B4-BE49-F238E27FC236}">
                    <a16:creationId xmlns:a16="http://schemas.microsoft.com/office/drawing/2014/main" id="{666917A8-00A4-42CF-94C0-D62B7CA30D5A}"/>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8" name="Prostokąt: zaokrąglone rogi 57">
                <a:extLst>
                  <a:ext uri="{FF2B5EF4-FFF2-40B4-BE49-F238E27FC236}">
                    <a16:creationId xmlns:a16="http://schemas.microsoft.com/office/drawing/2014/main" id="{B6ED261D-1D62-4362-8148-8695FF11267E}"/>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9" name="Prostokąt: zaokrąglone rogi 58">
                <a:extLst>
                  <a:ext uri="{FF2B5EF4-FFF2-40B4-BE49-F238E27FC236}">
                    <a16:creationId xmlns:a16="http://schemas.microsoft.com/office/drawing/2014/main" id="{A991CCB8-763A-4392-9097-BE85B0D0AFB5}"/>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37" name="Grupa 36">
              <a:extLst>
                <a:ext uri="{FF2B5EF4-FFF2-40B4-BE49-F238E27FC236}">
                  <a16:creationId xmlns:a16="http://schemas.microsoft.com/office/drawing/2014/main" id="{646A1E39-3457-42B7-8343-60E444FF1B16}"/>
                </a:ext>
              </a:extLst>
            </p:cNvPr>
            <p:cNvGrpSpPr/>
            <p:nvPr userDrawn="1"/>
          </p:nvGrpSpPr>
          <p:grpSpPr>
            <a:xfrm>
              <a:off x="0" y="-711770"/>
              <a:ext cx="685800" cy="564813"/>
              <a:chOff x="304800" y="937146"/>
              <a:chExt cx="1624082" cy="286603"/>
            </a:xfrm>
          </p:grpSpPr>
          <p:sp>
            <p:nvSpPr>
              <p:cNvPr id="54" name="Prostokąt: zaokrąglone rogi 53">
                <a:extLst>
                  <a:ext uri="{FF2B5EF4-FFF2-40B4-BE49-F238E27FC236}">
                    <a16:creationId xmlns:a16="http://schemas.microsoft.com/office/drawing/2014/main" id="{2861754D-9C1F-4EEF-8468-EE9A49707014}"/>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5" name="Prostokąt: zaokrąglone rogi 54">
                <a:extLst>
                  <a:ext uri="{FF2B5EF4-FFF2-40B4-BE49-F238E27FC236}">
                    <a16:creationId xmlns:a16="http://schemas.microsoft.com/office/drawing/2014/main" id="{9920F5C5-D2B1-47E9-9B24-CA815E7CA742}"/>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6" name="Prostokąt: zaokrąglone rogi 55">
                <a:extLst>
                  <a:ext uri="{FF2B5EF4-FFF2-40B4-BE49-F238E27FC236}">
                    <a16:creationId xmlns:a16="http://schemas.microsoft.com/office/drawing/2014/main" id="{60B71224-EFFD-46B0-B0BB-05BF5CE0E11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38" name="Grupa 37">
              <a:extLst>
                <a:ext uri="{FF2B5EF4-FFF2-40B4-BE49-F238E27FC236}">
                  <a16:creationId xmlns:a16="http://schemas.microsoft.com/office/drawing/2014/main" id="{7B4F205B-A268-4E98-880F-10F038CB9D97}"/>
                </a:ext>
              </a:extLst>
            </p:cNvPr>
            <p:cNvGrpSpPr/>
            <p:nvPr userDrawn="1"/>
          </p:nvGrpSpPr>
          <p:grpSpPr>
            <a:xfrm>
              <a:off x="3957107" y="-711770"/>
              <a:ext cx="685800" cy="564813"/>
              <a:chOff x="304800" y="937146"/>
              <a:chExt cx="1624082" cy="286603"/>
            </a:xfrm>
          </p:grpSpPr>
          <p:sp>
            <p:nvSpPr>
              <p:cNvPr id="51" name="Prostokąt: zaokrąglone rogi 50">
                <a:extLst>
                  <a:ext uri="{FF2B5EF4-FFF2-40B4-BE49-F238E27FC236}">
                    <a16:creationId xmlns:a16="http://schemas.microsoft.com/office/drawing/2014/main" id="{3CCA63E3-F70D-4128-B653-B624EEEC5FD0}"/>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2" name="Prostokąt: zaokrąglone rogi 51">
                <a:extLst>
                  <a:ext uri="{FF2B5EF4-FFF2-40B4-BE49-F238E27FC236}">
                    <a16:creationId xmlns:a16="http://schemas.microsoft.com/office/drawing/2014/main" id="{20DF7EA7-EFF3-4505-A95C-FF15F9FD1F9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3" name="Prostokąt: zaokrąglone rogi 52">
                <a:extLst>
                  <a:ext uri="{FF2B5EF4-FFF2-40B4-BE49-F238E27FC236}">
                    <a16:creationId xmlns:a16="http://schemas.microsoft.com/office/drawing/2014/main" id="{78E7DEC5-4F09-4039-8B74-35D7CF5FAB4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39" name="Grupa 38">
              <a:extLst>
                <a:ext uri="{FF2B5EF4-FFF2-40B4-BE49-F238E27FC236}">
                  <a16:creationId xmlns:a16="http://schemas.microsoft.com/office/drawing/2014/main" id="{8A7CA7BD-0825-4CAC-8063-3D0487CA9AC3}"/>
                </a:ext>
              </a:extLst>
            </p:cNvPr>
            <p:cNvGrpSpPr/>
            <p:nvPr userDrawn="1"/>
          </p:nvGrpSpPr>
          <p:grpSpPr>
            <a:xfrm>
              <a:off x="3165684" y="-711770"/>
              <a:ext cx="685800" cy="564813"/>
              <a:chOff x="304800" y="937146"/>
              <a:chExt cx="1624082" cy="286603"/>
            </a:xfrm>
          </p:grpSpPr>
          <p:sp>
            <p:nvSpPr>
              <p:cNvPr id="40" name="Prostokąt: zaokrąglone rogi 39">
                <a:extLst>
                  <a:ext uri="{FF2B5EF4-FFF2-40B4-BE49-F238E27FC236}">
                    <a16:creationId xmlns:a16="http://schemas.microsoft.com/office/drawing/2014/main" id="{9C45E143-67CC-4D53-AB14-A7F368617EE5}"/>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e rogi 40">
                <a:extLst>
                  <a:ext uri="{FF2B5EF4-FFF2-40B4-BE49-F238E27FC236}">
                    <a16:creationId xmlns:a16="http://schemas.microsoft.com/office/drawing/2014/main" id="{6F6095AD-F62D-44A3-B22E-42346E5267C6}"/>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0" name="Prostokąt: zaokrąglone rogi 49">
                <a:extLst>
                  <a:ext uri="{FF2B5EF4-FFF2-40B4-BE49-F238E27FC236}">
                    <a16:creationId xmlns:a16="http://schemas.microsoft.com/office/drawing/2014/main" id="{8BFB3FA3-5EF3-4306-AB66-9CD8CA5DF2AE}"/>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402357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Logo (1)">
    <p:spTree>
      <p:nvGrpSpPr>
        <p:cNvPr id="1" name=""/>
        <p:cNvGrpSpPr/>
        <p:nvPr/>
      </p:nvGrpSpPr>
      <p:grpSpPr>
        <a:xfrm>
          <a:off x="0" y="0"/>
          <a:ext cx="0" cy="0"/>
          <a:chOff x="0" y="0"/>
          <a:chExt cx="0" cy="0"/>
        </a:xfrm>
      </p:grpSpPr>
      <p:grpSp>
        <p:nvGrpSpPr>
          <p:cNvPr id="14" name="Grupa 13">
            <a:extLst>
              <a:ext uri="{FF2B5EF4-FFF2-40B4-BE49-F238E27FC236}">
                <a16:creationId xmlns:a16="http://schemas.microsoft.com/office/drawing/2014/main" id="{FAE1F845-3B37-4F12-BE00-310A83771115}"/>
              </a:ext>
            </a:extLst>
          </p:cNvPr>
          <p:cNvGrpSpPr/>
          <p:nvPr userDrawn="1"/>
        </p:nvGrpSpPr>
        <p:grpSpPr>
          <a:xfrm>
            <a:off x="2794002" y="3065175"/>
            <a:ext cx="6603998" cy="727650"/>
            <a:chOff x="1719263" y="3114675"/>
            <a:chExt cx="5705476" cy="628650"/>
          </a:xfrm>
          <a:solidFill>
            <a:schemeClr val="tx1"/>
          </a:solidFill>
        </p:grpSpPr>
        <p:sp>
          <p:nvSpPr>
            <p:cNvPr id="15" name="Freeform 5">
              <a:extLst>
                <a:ext uri="{FF2B5EF4-FFF2-40B4-BE49-F238E27FC236}">
                  <a16:creationId xmlns:a16="http://schemas.microsoft.com/office/drawing/2014/main" id="{A9E25710-FF62-431B-8241-3941C4EB5A4A}"/>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6" name="Freeform 6">
              <a:extLst>
                <a:ext uri="{FF2B5EF4-FFF2-40B4-BE49-F238E27FC236}">
                  <a16:creationId xmlns:a16="http://schemas.microsoft.com/office/drawing/2014/main" id="{D3F48DA7-4038-4F51-8DF5-4453D97C9206}"/>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7">
              <a:extLst>
                <a:ext uri="{FF2B5EF4-FFF2-40B4-BE49-F238E27FC236}">
                  <a16:creationId xmlns:a16="http://schemas.microsoft.com/office/drawing/2014/main" id="{C62A7380-50C3-4360-9EAE-4D5344106E70}"/>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8">
              <a:extLst>
                <a:ext uri="{FF2B5EF4-FFF2-40B4-BE49-F238E27FC236}">
                  <a16:creationId xmlns:a16="http://schemas.microsoft.com/office/drawing/2014/main" id="{F96FD73A-580A-460A-823E-16A147F80A88}"/>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9">
              <a:extLst>
                <a:ext uri="{FF2B5EF4-FFF2-40B4-BE49-F238E27FC236}">
                  <a16:creationId xmlns:a16="http://schemas.microsoft.com/office/drawing/2014/main" id="{C88FBBCC-E501-4ED0-9F20-A0B59220DF0E}"/>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10">
              <a:extLst>
                <a:ext uri="{FF2B5EF4-FFF2-40B4-BE49-F238E27FC236}">
                  <a16:creationId xmlns:a16="http://schemas.microsoft.com/office/drawing/2014/main" id="{5607B6C2-6E16-496C-88E8-CDEC4532D51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1711322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tx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400">
                <a:solidFill>
                  <a:srgbClr val="000000"/>
                </a:solidFill>
              </a:defRPr>
            </a:lvl1pPr>
          </a:lstStyle>
          <a:p>
            <a:pPr lvl="0"/>
            <a:r>
              <a:rPr lang="en-US" noProof="0"/>
              <a:t>Name and surname</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4800" b="1"/>
            </a:lvl1pPr>
          </a:lstStyle>
          <a:p>
            <a:r>
              <a:rPr lang="en-US" noProof="0"/>
              <a:t>Title of presentation</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rgbClr val="000000"/>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3" name="Grupa 72">
            <a:extLst>
              <a:ext uri="{FF2B5EF4-FFF2-40B4-BE49-F238E27FC236}">
                <a16:creationId xmlns:a16="http://schemas.microsoft.com/office/drawing/2014/main" id="{B7478B59-CA66-469F-8F73-AB7FFEA9D6C4}"/>
              </a:ext>
            </a:extLst>
          </p:cNvPr>
          <p:cNvGrpSpPr/>
          <p:nvPr userDrawn="1"/>
        </p:nvGrpSpPr>
        <p:grpSpPr>
          <a:xfrm rot="5400000">
            <a:off x="-3572540" y="3312041"/>
            <a:ext cx="6815472" cy="233918"/>
            <a:chOff x="0" y="-711770"/>
            <a:chExt cx="4642907" cy="564813"/>
          </a:xfrm>
        </p:grpSpPr>
        <p:grpSp>
          <p:nvGrpSpPr>
            <p:cNvPr id="74" name="Grupa 73">
              <a:extLst>
                <a:ext uri="{FF2B5EF4-FFF2-40B4-BE49-F238E27FC236}">
                  <a16:creationId xmlns:a16="http://schemas.microsoft.com/office/drawing/2014/main" id="{746D5FBF-F464-4AED-8FC3-607C9F724FC7}"/>
                </a:ext>
              </a:extLst>
            </p:cNvPr>
            <p:cNvGrpSpPr/>
            <p:nvPr userDrawn="1"/>
          </p:nvGrpSpPr>
          <p:grpSpPr>
            <a:xfrm>
              <a:off x="791421" y="-711770"/>
              <a:ext cx="685800" cy="564813"/>
              <a:chOff x="304800" y="937146"/>
              <a:chExt cx="1624082" cy="286603"/>
            </a:xfrm>
          </p:grpSpPr>
          <p:sp>
            <p:nvSpPr>
              <p:cNvPr id="95" name="Prostokąt: zaokrąglone rogi 94">
                <a:extLst>
                  <a:ext uri="{FF2B5EF4-FFF2-40B4-BE49-F238E27FC236}">
                    <a16:creationId xmlns:a16="http://schemas.microsoft.com/office/drawing/2014/main" id="{FF6EB662-8815-4C4A-8EBE-492B31BD1CB4}"/>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95961A05-9BAE-433E-90DC-6E59AFC85DE7}"/>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zaokrąglone rogi 96">
                <a:extLst>
                  <a:ext uri="{FF2B5EF4-FFF2-40B4-BE49-F238E27FC236}">
                    <a16:creationId xmlns:a16="http://schemas.microsoft.com/office/drawing/2014/main" id="{965E3BDA-0E08-4313-AE93-A8E8D3FC878A}"/>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390CF57-EAE5-4259-9D9F-F1FDF4C5E722}"/>
                </a:ext>
              </a:extLst>
            </p:cNvPr>
            <p:cNvGrpSpPr/>
            <p:nvPr userDrawn="1"/>
          </p:nvGrpSpPr>
          <p:grpSpPr>
            <a:xfrm>
              <a:off x="2374263" y="-711770"/>
              <a:ext cx="685800" cy="564813"/>
              <a:chOff x="304800" y="937146"/>
              <a:chExt cx="1624082" cy="286603"/>
            </a:xfrm>
          </p:grpSpPr>
          <p:sp>
            <p:nvSpPr>
              <p:cNvPr id="92" name="Prostokąt: zaokrąglone rogi 91">
                <a:extLst>
                  <a:ext uri="{FF2B5EF4-FFF2-40B4-BE49-F238E27FC236}">
                    <a16:creationId xmlns:a16="http://schemas.microsoft.com/office/drawing/2014/main" id="{59764DB9-4245-4347-93F2-143C99D602E2}"/>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101207D0-25E6-4E04-BAB8-59F1AD494992}"/>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5C91B490-D9C1-4DCF-8E12-79218EE021B2}"/>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6673C142-71A3-4252-9CE8-CDF64FE32F4C}"/>
                </a:ext>
              </a:extLst>
            </p:cNvPr>
            <p:cNvGrpSpPr/>
            <p:nvPr userDrawn="1"/>
          </p:nvGrpSpPr>
          <p:grpSpPr>
            <a:xfrm>
              <a:off x="1582842" y="-711770"/>
              <a:ext cx="685800" cy="564813"/>
              <a:chOff x="304800" y="937146"/>
              <a:chExt cx="1624082" cy="286603"/>
            </a:xfrm>
          </p:grpSpPr>
          <p:sp>
            <p:nvSpPr>
              <p:cNvPr id="89" name="Prostokąt: zaokrąglone rogi 88">
                <a:extLst>
                  <a:ext uri="{FF2B5EF4-FFF2-40B4-BE49-F238E27FC236}">
                    <a16:creationId xmlns:a16="http://schemas.microsoft.com/office/drawing/2014/main" id="{B50412F8-EA82-4F78-A476-D7A31BB518AB}"/>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8A58F4-D904-4708-B9BE-FE3098ADED1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18D2B323-4DA7-4CC6-B642-B03DD11FC5A1}"/>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32CDD1A5-AF1D-4661-9532-4571DFC4B430}"/>
                </a:ext>
              </a:extLst>
            </p:cNvPr>
            <p:cNvGrpSpPr/>
            <p:nvPr userDrawn="1"/>
          </p:nvGrpSpPr>
          <p:grpSpPr>
            <a:xfrm>
              <a:off x="0" y="-711770"/>
              <a:ext cx="685800" cy="564813"/>
              <a:chOff x="304800" y="937146"/>
              <a:chExt cx="1624082" cy="286603"/>
            </a:xfrm>
          </p:grpSpPr>
          <p:sp>
            <p:nvSpPr>
              <p:cNvPr id="86" name="Prostokąt: zaokrąglone rogi 85">
                <a:extLst>
                  <a:ext uri="{FF2B5EF4-FFF2-40B4-BE49-F238E27FC236}">
                    <a16:creationId xmlns:a16="http://schemas.microsoft.com/office/drawing/2014/main" id="{4E0C28F1-D7B9-4F28-A9E6-E3372B331A28}"/>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C32C97DB-11C1-41AE-BCD8-C2AAEF41838E}"/>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8D49BC9F-9FE6-4B69-B57D-02E1BF47EA44}"/>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F76098CF-4869-4B7C-B9CD-0FC0E7EA1A85}"/>
                </a:ext>
              </a:extLst>
            </p:cNvPr>
            <p:cNvGrpSpPr/>
            <p:nvPr userDrawn="1"/>
          </p:nvGrpSpPr>
          <p:grpSpPr>
            <a:xfrm>
              <a:off x="3957107" y="-711770"/>
              <a:ext cx="685800" cy="564813"/>
              <a:chOff x="304800" y="937146"/>
              <a:chExt cx="1624082" cy="286603"/>
            </a:xfrm>
          </p:grpSpPr>
          <p:sp>
            <p:nvSpPr>
              <p:cNvPr id="83" name="Prostokąt: zaokrąglone rogi 82">
                <a:extLst>
                  <a:ext uri="{FF2B5EF4-FFF2-40B4-BE49-F238E27FC236}">
                    <a16:creationId xmlns:a16="http://schemas.microsoft.com/office/drawing/2014/main" id="{93207ED2-1448-48AA-B1F1-ABF5DE87511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324FDC63-5A45-412B-9979-0D3F70EDEAF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9430D757-0DA1-4C23-A9D5-86A7C4021A5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9" name="Grupa 78">
              <a:extLst>
                <a:ext uri="{FF2B5EF4-FFF2-40B4-BE49-F238E27FC236}">
                  <a16:creationId xmlns:a16="http://schemas.microsoft.com/office/drawing/2014/main" id="{311390E9-B0B0-4832-9EF0-E71F9F6AA7A5}"/>
                </a:ext>
              </a:extLst>
            </p:cNvPr>
            <p:cNvGrpSpPr/>
            <p:nvPr userDrawn="1"/>
          </p:nvGrpSpPr>
          <p:grpSpPr>
            <a:xfrm>
              <a:off x="3165684" y="-711770"/>
              <a:ext cx="685800" cy="564813"/>
              <a:chOff x="304800" y="937146"/>
              <a:chExt cx="1624082" cy="286603"/>
            </a:xfrm>
          </p:grpSpPr>
          <p:sp>
            <p:nvSpPr>
              <p:cNvPr id="80" name="Prostokąt: zaokrąglone rogi 79">
                <a:extLst>
                  <a:ext uri="{FF2B5EF4-FFF2-40B4-BE49-F238E27FC236}">
                    <a16:creationId xmlns:a16="http://schemas.microsoft.com/office/drawing/2014/main" id="{B246218C-1A51-419D-8608-EBEF05F8037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5E41E63D-A1FE-44BF-9F55-EF0453F6C7B5}"/>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FB8A9228-7B43-4B94-A36C-2BF582F5F41E}"/>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19639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able of contents (1)">
    <p:bg>
      <p:bgPr>
        <a:solidFill>
          <a:schemeClr val="accent1"/>
        </a:solidFill>
        <a:effectLst/>
      </p:bgPr>
    </p:bg>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7"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bg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endParaRPr lang="pl-PL" noProof="0"/>
          </a:p>
        </p:txBody>
      </p:sp>
      <p:sp>
        <p:nvSpPr>
          <p:cNvPr id="14" name="Textplatzhalter 7"/>
          <p:cNvSpPr>
            <a:spLocks noGrp="1"/>
          </p:cNvSpPr>
          <p:nvPr>
            <p:ph type="body" sz="quarter" idx="14" hasCustomPrompt="1"/>
          </p:nvPr>
        </p:nvSpPr>
        <p:spPr>
          <a:xfrm>
            <a:off x="526627" y="2372475"/>
            <a:ext cx="112335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90175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able of contents (2)">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7"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endParaRPr lang="pl-PL" noProof="0"/>
          </a:p>
        </p:txBody>
      </p:sp>
      <p:sp>
        <p:nvSpPr>
          <p:cNvPr id="14" name="Textplatzhalter 7"/>
          <p:cNvSpPr>
            <a:spLocks noGrp="1"/>
          </p:cNvSpPr>
          <p:nvPr>
            <p:ph type="body" sz="quarter" idx="14" hasCustomPrompt="1"/>
          </p:nvPr>
        </p:nvSpPr>
        <p:spPr>
          <a:xfrm>
            <a:off x="526627" y="2372475"/>
            <a:ext cx="112335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tx1"/>
                </a:solidFill>
              </a:defRPr>
            </a:lvl1pPr>
          </a:lstStyle>
          <a:p>
            <a:pPr lvl="0"/>
            <a:r>
              <a:rPr lang="en-US" noProof="0"/>
              <a:t>Click to edit Master text styles</a:t>
            </a:r>
            <a:endParaRPr lang="pl-PL" noProof="0"/>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202235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 columns (1)">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9"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39" name="Textplatzhalter 2">
            <a:extLst>
              <a:ext uri="{FF2B5EF4-FFF2-40B4-BE49-F238E27FC236}">
                <a16:creationId xmlns:a16="http://schemas.microsoft.com/office/drawing/2014/main" id="{B93E5B61-6819-43E8-BA77-7AF99047EB0C}"/>
              </a:ext>
            </a:extLst>
          </p:cNvPr>
          <p:cNvSpPr>
            <a:spLocks noGrp="1"/>
          </p:cNvSpPr>
          <p:nvPr>
            <p:ph idx="1" hasCustomPrompt="1"/>
          </p:nvPr>
        </p:nvSpPr>
        <p:spPr>
          <a:xfrm>
            <a:off x="526629"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tx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tx1"/>
                </a:solidFill>
              </a:defRPr>
            </a:lvl3pPr>
          </a:lstStyle>
          <a:p>
            <a:pPr lvl="0"/>
            <a:r>
              <a:rPr lang="en-US" noProof="0"/>
              <a:t>Click to edit Master text styles</a:t>
            </a:r>
          </a:p>
          <a:p>
            <a:pPr lvl="1"/>
            <a:r>
              <a:rPr lang="en-US" noProof="0"/>
              <a:t>Second level</a:t>
            </a:r>
          </a:p>
          <a:p>
            <a:pPr lvl="2"/>
            <a:r>
              <a:rPr lang="en-US" noProof="0"/>
              <a:t>Third level</a:t>
            </a:r>
          </a:p>
        </p:txBody>
      </p:sp>
      <p:sp>
        <p:nvSpPr>
          <p:cNvPr id="41" name="Textplatzhalter 2">
            <a:extLst>
              <a:ext uri="{FF2B5EF4-FFF2-40B4-BE49-F238E27FC236}">
                <a16:creationId xmlns:a16="http://schemas.microsoft.com/office/drawing/2014/main" id="{FA08C6A2-4444-4C51-BD75-84549770A422}"/>
              </a:ext>
            </a:extLst>
          </p:cNvPr>
          <p:cNvSpPr>
            <a:spLocks noGrp="1"/>
          </p:cNvSpPr>
          <p:nvPr>
            <p:ph idx="14" hasCustomPrompt="1"/>
          </p:nvPr>
        </p:nvSpPr>
        <p:spPr>
          <a:xfrm>
            <a:off x="6360211"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tx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tx1"/>
                </a:solidFill>
              </a:defRPr>
            </a:lvl3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10767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 text ">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7"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endParaRPr lang="pl-PL" noProof="0"/>
          </a:p>
        </p:txBody>
      </p:sp>
      <p:grpSp>
        <p:nvGrpSpPr>
          <p:cNvPr id="13" name="Grupa 12"/>
          <p:cNvGrpSpPr/>
          <p:nvPr userDrawn="1"/>
        </p:nvGrpSpPr>
        <p:grpSpPr>
          <a:xfrm>
            <a:off x="9857088" y="296189"/>
            <a:ext cx="1888448" cy="208076"/>
            <a:chOff x="1719263" y="3114675"/>
            <a:chExt cx="5705476" cy="628650"/>
          </a:xfrm>
          <a:solidFill>
            <a:srgbClr val="000000"/>
          </a:solidFill>
        </p:grpSpPr>
        <p:sp>
          <p:nvSpPr>
            <p:cNvPr id="14"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6"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5"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6"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0" name="Grupa 69">
            <a:extLst>
              <a:ext uri="{FF2B5EF4-FFF2-40B4-BE49-F238E27FC236}">
                <a16:creationId xmlns:a16="http://schemas.microsoft.com/office/drawing/2014/main" id="{D5539951-E545-4582-BE00-AC4E71EFCFA2}"/>
              </a:ext>
            </a:extLst>
          </p:cNvPr>
          <p:cNvGrpSpPr/>
          <p:nvPr userDrawn="1"/>
        </p:nvGrpSpPr>
        <p:grpSpPr>
          <a:xfrm rot="5400000">
            <a:off x="-3572540" y="3312041"/>
            <a:ext cx="6815472" cy="233918"/>
            <a:chOff x="0" y="-711770"/>
            <a:chExt cx="4642907" cy="564813"/>
          </a:xfrm>
        </p:grpSpPr>
        <p:grpSp>
          <p:nvGrpSpPr>
            <p:cNvPr id="71" name="Grupa 70">
              <a:extLst>
                <a:ext uri="{FF2B5EF4-FFF2-40B4-BE49-F238E27FC236}">
                  <a16:creationId xmlns:a16="http://schemas.microsoft.com/office/drawing/2014/main" id="{6F49C615-9021-4D6D-B3D4-AAC6EB7AFE32}"/>
                </a:ext>
              </a:extLst>
            </p:cNvPr>
            <p:cNvGrpSpPr/>
            <p:nvPr userDrawn="1"/>
          </p:nvGrpSpPr>
          <p:grpSpPr>
            <a:xfrm>
              <a:off x="791421" y="-711770"/>
              <a:ext cx="685800" cy="564813"/>
              <a:chOff x="304800" y="937146"/>
              <a:chExt cx="1624082" cy="286603"/>
            </a:xfrm>
          </p:grpSpPr>
          <p:sp>
            <p:nvSpPr>
              <p:cNvPr id="92" name="Prostokąt: zaokrąglone rogi 91">
                <a:extLst>
                  <a:ext uri="{FF2B5EF4-FFF2-40B4-BE49-F238E27FC236}">
                    <a16:creationId xmlns:a16="http://schemas.microsoft.com/office/drawing/2014/main" id="{175FAC5E-9D12-42AA-9FAA-597661EEF247}"/>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4403BE2D-633B-4E03-A153-9F47B1C5269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B888EA1E-2D37-47DB-9482-6F31D7FBE55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2" name="Grupa 71">
              <a:extLst>
                <a:ext uri="{FF2B5EF4-FFF2-40B4-BE49-F238E27FC236}">
                  <a16:creationId xmlns:a16="http://schemas.microsoft.com/office/drawing/2014/main" id="{00429A59-91F4-48D6-BA77-086E4D4887B8}"/>
                </a:ext>
              </a:extLst>
            </p:cNvPr>
            <p:cNvGrpSpPr/>
            <p:nvPr userDrawn="1"/>
          </p:nvGrpSpPr>
          <p:grpSpPr>
            <a:xfrm>
              <a:off x="2374263" y="-711770"/>
              <a:ext cx="685800" cy="564813"/>
              <a:chOff x="304800" y="937146"/>
              <a:chExt cx="1624082" cy="286603"/>
            </a:xfrm>
          </p:grpSpPr>
          <p:sp>
            <p:nvSpPr>
              <p:cNvPr id="89" name="Prostokąt: zaokrąglone rogi 88">
                <a:extLst>
                  <a:ext uri="{FF2B5EF4-FFF2-40B4-BE49-F238E27FC236}">
                    <a16:creationId xmlns:a16="http://schemas.microsoft.com/office/drawing/2014/main" id="{85553435-8AD3-409C-B838-3DF3E0B092CD}"/>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2E5CA54E-6AE5-4B16-A352-29AA7097B2E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041B050B-2BB8-4944-81FC-687F0F405E8F}"/>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F10A9DF5-F867-4074-98C0-41D2B18F0C66}"/>
                </a:ext>
              </a:extLst>
            </p:cNvPr>
            <p:cNvGrpSpPr/>
            <p:nvPr userDrawn="1"/>
          </p:nvGrpSpPr>
          <p:grpSpPr>
            <a:xfrm>
              <a:off x="1582842" y="-711770"/>
              <a:ext cx="685800" cy="564813"/>
              <a:chOff x="304800" y="937146"/>
              <a:chExt cx="1624082" cy="286603"/>
            </a:xfrm>
          </p:grpSpPr>
          <p:sp>
            <p:nvSpPr>
              <p:cNvPr id="86" name="Prostokąt: zaokrąglone rogi 85">
                <a:extLst>
                  <a:ext uri="{FF2B5EF4-FFF2-40B4-BE49-F238E27FC236}">
                    <a16:creationId xmlns:a16="http://schemas.microsoft.com/office/drawing/2014/main" id="{F97C62E3-6280-4C41-89CF-39193C8B6E4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3951D5DB-F513-491D-9E1B-30500C153A15}"/>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2F59F67C-D631-49B5-8E61-D73DA0A42CF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E7E0B7E4-9343-4EDB-BF83-05E827E363A3}"/>
                </a:ext>
              </a:extLst>
            </p:cNvPr>
            <p:cNvGrpSpPr/>
            <p:nvPr userDrawn="1"/>
          </p:nvGrpSpPr>
          <p:grpSpPr>
            <a:xfrm>
              <a:off x="0" y="-711770"/>
              <a:ext cx="685800" cy="564813"/>
              <a:chOff x="304800" y="937146"/>
              <a:chExt cx="1624082" cy="286603"/>
            </a:xfrm>
          </p:grpSpPr>
          <p:sp>
            <p:nvSpPr>
              <p:cNvPr id="83" name="Prostokąt: zaokrąglone rogi 82">
                <a:extLst>
                  <a:ext uri="{FF2B5EF4-FFF2-40B4-BE49-F238E27FC236}">
                    <a16:creationId xmlns:a16="http://schemas.microsoft.com/office/drawing/2014/main" id="{9109EA9E-248E-4ADB-AFF8-45FEE1CB8BF9}"/>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41A7283C-376C-4558-8F7F-CF331216340A}"/>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763F5EF9-DB6A-4CC5-904A-E3E9A60D010F}"/>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B04CFC9-0250-45D4-931F-4A9984A41469}"/>
                </a:ext>
              </a:extLst>
            </p:cNvPr>
            <p:cNvGrpSpPr/>
            <p:nvPr userDrawn="1"/>
          </p:nvGrpSpPr>
          <p:grpSpPr>
            <a:xfrm>
              <a:off x="3957107" y="-711770"/>
              <a:ext cx="685800" cy="564813"/>
              <a:chOff x="304800" y="937146"/>
              <a:chExt cx="1624082" cy="286603"/>
            </a:xfrm>
          </p:grpSpPr>
          <p:sp>
            <p:nvSpPr>
              <p:cNvPr id="80" name="Prostokąt: zaokrąglone rogi 79">
                <a:extLst>
                  <a:ext uri="{FF2B5EF4-FFF2-40B4-BE49-F238E27FC236}">
                    <a16:creationId xmlns:a16="http://schemas.microsoft.com/office/drawing/2014/main" id="{C8735117-9F66-4F70-869E-8670DF1D4D98}"/>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02465AE8-EFA2-44FA-8572-427D6C311FC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DFC47CAC-5AFC-4D94-AF57-2058B853FBE4}"/>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860D55B7-6F1E-48CF-9E96-E96EF6BB7CC0}"/>
                </a:ext>
              </a:extLst>
            </p:cNvPr>
            <p:cNvGrpSpPr/>
            <p:nvPr userDrawn="1"/>
          </p:nvGrpSpPr>
          <p:grpSpPr>
            <a:xfrm>
              <a:off x="3165684" y="-711770"/>
              <a:ext cx="685800" cy="564813"/>
              <a:chOff x="304800" y="937146"/>
              <a:chExt cx="1624082" cy="286603"/>
            </a:xfrm>
          </p:grpSpPr>
          <p:sp>
            <p:nvSpPr>
              <p:cNvPr id="77" name="Prostokąt: zaokrąglone rogi 76">
                <a:extLst>
                  <a:ext uri="{FF2B5EF4-FFF2-40B4-BE49-F238E27FC236}">
                    <a16:creationId xmlns:a16="http://schemas.microsoft.com/office/drawing/2014/main" id="{AC72421F-7D88-48A4-9F24-577CC60BC70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BAE7DE43-A30F-4213-954E-440A6CF615AB}"/>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7A34C9A9-DFD9-4118-B8D3-CF2EDABCA633}"/>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63020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with bullet points (1)">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526630" y="6356351"/>
            <a:ext cx="8306825"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13" name="Textplatzhalter 2"/>
          <p:cNvSpPr>
            <a:spLocks noGrp="1"/>
          </p:cNvSpPr>
          <p:nvPr>
            <p:ph idx="1" hasCustomPrompt="1"/>
          </p:nvPr>
        </p:nvSpPr>
        <p:spPr>
          <a:xfrm>
            <a:off x="526630" y="2372474"/>
            <a:ext cx="11234629" cy="3611524"/>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tx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tx1"/>
                </a:solidFill>
              </a:defRPr>
            </a:lvl3pPr>
          </a:lstStyle>
          <a:p>
            <a:pPr lvl="0"/>
            <a:r>
              <a:rPr lang="en-US" noProof="0"/>
              <a:t>Click to edit Master text styles</a:t>
            </a:r>
          </a:p>
          <a:p>
            <a:pPr lvl="1"/>
            <a:r>
              <a:rPr lang="en-US" noProof="0"/>
              <a:t>Second level</a:t>
            </a:r>
          </a:p>
          <a:p>
            <a:pPr lvl="2"/>
            <a:r>
              <a:rPr lang="en-US" noProof="0"/>
              <a:t>Third level</a:t>
            </a:r>
          </a:p>
        </p:txBody>
      </p:sp>
      <p:sp>
        <p:nvSpPr>
          <p:cNvPr id="9" name="Titelplatzhalter 1"/>
          <p:cNvSpPr>
            <a:spLocks noGrp="1"/>
          </p:cNvSpPr>
          <p:nvPr>
            <p:ph type="title" hasCustomPrompt="1"/>
          </p:nvPr>
        </p:nvSpPr>
        <p:spPr>
          <a:xfrm>
            <a:off x="526630" y="848201"/>
            <a:ext cx="11234631"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p>
        </p:txBody>
      </p:sp>
      <p:grpSp>
        <p:nvGrpSpPr>
          <p:cNvPr id="14" name="Grupa 13"/>
          <p:cNvGrpSpPr/>
          <p:nvPr userDrawn="1"/>
        </p:nvGrpSpPr>
        <p:grpSpPr>
          <a:xfrm>
            <a:off x="9857088" y="296189"/>
            <a:ext cx="1888448" cy="208076"/>
            <a:chOff x="1719263" y="3114675"/>
            <a:chExt cx="5705476" cy="628650"/>
          </a:xfrm>
          <a:solidFill>
            <a:srgbClr val="000000"/>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1" name="Grupa 70">
            <a:extLst>
              <a:ext uri="{FF2B5EF4-FFF2-40B4-BE49-F238E27FC236}">
                <a16:creationId xmlns:a16="http://schemas.microsoft.com/office/drawing/2014/main" id="{9C682C3A-F09C-4D6D-8FB6-C8015B258261}"/>
              </a:ext>
            </a:extLst>
          </p:cNvPr>
          <p:cNvGrpSpPr/>
          <p:nvPr userDrawn="1"/>
        </p:nvGrpSpPr>
        <p:grpSpPr>
          <a:xfrm rot="5400000">
            <a:off x="-3572540" y="3312041"/>
            <a:ext cx="6815472" cy="233918"/>
            <a:chOff x="0" y="-711770"/>
            <a:chExt cx="4642907" cy="564813"/>
          </a:xfrm>
        </p:grpSpPr>
        <p:grpSp>
          <p:nvGrpSpPr>
            <p:cNvPr id="72" name="Grupa 71">
              <a:extLst>
                <a:ext uri="{FF2B5EF4-FFF2-40B4-BE49-F238E27FC236}">
                  <a16:creationId xmlns:a16="http://schemas.microsoft.com/office/drawing/2014/main" id="{03A5AF64-AF11-4F93-9B8F-F9E28A8A00A7}"/>
                </a:ext>
              </a:extLst>
            </p:cNvPr>
            <p:cNvGrpSpPr/>
            <p:nvPr userDrawn="1"/>
          </p:nvGrpSpPr>
          <p:grpSpPr>
            <a:xfrm>
              <a:off x="791421" y="-711770"/>
              <a:ext cx="685800" cy="564813"/>
              <a:chOff x="304800" y="937146"/>
              <a:chExt cx="1624082" cy="286603"/>
            </a:xfrm>
          </p:grpSpPr>
          <p:sp>
            <p:nvSpPr>
              <p:cNvPr id="93" name="Prostokąt: zaokrąglone rogi 92">
                <a:extLst>
                  <a:ext uri="{FF2B5EF4-FFF2-40B4-BE49-F238E27FC236}">
                    <a16:creationId xmlns:a16="http://schemas.microsoft.com/office/drawing/2014/main" id="{86BC8D0C-F624-4E5A-8E31-3F009FB890B4}"/>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635914F0-46A8-4A2F-BD53-7E6BB45EEB79}"/>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7F47053D-C29A-4E33-993E-72DC386AAF92}"/>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C6247D6B-33C3-4D4B-B0E6-3165DFB7A221}"/>
                </a:ext>
              </a:extLst>
            </p:cNvPr>
            <p:cNvGrpSpPr/>
            <p:nvPr userDrawn="1"/>
          </p:nvGrpSpPr>
          <p:grpSpPr>
            <a:xfrm>
              <a:off x="2374263" y="-711770"/>
              <a:ext cx="685800" cy="564813"/>
              <a:chOff x="304800" y="937146"/>
              <a:chExt cx="1624082" cy="286603"/>
            </a:xfrm>
          </p:grpSpPr>
          <p:sp>
            <p:nvSpPr>
              <p:cNvPr id="90" name="Prostokąt: zaokrąglone rogi 89">
                <a:extLst>
                  <a:ext uri="{FF2B5EF4-FFF2-40B4-BE49-F238E27FC236}">
                    <a16:creationId xmlns:a16="http://schemas.microsoft.com/office/drawing/2014/main" id="{65347F58-A344-4A98-88CA-648CAD8C6255}"/>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5CBC0CEF-83C0-434F-B386-FFCBE3025FF5}"/>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D85B423B-0ED2-40F3-9FCB-ACC5EE2309B5}"/>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1B08D0EF-222C-43CF-ABD8-D53BB07048A6}"/>
                </a:ext>
              </a:extLst>
            </p:cNvPr>
            <p:cNvGrpSpPr/>
            <p:nvPr userDrawn="1"/>
          </p:nvGrpSpPr>
          <p:grpSpPr>
            <a:xfrm>
              <a:off x="1582842" y="-711770"/>
              <a:ext cx="685800" cy="564813"/>
              <a:chOff x="304800" y="937146"/>
              <a:chExt cx="1624082" cy="286603"/>
            </a:xfrm>
          </p:grpSpPr>
          <p:sp>
            <p:nvSpPr>
              <p:cNvPr id="87" name="Prostokąt: zaokrąglone rogi 86">
                <a:extLst>
                  <a:ext uri="{FF2B5EF4-FFF2-40B4-BE49-F238E27FC236}">
                    <a16:creationId xmlns:a16="http://schemas.microsoft.com/office/drawing/2014/main" id="{7884096B-B561-4027-A38E-C1768171972D}"/>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0F6ECCE9-81FB-47F4-90A6-D505B749AE5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8BFE4448-E0AB-42F0-9082-6CB6905783A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3758F26-F154-41B5-9253-58E65AB87862}"/>
                </a:ext>
              </a:extLst>
            </p:cNvPr>
            <p:cNvGrpSpPr/>
            <p:nvPr userDrawn="1"/>
          </p:nvGrpSpPr>
          <p:grpSpPr>
            <a:xfrm>
              <a:off x="0" y="-711770"/>
              <a:ext cx="685800" cy="564813"/>
              <a:chOff x="304800" y="937146"/>
              <a:chExt cx="1624082" cy="286603"/>
            </a:xfrm>
          </p:grpSpPr>
          <p:sp>
            <p:nvSpPr>
              <p:cNvPr id="84" name="Prostokąt: zaokrąglone rogi 83">
                <a:extLst>
                  <a:ext uri="{FF2B5EF4-FFF2-40B4-BE49-F238E27FC236}">
                    <a16:creationId xmlns:a16="http://schemas.microsoft.com/office/drawing/2014/main" id="{F99DB95D-838A-49A0-BD8A-42DDA74605DD}"/>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B0E096E5-01B7-491A-BFAA-6897A4F9E931}"/>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F436178-3204-4685-94A1-F42C2640C48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0CCB3424-F934-41C1-B38B-E853C6B701C0}"/>
                </a:ext>
              </a:extLst>
            </p:cNvPr>
            <p:cNvGrpSpPr/>
            <p:nvPr userDrawn="1"/>
          </p:nvGrpSpPr>
          <p:grpSpPr>
            <a:xfrm>
              <a:off x="3957107" y="-711770"/>
              <a:ext cx="685800" cy="564813"/>
              <a:chOff x="304800" y="937146"/>
              <a:chExt cx="1624082" cy="286603"/>
            </a:xfrm>
          </p:grpSpPr>
          <p:sp>
            <p:nvSpPr>
              <p:cNvPr id="81" name="Prostokąt: zaokrąglone rogi 80">
                <a:extLst>
                  <a:ext uri="{FF2B5EF4-FFF2-40B4-BE49-F238E27FC236}">
                    <a16:creationId xmlns:a16="http://schemas.microsoft.com/office/drawing/2014/main" id="{633144AB-437D-4496-B966-D50FC1E0455F}"/>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CEC8A72C-EC72-4DAC-B991-EA2806A33399}"/>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CC4B7A88-0835-42E7-B472-B00F4B35391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5F01D0ED-898E-4BE5-A2AA-366C113A9FF0}"/>
                </a:ext>
              </a:extLst>
            </p:cNvPr>
            <p:cNvGrpSpPr/>
            <p:nvPr userDrawn="1"/>
          </p:nvGrpSpPr>
          <p:grpSpPr>
            <a:xfrm>
              <a:off x="3165684" y="-711770"/>
              <a:ext cx="685800" cy="564813"/>
              <a:chOff x="304800" y="937146"/>
              <a:chExt cx="1624082" cy="286603"/>
            </a:xfrm>
          </p:grpSpPr>
          <p:sp>
            <p:nvSpPr>
              <p:cNvPr id="78" name="Prostokąt: zaokrąglone rogi 77">
                <a:extLst>
                  <a:ext uri="{FF2B5EF4-FFF2-40B4-BE49-F238E27FC236}">
                    <a16:creationId xmlns:a16="http://schemas.microsoft.com/office/drawing/2014/main" id="{22C4765F-90C8-42A0-80DD-9F866A5A5C6A}"/>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0303B914-2696-4CFE-A9D5-22A56A82EACD}"/>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C1267B27-99BC-47F8-8D9A-BD16733319CF}"/>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805621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526630" y="6356351"/>
            <a:ext cx="8318548"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endParaRPr lang="pl-PL" noProof="0"/>
          </a:p>
        </p:txBody>
      </p:sp>
      <p:grpSp>
        <p:nvGrpSpPr>
          <p:cNvPr id="12" name="Grupa 11"/>
          <p:cNvGrpSpPr/>
          <p:nvPr userDrawn="1"/>
        </p:nvGrpSpPr>
        <p:grpSpPr>
          <a:xfrm>
            <a:off x="9857088" y="296189"/>
            <a:ext cx="1888448" cy="208076"/>
            <a:chOff x="1719263" y="3114675"/>
            <a:chExt cx="5705476" cy="628650"/>
          </a:xfrm>
          <a:solidFill>
            <a:srgbClr val="000000"/>
          </a:solidFill>
        </p:grpSpPr>
        <p:sp>
          <p:nvSpPr>
            <p:cNvPr id="13"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69" name="Grupa 68">
            <a:extLst>
              <a:ext uri="{FF2B5EF4-FFF2-40B4-BE49-F238E27FC236}">
                <a16:creationId xmlns:a16="http://schemas.microsoft.com/office/drawing/2014/main" id="{0C2153A0-227F-4792-B2FA-937B9239086B}"/>
              </a:ext>
            </a:extLst>
          </p:cNvPr>
          <p:cNvGrpSpPr/>
          <p:nvPr userDrawn="1"/>
        </p:nvGrpSpPr>
        <p:grpSpPr>
          <a:xfrm rot="5400000">
            <a:off x="-3572540" y="3312041"/>
            <a:ext cx="6815472" cy="233918"/>
            <a:chOff x="0" y="-711770"/>
            <a:chExt cx="4642907" cy="564813"/>
          </a:xfrm>
        </p:grpSpPr>
        <p:grpSp>
          <p:nvGrpSpPr>
            <p:cNvPr id="70" name="Grupa 69">
              <a:extLst>
                <a:ext uri="{FF2B5EF4-FFF2-40B4-BE49-F238E27FC236}">
                  <a16:creationId xmlns:a16="http://schemas.microsoft.com/office/drawing/2014/main" id="{52FB0B31-AD8F-4604-A370-D305F2D5B79E}"/>
                </a:ext>
              </a:extLst>
            </p:cNvPr>
            <p:cNvGrpSpPr/>
            <p:nvPr userDrawn="1"/>
          </p:nvGrpSpPr>
          <p:grpSpPr>
            <a:xfrm>
              <a:off x="791421" y="-711770"/>
              <a:ext cx="685800" cy="564813"/>
              <a:chOff x="304800" y="937146"/>
              <a:chExt cx="1624082" cy="286603"/>
            </a:xfrm>
          </p:grpSpPr>
          <p:sp>
            <p:nvSpPr>
              <p:cNvPr id="91" name="Prostokąt: zaokrąglone rogi 90">
                <a:extLst>
                  <a:ext uri="{FF2B5EF4-FFF2-40B4-BE49-F238E27FC236}">
                    <a16:creationId xmlns:a16="http://schemas.microsoft.com/office/drawing/2014/main" id="{938418D9-7E68-40F7-8248-31646FA70782}"/>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42471B73-D16D-4036-B12B-A0922943644D}"/>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2EA09817-470A-43AF-9AAD-AA407C29FDB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1" name="Grupa 70">
              <a:extLst>
                <a:ext uri="{FF2B5EF4-FFF2-40B4-BE49-F238E27FC236}">
                  <a16:creationId xmlns:a16="http://schemas.microsoft.com/office/drawing/2014/main" id="{F543B03F-E740-4281-9A62-03B82BFDBCF5}"/>
                </a:ext>
              </a:extLst>
            </p:cNvPr>
            <p:cNvGrpSpPr/>
            <p:nvPr userDrawn="1"/>
          </p:nvGrpSpPr>
          <p:grpSpPr>
            <a:xfrm>
              <a:off x="2374263" y="-711770"/>
              <a:ext cx="685800" cy="564813"/>
              <a:chOff x="304800" y="937146"/>
              <a:chExt cx="1624082" cy="286603"/>
            </a:xfrm>
          </p:grpSpPr>
          <p:sp>
            <p:nvSpPr>
              <p:cNvPr id="88" name="Prostokąt: zaokrąglone rogi 87">
                <a:extLst>
                  <a:ext uri="{FF2B5EF4-FFF2-40B4-BE49-F238E27FC236}">
                    <a16:creationId xmlns:a16="http://schemas.microsoft.com/office/drawing/2014/main" id="{9B5C197D-D7CD-4295-A03C-C97A12ADD674}"/>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1E72391C-8493-4E41-A2D5-326871AF2809}"/>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DC357A6D-C370-479A-AE55-57EE5C5A150F}"/>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2" name="Grupa 71">
              <a:extLst>
                <a:ext uri="{FF2B5EF4-FFF2-40B4-BE49-F238E27FC236}">
                  <a16:creationId xmlns:a16="http://schemas.microsoft.com/office/drawing/2014/main" id="{6169A04F-C1BC-4B52-946D-F5A3D1063AD9}"/>
                </a:ext>
              </a:extLst>
            </p:cNvPr>
            <p:cNvGrpSpPr/>
            <p:nvPr userDrawn="1"/>
          </p:nvGrpSpPr>
          <p:grpSpPr>
            <a:xfrm>
              <a:off x="1582842" y="-711770"/>
              <a:ext cx="685800" cy="564813"/>
              <a:chOff x="304800" y="937146"/>
              <a:chExt cx="1624082" cy="286603"/>
            </a:xfrm>
          </p:grpSpPr>
          <p:sp>
            <p:nvSpPr>
              <p:cNvPr id="85" name="Prostokąt: zaokrąglone rogi 84">
                <a:extLst>
                  <a:ext uri="{FF2B5EF4-FFF2-40B4-BE49-F238E27FC236}">
                    <a16:creationId xmlns:a16="http://schemas.microsoft.com/office/drawing/2014/main" id="{C4DBA9AA-6AEA-4B01-B347-76341CF51CB8}"/>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9A706A15-157D-48E7-A31E-E06CBC29FCF6}"/>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6B911BCD-3EBB-4415-A3B0-18F1C23869B7}"/>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399023DA-FB92-43C4-A98E-D47F49F8CFE0}"/>
                </a:ext>
              </a:extLst>
            </p:cNvPr>
            <p:cNvGrpSpPr/>
            <p:nvPr userDrawn="1"/>
          </p:nvGrpSpPr>
          <p:grpSpPr>
            <a:xfrm>
              <a:off x="0" y="-711770"/>
              <a:ext cx="685800" cy="564813"/>
              <a:chOff x="304800" y="937146"/>
              <a:chExt cx="1624082" cy="286603"/>
            </a:xfrm>
          </p:grpSpPr>
          <p:sp>
            <p:nvSpPr>
              <p:cNvPr id="82" name="Prostokąt: zaokrąglone rogi 81">
                <a:extLst>
                  <a:ext uri="{FF2B5EF4-FFF2-40B4-BE49-F238E27FC236}">
                    <a16:creationId xmlns:a16="http://schemas.microsoft.com/office/drawing/2014/main" id="{0C3CD785-B628-4DB8-982F-5732D682A107}"/>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480D745C-90E2-4BB4-97B8-E5122AFA9DE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707B3CA4-E25A-47AD-8EDC-BD9C2A6F755C}"/>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5DF14B2D-8CD4-4EA8-A7E5-9866EC5216F7}"/>
                </a:ext>
              </a:extLst>
            </p:cNvPr>
            <p:cNvGrpSpPr/>
            <p:nvPr userDrawn="1"/>
          </p:nvGrpSpPr>
          <p:grpSpPr>
            <a:xfrm>
              <a:off x="3957107" y="-711770"/>
              <a:ext cx="685800" cy="564813"/>
              <a:chOff x="304800" y="937146"/>
              <a:chExt cx="1624082" cy="286603"/>
            </a:xfrm>
          </p:grpSpPr>
          <p:sp>
            <p:nvSpPr>
              <p:cNvPr id="79" name="Prostokąt: zaokrąglone rogi 78">
                <a:extLst>
                  <a:ext uri="{FF2B5EF4-FFF2-40B4-BE49-F238E27FC236}">
                    <a16:creationId xmlns:a16="http://schemas.microsoft.com/office/drawing/2014/main" id="{CAE3D66A-8D73-4AB0-9811-7679FFD4D797}"/>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230E8C6B-35FC-4D97-9DD5-073107AB6A1D}"/>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ABFCB04D-C179-410E-A25C-26BE3BAD6D78}"/>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9123356-AEDE-4ED6-AA5E-F2CF932C7C5E}"/>
                </a:ext>
              </a:extLst>
            </p:cNvPr>
            <p:cNvGrpSpPr/>
            <p:nvPr userDrawn="1"/>
          </p:nvGrpSpPr>
          <p:grpSpPr>
            <a:xfrm>
              <a:off x="3165684" y="-711770"/>
              <a:ext cx="685800" cy="564813"/>
              <a:chOff x="304800" y="937146"/>
              <a:chExt cx="1624082" cy="286603"/>
            </a:xfrm>
          </p:grpSpPr>
          <p:sp>
            <p:nvSpPr>
              <p:cNvPr id="76" name="Prostokąt: zaokrąglone rogi 75">
                <a:extLst>
                  <a:ext uri="{FF2B5EF4-FFF2-40B4-BE49-F238E27FC236}">
                    <a16:creationId xmlns:a16="http://schemas.microsoft.com/office/drawing/2014/main" id="{5F5234FB-8956-49E6-BDE6-AD8A33A9D285}"/>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Prostokąt: zaokrąglone rogi 76">
                <a:extLst>
                  <a:ext uri="{FF2B5EF4-FFF2-40B4-BE49-F238E27FC236}">
                    <a16:creationId xmlns:a16="http://schemas.microsoft.com/office/drawing/2014/main" id="{26FDBECF-DBFF-4E4E-9535-4B7111604B2F}"/>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0CDF8590-6034-4296-AA7C-2507404CCA1F}"/>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02202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columns (1)">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9" y="6356351"/>
            <a:ext cx="8306825" cy="365125"/>
          </a:xfrm>
        </p:spPr>
        <p:txBody>
          <a:bodyPr/>
          <a:lstStyle>
            <a:lvl1pPr>
              <a:defRPr sz="900">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39" name="Textplatzhalter 2">
            <a:extLst>
              <a:ext uri="{FF2B5EF4-FFF2-40B4-BE49-F238E27FC236}">
                <a16:creationId xmlns:a16="http://schemas.microsoft.com/office/drawing/2014/main" id="{B93E5B61-6819-43E8-BA77-7AF99047EB0C}"/>
              </a:ext>
            </a:extLst>
          </p:cNvPr>
          <p:cNvSpPr>
            <a:spLocks noGrp="1"/>
          </p:cNvSpPr>
          <p:nvPr>
            <p:ph idx="1" hasCustomPrompt="1"/>
          </p:nvPr>
        </p:nvSpPr>
        <p:spPr>
          <a:xfrm>
            <a:off x="526629"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tx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tx1"/>
                </a:solidFill>
              </a:defRPr>
            </a:lvl3pPr>
          </a:lstStyle>
          <a:p>
            <a:pPr lvl="0"/>
            <a:r>
              <a:rPr lang="en-US" noProof="0"/>
              <a:t>Click to edit Master text styles</a:t>
            </a:r>
          </a:p>
          <a:p>
            <a:pPr lvl="1"/>
            <a:r>
              <a:rPr lang="en-US" noProof="0"/>
              <a:t>Second level</a:t>
            </a:r>
          </a:p>
          <a:p>
            <a:pPr lvl="2"/>
            <a:r>
              <a:rPr lang="en-US" noProof="0"/>
              <a:t>Third level</a:t>
            </a:r>
          </a:p>
        </p:txBody>
      </p:sp>
      <p:sp>
        <p:nvSpPr>
          <p:cNvPr id="41" name="Textplatzhalter 2">
            <a:extLst>
              <a:ext uri="{FF2B5EF4-FFF2-40B4-BE49-F238E27FC236}">
                <a16:creationId xmlns:a16="http://schemas.microsoft.com/office/drawing/2014/main" id="{FA08C6A2-4444-4C51-BD75-84549770A422}"/>
              </a:ext>
            </a:extLst>
          </p:cNvPr>
          <p:cNvSpPr>
            <a:spLocks noGrp="1"/>
          </p:cNvSpPr>
          <p:nvPr>
            <p:ph idx="14" hasCustomPrompt="1"/>
          </p:nvPr>
        </p:nvSpPr>
        <p:spPr>
          <a:xfrm>
            <a:off x="6360211"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tx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tx1"/>
                </a:solidFill>
              </a:defRPr>
            </a:lvl3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922009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f chapter (1)">
    <p:bg>
      <p:bgPr>
        <a:solidFill>
          <a:schemeClr val="bg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130300" y="1784538"/>
            <a:ext cx="10541000" cy="817780"/>
          </a:xfrm>
        </p:spPr>
        <p:txBody>
          <a:bodyPr anchor="ctr">
            <a:noAutofit/>
          </a:bodyPr>
          <a:lstStyle>
            <a:lvl1pPr marL="0" indent="0" algn="l">
              <a:buNone/>
              <a:defRPr sz="4800">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Chapter title</a:t>
            </a:r>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
        <p:nvSpPr>
          <p:cNvPr id="12" name="Foliennummernplatzhalter 4">
            <a:extLst>
              <a:ext uri="{FF2B5EF4-FFF2-40B4-BE49-F238E27FC236}">
                <a16:creationId xmlns:a16="http://schemas.microsoft.com/office/drawing/2014/main" id="{844D5830-0CA1-448A-8467-38A92D886080}"/>
              </a:ext>
            </a:extLst>
          </p:cNvPr>
          <p:cNvSpPr>
            <a:spLocks noGrp="1"/>
          </p:cNvSpPr>
          <p:nvPr>
            <p:ph type="sldNum" sz="quarter" idx="12"/>
          </p:nvPr>
        </p:nvSpPr>
        <p:spPr>
          <a:xfrm>
            <a:off x="8916457" y="6356351"/>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4" name="Symbol zastępczy obrazu 13">
            <a:extLst>
              <a:ext uri="{FF2B5EF4-FFF2-40B4-BE49-F238E27FC236}">
                <a16:creationId xmlns:a16="http://schemas.microsoft.com/office/drawing/2014/main" id="{53565421-29B1-4419-8F71-A4642E1D4180}"/>
              </a:ext>
            </a:extLst>
          </p:cNvPr>
          <p:cNvSpPr>
            <a:spLocks noGrp="1"/>
          </p:cNvSpPr>
          <p:nvPr>
            <p:ph type="pic" sz="quarter" idx="15" hasCustomPrompt="1"/>
          </p:nvPr>
        </p:nvSpPr>
        <p:spPr>
          <a:xfrm>
            <a:off x="-4764" y="3428999"/>
            <a:ext cx="12196800" cy="3429001"/>
          </a:xfrm>
          <a:custGeom>
            <a:avLst/>
            <a:gdLst>
              <a:gd name="connsiteX0" fmla="*/ 12196712 w 12196800"/>
              <a:gd name="connsiteY0" fmla="*/ 0 h 3429001"/>
              <a:gd name="connsiteX1" fmla="*/ 12196763 w 12196800"/>
              <a:gd name="connsiteY1" fmla="*/ 0 h 3429001"/>
              <a:gd name="connsiteX2" fmla="*/ 12196763 w 12196800"/>
              <a:gd name="connsiteY2" fmla="*/ 1600201 h 3429001"/>
              <a:gd name="connsiteX3" fmla="*/ 12196800 w 12196800"/>
              <a:gd name="connsiteY3" fmla="*/ 1600201 h 3429001"/>
              <a:gd name="connsiteX4" fmla="*/ 12196800 w 12196800"/>
              <a:gd name="connsiteY4" fmla="*/ 3429001 h 3429001"/>
              <a:gd name="connsiteX5" fmla="*/ 0 w 12196800"/>
              <a:gd name="connsiteY5" fmla="*/ 3429001 h 3429001"/>
              <a:gd name="connsiteX6" fmla="*/ 0 w 12196800"/>
              <a:gd name="connsiteY6" fmla="*/ 2320029 h 3429001"/>
              <a:gd name="connsiteX7" fmla="*/ 0 w 12196800"/>
              <a:gd name="connsiteY7" fmla="*/ 1600201 h 3429001"/>
              <a:gd name="connsiteX8" fmla="*/ 0 w 12196800"/>
              <a:gd name="connsiteY8" fmla="*/ 1096213 h 3429001"/>
              <a:gd name="connsiteX9" fmla="*/ 24566 w 12196800"/>
              <a:gd name="connsiteY9" fmla="*/ 1096213 h 3429001"/>
              <a:gd name="connsiteX10" fmla="*/ 497300 w 12196800"/>
              <a:gd name="connsiteY10" fmla="*/ 861548 h 3429001"/>
              <a:gd name="connsiteX11" fmla="*/ 1136599 w 12196800"/>
              <a:gd name="connsiteY11" fmla="*/ 21631 h 3429001"/>
              <a:gd name="connsiteX12" fmla="*/ 7006798 w 12196800"/>
              <a:gd name="connsiteY12" fmla="*/ 21631 h 3429001"/>
              <a:gd name="connsiteX13" fmla="*/ 7008157 w 12196800"/>
              <a:gd name="connsiteY13" fmla="*/ 21494 h 3429001"/>
              <a:gd name="connsiteX14" fmla="*/ 12196712 w 12196800"/>
              <a:gd name="connsiteY14" fmla="*/ 21494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800" h="3429001">
                <a:moveTo>
                  <a:pt x="12196712" y="0"/>
                </a:moveTo>
                <a:lnTo>
                  <a:pt x="12196763" y="0"/>
                </a:lnTo>
                <a:lnTo>
                  <a:pt x="12196763" y="1600201"/>
                </a:lnTo>
                <a:lnTo>
                  <a:pt x="12196800" y="1600201"/>
                </a:lnTo>
                <a:lnTo>
                  <a:pt x="12196800" y="3429001"/>
                </a:lnTo>
                <a:lnTo>
                  <a:pt x="0" y="3429001"/>
                </a:lnTo>
                <a:lnTo>
                  <a:pt x="0" y="2320029"/>
                </a:lnTo>
                <a:lnTo>
                  <a:pt x="0" y="1600201"/>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72" name="Grupa 71">
            <a:extLst>
              <a:ext uri="{FF2B5EF4-FFF2-40B4-BE49-F238E27FC236}">
                <a16:creationId xmlns:a16="http://schemas.microsoft.com/office/drawing/2014/main" id="{DF22F9D6-FE42-42E7-AD6B-B1FB502A6B5D}"/>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E15F386C-1B29-44DE-800B-B6BE84CCF13E}"/>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B5BB4C98-E9C9-4E34-961B-C7D72A0B5C1E}"/>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D11503F2-A64E-4B84-90B9-26882E6D6E28}"/>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81DE1274-9812-4F53-9749-2B0116E7A30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69DE1E4A-0301-4CA1-8864-8EB9379D6CAD}"/>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D7103313-F0C1-438D-AAE8-1D6B2B5999AE}"/>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B7B3A4AC-8314-432C-900D-C8E6B9A1DD6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44E1FF4A-F7EE-462C-B404-9568618AEF49}"/>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F4A0445-806C-40B1-A4FA-6BA2B44EEADA}"/>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56643A36-C510-4B9E-803D-36B2E4E149AA}"/>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D27F557-8572-41B9-B87E-452AD1CCD913}"/>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39396D66-8009-4307-828A-B2F18D534B4A}"/>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96B06E16-A073-4CC8-B6C0-5D2E2FB4EB29}"/>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7DBE6AB5-1EFC-41CA-A76D-FFE5F6093924}"/>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22D1E96-9D7B-4964-9DE3-F90E66376309}"/>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F6E503FF-4A07-4515-938E-C6399EE96B68}"/>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ABC083AA-A35A-4AD1-835F-7C13CCCD6232}"/>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2B98AFD1-4BE8-43B0-8A14-AB175E184A70}"/>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B865E040-8A0A-4F5A-85A8-DC7FBA7378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857325CE-59F4-40AE-92F7-5CE21C774AA2}"/>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78029A04-D479-4C40-B3ED-D00D96E2704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E91696F0-22FE-4C0D-9B10-9D78D8B71225}"/>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754BF68-C819-4741-9B4D-9CB0907B03E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757A1D26-43B7-48FB-A64A-5B2ADD23D9B5}"/>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64982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ext + picture (1)">
    <p:spTree>
      <p:nvGrpSpPr>
        <p:cNvPr id="1" name=""/>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6" name="Titelplatzhalter 1">
            <a:extLst>
              <a:ext uri="{FF2B5EF4-FFF2-40B4-BE49-F238E27FC236}">
                <a16:creationId xmlns:a16="http://schemas.microsoft.com/office/drawing/2014/main" id="{5F8ED1CB-89FD-41D5-9389-0E3205A88DC2}"/>
              </a:ext>
            </a:extLst>
          </p:cNvPr>
          <p:cNvSpPr>
            <a:spLocks noGrp="1"/>
          </p:cNvSpPr>
          <p:nvPr>
            <p:ph type="title" hasCustomPrompt="1"/>
          </p:nvPr>
        </p:nvSpPr>
        <p:spPr>
          <a:xfrm>
            <a:off x="6758552" y="848201"/>
            <a:ext cx="4986984"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endParaRPr lang="pl-PL" noProof="0"/>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6758552"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tx1"/>
                </a:solidFill>
              </a:defRPr>
            </a:lvl1pPr>
          </a:lstStyle>
          <a:p>
            <a:pPr lvl="0"/>
            <a:r>
              <a:rPr lang="en-US" noProof="0"/>
              <a:t>Click to edit Master text styles</a:t>
            </a:r>
            <a:endParaRPr lang="pl-PL" noProof="0"/>
          </a:p>
        </p:txBody>
      </p:sp>
      <p:grpSp>
        <p:nvGrpSpPr>
          <p:cNvPr id="9" name="Grupa 8">
            <a:extLst>
              <a:ext uri="{FF2B5EF4-FFF2-40B4-BE49-F238E27FC236}">
                <a16:creationId xmlns:a16="http://schemas.microsoft.com/office/drawing/2014/main" id="{F907CE01-E0D1-4F13-AD84-B8CA85393517}"/>
              </a:ext>
            </a:extLst>
          </p:cNvPr>
          <p:cNvGrpSpPr/>
          <p:nvPr userDrawn="1"/>
        </p:nvGrpSpPr>
        <p:grpSpPr>
          <a:xfrm>
            <a:off x="9857088" y="296189"/>
            <a:ext cx="1888448" cy="208076"/>
            <a:chOff x="1719263" y="3114675"/>
            <a:chExt cx="5705476" cy="628650"/>
          </a:xfrm>
          <a:solidFill>
            <a:srgbClr val="000000"/>
          </a:solidFill>
        </p:grpSpPr>
        <p:sp>
          <p:nvSpPr>
            <p:cNvPr id="10" name="Freeform 5">
              <a:extLst>
                <a:ext uri="{FF2B5EF4-FFF2-40B4-BE49-F238E27FC236}">
                  <a16:creationId xmlns:a16="http://schemas.microsoft.com/office/drawing/2014/main" id="{BF06E39C-C029-4EB0-8207-2392C9197D08}"/>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1" name="Freeform 6">
              <a:extLst>
                <a:ext uri="{FF2B5EF4-FFF2-40B4-BE49-F238E27FC236}">
                  <a16:creationId xmlns:a16="http://schemas.microsoft.com/office/drawing/2014/main" id="{0D728261-83ED-4D4C-9B91-976C9D6DF0F7}"/>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7">
              <a:extLst>
                <a:ext uri="{FF2B5EF4-FFF2-40B4-BE49-F238E27FC236}">
                  <a16:creationId xmlns:a16="http://schemas.microsoft.com/office/drawing/2014/main" id="{345F75AE-9DCE-410C-9825-A4F969AD5522}"/>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8">
              <a:extLst>
                <a:ext uri="{FF2B5EF4-FFF2-40B4-BE49-F238E27FC236}">
                  <a16:creationId xmlns:a16="http://schemas.microsoft.com/office/drawing/2014/main" id="{039EA57E-5F1F-479F-98F0-8F4953516F88}"/>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9">
              <a:extLst>
                <a:ext uri="{FF2B5EF4-FFF2-40B4-BE49-F238E27FC236}">
                  <a16:creationId xmlns:a16="http://schemas.microsoft.com/office/drawing/2014/main" id="{49F8D6C9-C6A5-4DB6-97DF-BA8BC6FE1BCB}"/>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10">
              <a:extLst>
                <a:ext uri="{FF2B5EF4-FFF2-40B4-BE49-F238E27FC236}">
                  <a16:creationId xmlns:a16="http://schemas.microsoft.com/office/drawing/2014/main" id="{1980E8DA-9AFA-4A9B-8EFB-549F8E29068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154642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ext + picture (2)">
    <p:spTree>
      <p:nvGrpSpPr>
        <p:cNvPr id="1" name=""/>
        <p:cNvGrpSpPr/>
        <p:nvPr/>
      </p:nvGrpSpPr>
      <p:grpSpPr>
        <a:xfrm>
          <a:off x="0" y="0"/>
          <a:ext cx="0" cy="0"/>
          <a:chOff x="0" y="0"/>
          <a:chExt cx="0" cy="0"/>
        </a:xfrm>
      </p:grpSpPr>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609600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3" name="Fußzeilenplatzhalter 2"/>
          <p:cNvSpPr>
            <a:spLocks noGrp="1"/>
          </p:cNvSpPr>
          <p:nvPr>
            <p:ph type="ftr" sz="quarter" idx="11"/>
          </p:nvPr>
        </p:nvSpPr>
        <p:spPr>
          <a:xfrm>
            <a:off x="526630" y="6356351"/>
            <a:ext cx="4957792"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526630"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tx1"/>
                </a:solidFill>
              </a:defRPr>
            </a:lvl1pPr>
          </a:lstStyle>
          <a:p>
            <a:pPr lvl="0"/>
            <a:r>
              <a:rPr lang="en-US" noProof="0"/>
              <a:t>Click to edit Master text styles</a:t>
            </a:r>
            <a:endParaRPr lang="pl-PL" noProof="0"/>
          </a:p>
        </p:txBody>
      </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41" name="Titelplatzhalter 1">
            <a:extLst>
              <a:ext uri="{FF2B5EF4-FFF2-40B4-BE49-F238E27FC236}">
                <a16:creationId xmlns:a16="http://schemas.microsoft.com/office/drawing/2014/main" id="{51D51F89-9039-4CB7-A0CD-53EEBDC83129}"/>
              </a:ext>
            </a:extLst>
          </p:cNvPr>
          <p:cNvSpPr>
            <a:spLocks noGrp="1"/>
          </p:cNvSpPr>
          <p:nvPr>
            <p:ph type="title" hasCustomPrompt="1"/>
          </p:nvPr>
        </p:nvSpPr>
        <p:spPr>
          <a:xfrm>
            <a:off x="526631" y="848201"/>
            <a:ext cx="4986984"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endParaRPr lang="pl-PL" noProof="0"/>
          </a:p>
        </p:txBody>
      </p:sp>
    </p:spTree>
    <p:extLst>
      <p:ext uri="{BB962C8B-B14F-4D97-AF65-F5344CB8AC3E}">
        <p14:creationId xmlns:p14="http://schemas.microsoft.com/office/powerpoint/2010/main" val="8560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slide (1)">
    <p:spTree>
      <p:nvGrpSpPr>
        <p:cNvPr id="1" name=""/>
        <p:cNvGrpSpPr/>
        <p:nvPr/>
      </p:nvGrpSpPr>
      <p:grpSpPr>
        <a:xfrm>
          <a:off x="0" y="0"/>
          <a:ext cx="0" cy="0"/>
          <a:chOff x="0" y="0"/>
          <a:chExt cx="0" cy="0"/>
        </a:xfrm>
      </p:grpSpPr>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tx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000">
                <a:solidFill>
                  <a:srgbClr val="000000"/>
                </a:solidFill>
              </a:defRPr>
            </a:lvl1pPr>
          </a:lstStyle>
          <a:p>
            <a:pPr lvl="0"/>
            <a:r>
              <a:rPr lang="en-US" noProof="0"/>
              <a:t>Address details / contact</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3600" b="1"/>
            </a:lvl1pPr>
          </a:lstStyle>
          <a:p>
            <a:r>
              <a:rPr lang="en-US" noProof="0"/>
              <a:t>Contact:</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rgbClr val="000000"/>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5C08D64-C3DA-44F9-9E88-3B87D5486FA3}"/>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BACE0832-6D72-4CD5-8EB5-A283E3C107F8}"/>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B83763B0-B546-48E5-9695-F0D83692E13E}"/>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A5E2E277-9B5C-4811-91EF-1CF8B49034F8}"/>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921F3C-0AB6-4FF1-B65E-E99A463CBDFC}"/>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FA0CE0A7-D80D-40F8-B347-BED9725CC1A4}"/>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26947DDD-797A-42CB-866B-93BCE65A8A29}"/>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AAAA886A-97CE-4CC6-8FF5-825386F12598}"/>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F52EF929-F897-455C-9A7D-A64E6E63F56E}"/>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8AA310E6-D631-4275-A1BF-CD0B0950E78A}"/>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1FFD77D-2DA7-4C65-834B-B1374EC5F670}"/>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2A95DCF-267B-4390-AD3B-5E1C9BC0F1A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91A621E8-38EE-4D8C-B66D-D59F365D4C1C}"/>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C53396C8-3A9C-44E7-9610-6435F4EFAEC0}"/>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5B533D4B-A375-4F00-9C66-BB65C3CEA7B9}"/>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6741CC0E-A391-41CE-9B86-F751CD833F69}"/>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04AF7854-5EDD-4A9B-8B2F-EEAA20B0BC48}"/>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C410A2A-3FB8-44C5-A8B7-89CF29C406B4}"/>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BDA55D02-F9E5-48C8-B198-718002A62506}"/>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6FFC9E8-AB22-405D-8283-72BFCEDC64EE}"/>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14C83B44-05A1-4CAE-ADC7-53BB18A463C2}"/>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DF4700B0-42F3-4819-8132-88B121C23CDA}"/>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917B1461-1C05-4911-B661-1BE152BAB826}"/>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1E02EA0D-0C92-4411-A380-24EFF6FB1145}"/>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22248380-4932-4F50-8533-3B1576BC68EE}"/>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18890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Slide with the slogan (blue)">
    <p:bg>
      <p:bgPr>
        <a:solidFill>
          <a:schemeClr val="accent1"/>
        </a:solidFill>
        <a:effectLst/>
      </p:bgPr>
    </p:bg>
    <p:spTree>
      <p:nvGrpSpPr>
        <p:cNvPr id="1" name=""/>
        <p:cNvGrpSpPr/>
        <p:nvPr/>
      </p:nvGrpSpPr>
      <p:grpSpPr>
        <a:xfrm>
          <a:off x="0" y="0"/>
          <a:ext cx="0" cy="0"/>
          <a:chOff x="0" y="0"/>
          <a:chExt cx="0" cy="0"/>
        </a:xfrm>
      </p:grpSpPr>
      <p:sp>
        <p:nvSpPr>
          <p:cNvPr id="34" name="Prostokąt 33">
            <a:extLst>
              <a:ext uri="{FF2B5EF4-FFF2-40B4-BE49-F238E27FC236}">
                <a16:creationId xmlns:a16="http://schemas.microsoft.com/office/drawing/2014/main" id="{F6FB5C9C-1DF4-4568-A51F-75196DD81FE8}"/>
              </a:ext>
            </a:extLst>
          </p:cNvPr>
          <p:cNvSpPr/>
          <p:nvPr userDrawn="1"/>
        </p:nvSpPr>
        <p:spPr bwMode="auto">
          <a:xfrm>
            <a:off x="-18186" y="0"/>
            <a:ext cx="12192000" cy="6858000"/>
          </a:xfrm>
          <a:prstGeom prst="rect">
            <a:avLst/>
          </a:prstGeom>
          <a:solidFill>
            <a:schemeClr val="accent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55" name="Prostokąt 54">
            <a:extLst>
              <a:ext uri="{FF2B5EF4-FFF2-40B4-BE49-F238E27FC236}">
                <a16:creationId xmlns:a16="http://schemas.microsoft.com/office/drawing/2014/main" id="{1F882F9E-1893-46FF-83A1-5F774F029344}"/>
              </a:ext>
            </a:extLst>
          </p:cNvPr>
          <p:cNvSpPr/>
          <p:nvPr/>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pic>
        <p:nvPicPr>
          <p:cNvPr id="7" name="Obraz 6">
            <a:extLst>
              <a:ext uri="{FF2B5EF4-FFF2-40B4-BE49-F238E27FC236}">
                <a16:creationId xmlns:a16="http://schemas.microsoft.com/office/drawing/2014/main" id="{BCE3F246-6D30-4A6A-ADAF-E173987111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grpSp>
        <p:nvGrpSpPr>
          <p:cNvPr id="65" name="Group 64"/>
          <p:cNvGrpSpPr/>
          <p:nvPr userDrawn="1"/>
        </p:nvGrpSpPr>
        <p:grpSpPr>
          <a:xfrm>
            <a:off x="7089877" y="4945158"/>
            <a:ext cx="254037" cy="254039"/>
            <a:chOff x="5876583" y="4568961"/>
            <a:chExt cx="254037" cy="254039"/>
          </a:xfrm>
        </p:grpSpPr>
        <p:pic>
          <p:nvPicPr>
            <p:cNvPr id="66"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67"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74"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75"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76"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77" name="Picture 76"/>
          <p:cNvPicPr>
            <a:picLocks noChangeAspect="1"/>
          </p:cNvPicPr>
          <p:nvPr userDrawn="1"/>
        </p:nvPicPr>
        <p:blipFill>
          <a:blip r:embed="rId4"/>
          <a:stretch>
            <a:fillRect/>
          </a:stretch>
        </p:blipFill>
        <p:spPr>
          <a:xfrm>
            <a:off x="4599652" y="4588716"/>
            <a:ext cx="269679" cy="260380"/>
          </a:xfrm>
          <a:prstGeom prst="rect">
            <a:avLst/>
          </a:prstGeom>
        </p:spPr>
      </p:pic>
      <p:pic>
        <p:nvPicPr>
          <p:cNvPr id="78" name="Picture 77"/>
          <p:cNvPicPr>
            <a:picLocks noChangeAspect="1"/>
          </p:cNvPicPr>
          <p:nvPr userDrawn="1"/>
        </p:nvPicPr>
        <p:blipFill>
          <a:blip r:embed="rId5"/>
          <a:stretch>
            <a:fillRect/>
          </a:stretch>
        </p:blipFill>
        <p:spPr>
          <a:xfrm>
            <a:off x="7089877" y="4579417"/>
            <a:ext cx="269679" cy="269679"/>
          </a:xfrm>
          <a:prstGeom prst="rect">
            <a:avLst/>
          </a:prstGeom>
        </p:spPr>
      </p:pic>
      <p:pic>
        <p:nvPicPr>
          <p:cNvPr id="79" name="Picture 78"/>
          <p:cNvPicPr>
            <a:picLocks noChangeAspect="1"/>
          </p:cNvPicPr>
          <p:nvPr userDrawn="1"/>
        </p:nvPicPr>
        <p:blipFill>
          <a:blip r:embed="rId6"/>
          <a:stretch>
            <a:fillRect/>
          </a:stretch>
        </p:blipFill>
        <p:spPr>
          <a:xfrm>
            <a:off x="1097700" y="4584000"/>
            <a:ext cx="260380" cy="269679"/>
          </a:xfrm>
          <a:prstGeom prst="rect">
            <a:avLst/>
          </a:prstGeom>
        </p:spPr>
      </p:pic>
      <p:pic>
        <p:nvPicPr>
          <p:cNvPr id="80" name="Picture 79"/>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94087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turquoise)">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bg2"/>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Trenčianska 56/A</a:t>
            </a:r>
            <a:br>
              <a:rPr lang="en-US" sz="1600" noProof="0">
                <a:solidFill>
                  <a:schemeClr val="tx1"/>
                </a:solidFill>
                <a:cs typeface="Calibri Light" panose="020F0302020204030204" pitchFamily="34" charset="0"/>
              </a:rPr>
            </a:br>
            <a:r>
              <a:rPr lang="en-US" sz="1600" noProof="0">
                <a:solidFill>
                  <a:schemeClr val="tx1"/>
                </a:solidFill>
                <a:cs typeface="Calibri Light" panose="020F0302020204030204" pitchFamily="34" charset="0"/>
              </a:rPr>
              <a:t>821 09 Bratislava, Slovak Republic</a:t>
            </a:r>
          </a:p>
        </p:txBody>
      </p:sp>
      <p:sp>
        <p:nvSpPr>
          <p:cNvPr id="39"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+421 220 838 400</a:t>
            </a:r>
          </a:p>
          <a:p>
            <a:pPr>
              <a:lnSpc>
                <a:spcPct val="150000"/>
              </a:lnSpc>
            </a:pPr>
            <a:r>
              <a:rPr lang="en-US" sz="1600" noProof="0">
                <a:solidFill>
                  <a:schemeClr val="tx1"/>
                </a:solidFill>
                <a:cs typeface="Calibri Light" panose="020F0302020204030204" pitchFamily="34" charset="0"/>
              </a:rPr>
              <a:t>sales@asseco-ce.com</a:t>
            </a:r>
          </a:p>
        </p:txBody>
      </p:sp>
      <p:sp>
        <p:nvSpPr>
          <p:cNvPr id="40"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tx1"/>
                </a:solidFill>
                <a:cs typeface="Calibri Light" panose="020F0302020204030204" pitchFamily="34" charset="0"/>
              </a:rPr>
              <a:t>www.asseco.</a:t>
            </a:r>
            <a:r>
              <a:rPr lang="sk-SK" sz="1600" noProof="0">
                <a:solidFill>
                  <a:schemeClr val="tx1"/>
                </a:solidFill>
                <a:cs typeface="Calibri Light" panose="020F0302020204030204" pitchFamily="34" charset="0"/>
              </a:rPr>
              <a:t>com/ce</a:t>
            </a:r>
            <a:endParaRPr lang="en-US" sz="1600" noProof="0">
              <a:solidFill>
                <a:schemeClr val="tx1"/>
              </a:solidFill>
              <a:cs typeface="Calibri Light" panose="020F0302020204030204" pitchFamily="34" charset="0"/>
            </a:endParaRPr>
          </a:p>
          <a:p>
            <a:pPr>
              <a:lnSpc>
                <a:spcPct val="150000"/>
              </a:lnSpc>
            </a:pPr>
            <a:r>
              <a:rPr lang="en-US" sz="1600" noProof="0">
                <a:solidFill>
                  <a:schemeClr val="tx1"/>
                </a:solidFill>
                <a:cs typeface="Calibri Light" panose="020F0302020204030204" pitchFamily="34" charset="0"/>
              </a:rPr>
              <a:t>linkedin.com/company/asseco-central-europe</a:t>
            </a:r>
          </a:p>
        </p:txBody>
      </p:sp>
      <p:pic>
        <p:nvPicPr>
          <p:cNvPr id="41" name="Picture 40"/>
          <p:cNvPicPr>
            <a:picLocks noChangeAspect="1"/>
          </p:cNvPicPr>
          <p:nvPr userDrawn="1"/>
        </p:nvPicPr>
        <p:blipFill>
          <a:blip r:embed="rId4"/>
          <a:stretch>
            <a:fillRect/>
          </a:stretch>
        </p:blipFill>
        <p:spPr>
          <a:xfrm>
            <a:off x="4599652" y="4588716"/>
            <a:ext cx="269679" cy="260380"/>
          </a:xfrm>
          <a:prstGeom prst="rect">
            <a:avLst/>
          </a:prstGeom>
        </p:spPr>
      </p:pic>
      <p:pic>
        <p:nvPicPr>
          <p:cNvPr id="42" name="Picture 41"/>
          <p:cNvPicPr>
            <a:picLocks noChangeAspect="1"/>
          </p:cNvPicPr>
          <p:nvPr userDrawn="1"/>
        </p:nvPicPr>
        <p:blipFill>
          <a:blip r:embed="rId5"/>
          <a:stretch>
            <a:fillRect/>
          </a:stretch>
        </p:blipFill>
        <p:spPr>
          <a:xfrm>
            <a:off x="7089877" y="4579417"/>
            <a:ext cx="269679" cy="269679"/>
          </a:xfrm>
          <a:prstGeom prst="rect">
            <a:avLst/>
          </a:prstGeom>
        </p:spPr>
      </p:pic>
      <p:pic>
        <p:nvPicPr>
          <p:cNvPr id="43" name="Picture 42"/>
          <p:cNvPicPr>
            <a:picLocks noChangeAspect="1"/>
          </p:cNvPicPr>
          <p:nvPr userDrawn="1"/>
        </p:nvPicPr>
        <p:blipFill>
          <a:blip r:embed="rId6"/>
          <a:stretch>
            <a:fillRect/>
          </a:stretch>
        </p:blipFill>
        <p:spPr>
          <a:xfrm>
            <a:off x="1097700" y="4584000"/>
            <a:ext cx="260380" cy="269679"/>
          </a:xfrm>
          <a:prstGeom prst="rect">
            <a:avLst/>
          </a:prstGeom>
        </p:spPr>
      </p:pic>
      <p:pic>
        <p:nvPicPr>
          <p:cNvPr id="44" name="Picture 43"/>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399466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green)">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accent2"/>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tx1"/>
                </a:solidFill>
                <a:cs typeface="Calibri Light" panose="020F0302020204030204" pitchFamily="34" charset="0"/>
              </a:rPr>
              <a:t>Asseco </a:t>
            </a:r>
            <a:r>
              <a:rPr lang="sk-SK" sz="2933" b="1" noProof="0">
                <a:solidFill>
                  <a:schemeClr val="tx1"/>
                </a:solidFill>
                <a:cs typeface="Calibri Light" panose="020F0302020204030204" pitchFamily="34" charset="0"/>
              </a:rPr>
              <a:t>Central Europe</a:t>
            </a:r>
            <a:endParaRPr lang="en-US" sz="2933" b="1" noProof="0">
              <a:solidFill>
                <a:schemeClr val="tx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9"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40"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41" name="Picture 40"/>
          <p:cNvPicPr>
            <a:picLocks noChangeAspect="1"/>
          </p:cNvPicPr>
          <p:nvPr userDrawn="1"/>
        </p:nvPicPr>
        <p:blipFill>
          <a:blip r:embed="rId4"/>
          <a:stretch>
            <a:fillRect/>
          </a:stretch>
        </p:blipFill>
        <p:spPr>
          <a:xfrm>
            <a:off x="4599652" y="4588716"/>
            <a:ext cx="269679" cy="260380"/>
          </a:xfrm>
          <a:prstGeom prst="rect">
            <a:avLst/>
          </a:prstGeom>
        </p:spPr>
      </p:pic>
      <p:pic>
        <p:nvPicPr>
          <p:cNvPr id="42" name="Picture 41"/>
          <p:cNvPicPr>
            <a:picLocks noChangeAspect="1"/>
          </p:cNvPicPr>
          <p:nvPr userDrawn="1"/>
        </p:nvPicPr>
        <p:blipFill>
          <a:blip r:embed="rId5"/>
          <a:stretch>
            <a:fillRect/>
          </a:stretch>
        </p:blipFill>
        <p:spPr>
          <a:xfrm>
            <a:off x="7089877" y="4579417"/>
            <a:ext cx="269679" cy="269679"/>
          </a:xfrm>
          <a:prstGeom prst="rect">
            <a:avLst/>
          </a:prstGeom>
        </p:spPr>
      </p:pic>
      <p:pic>
        <p:nvPicPr>
          <p:cNvPr id="43" name="Picture 42"/>
          <p:cNvPicPr>
            <a:picLocks noChangeAspect="1"/>
          </p:cNvPicPr>
          <p:nvPr userDrawn="1"/>
        </p:nvPicPr>
        <p:blipFill>
          <a:blip r:embed="rId6"/>
          <a:stretch>
            <a:fillRect/>
          </a:stretch>
        </p:blipFill>
        <p:spPr>
          <a:xfrm>
            <a:off x="1097700" y="4584000"/>
            <a:ext cx="260380" cy="269679"/>
          </a:xfrm>
          <a:prstGeom prst="rect">
            <a:avLst/>
          </a:prstGeom>
        </p:spPr>
      </p:pic>
      <p:pic>
        <p:nvPicPr>
          <p:cNvPr id="44" name="Picture 43"/>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371849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purple)">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accent3"/>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4"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6" name="Picture 35"/>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37" name="Picture 36"/>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38" name="Picture 37"/>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39" name="Picture 38"/>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13984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red)">
    <p:bg>
      <p:bgPr>
        <a:solidFill>
          <a:schemeClr val="bg2"/>
        </a:solidFill>
        <a:effectLst/>
      </p:bgPr>
    </p:bg>
    <p:spTree>
      <p:nvGrpSpPr>
        <p:cNvPr id="1" name=""/>
        <p:cNvGrpSpPr/>
        <p:nvPr/>
      </p:nvGrpSpPr>
      <p:grpSpPr>
        <a:xfrm>
          <a:off x="0" y="0"/>
          <a:ext cx="0" cy="0"/>
          <a:chOff x="0" y="0"/>
          <a:chExt cx="0" cy="0"/>
        </a:xfrm>
      </p:grpSpPr>
      <p:sp>
        <p:nvSpPr>
          <p:cNvPr id="33" name="Prostokąt 32">
            <a:extLst>
              <a:ext uri="{FF2B5EF4-FFF2-40B4-BE49-F238E27FC236}">
                <a16:creationId xmlns:a16="http://schemas.microsoft.com/office/drawing/2014/main" id="{2C88A7F9-9CD3-4A89-8868-9B2AE1FA25CC}"/>
              </a:ext>
            </a:extLst>
          </p:cNvPr>
          <p:cNvSpPr/>
          <p:nvPr userDrawn="1"/>
        </p:nvSpPr>
        <p:spPr bwMode="auto">
          <a:xfrm>
            <a:off x="0" y="0"/>
            <a:ext cx="12192000" cy="6858000"/>
          </a:xfrm>
          <a:prstGeom prst="rect">
            <a:avLst/>
          </a:prstGeom>
          <a:solidFill>
            <a:schemeClr val="accent5"/>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14CF2A79-0052-4582-877F-8B222B8482E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9"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40"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41" name="Picture 40"/>
          <p:cNvPicPr>
            <a:picLocks noChangeAspect="1"/>
          </p:cNvPicPr>
          <p:nvPr userDrawn="1"/>
        </p:nvPicPr>
        <p:blipFill>
          <a:blip r:embed="rId4"/>
          <a:stretch>
            <a:fillRect/>
          </a:stretch>
        </p:blipFill>
        <p:spPr>
          <a:xfrm>
            <a:off x="4599652" y="4588716"/>
            <a:ext cx="269679" cy="260380"/>
          </a:xfrm>
          <a:prstGeom prst="rect">
            <a:avLst/>
          </a:prstGeom>
        </p:spPr>
      </p:pic>
      <p:pic>
        <p:nvPicPr>
          <p:cNvPr id="42" name="Picture 41"/>
          <p:cNvPicPr>
            <a:picLocks noChangeAspect="1"/>
          </p:cNvPicPr>
          <p:nvPr userDrawn="1"/>
        </p:nvPicPr>
        <p:blipFill>
          <a:blip r:embed="rId5"/>
          <a:stretch>
            <a:fillRect/>
          </a:stretch>
        </p:blipFill>
        <p:spPr>
          <a:xfrm>
            <a:off x="7089877" y="4579417"/>
            <a:ext cx="269679" cy="269679"/>
          </a:xfrm>
          <a:prstGeom prst="rect">
            <a:avLst/>
          </a:prstGeom>
        </p:spPr>
      </p:pic>
      <p:pic>
        <p:nvPicPr>
          <p:cNvPr id="43" name="Picture 42"/>
          <p:cNvPicPr>
            <a:picLocks noChangeAspect="1"/>
          </p:cNvPicPr>
          <p:nvPr userDrawn="1"/>
        </p:nvPicPr>
        <p:blipFill>
          <a:blip r:embed="rId6"/>
          <a:stretch>
            <a:fillRect/>
          </a:stretch>
        </p:blipFill>
        <p:spPr>
          <a:xfrm>
            <a:off x="1097700" y="4584000"/>
            <a:ext cx="260380" cy="269679"/>
          </a:xfrm>
          <a:prstGeom prst="rect">
            <a:avLst/>
          </a:prstGeom>
        </p:spPr>
      </p:pic>
      <p:pic>
        <p:nvPicPr>
          <p:cNvPr id="44" name="Picture 43"/>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987862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yellow)">
    <p:bg>
      <p:bgPr>
        <a:solidFill>
          <a:schemeClr val="accent1"/>
        </a:solidFill>
        <a:effectLst/>
      </p:bgPr>
    </p:bg>
    <p:spTree>
      <p:nvGrpSpPr>
        <p:cNvPr id="1" name=""/>
        <p:cNvGrpSpPr/>
        <p:nvPr/>
      </p:nvGrpSpPr>
      <p:grpSpPr>
        <a:xfrm>
          <a:off x="0" y="0"/>
          <a:ext cx="0" cy="0"/>
          <a:chOff x="0" y="0"/>
          <a:chExt cx="0" cy="0"/>
        </a:xfrm>
      </p:grpSpPr>
      <p:sp>
        <p:nvSpPr>
          <p:cNvPr id="34" name="Prostokąt 33">
            <a:extLst>
              <a:ext uri="{FF2B5EF4-FFF2-40B4-BE49-F238E27FC236}">
                <a16:creationId xmlns:a16="http://schemas.microsoft.com/office/drawing/2014/main" id="{F6FB5C9C-1DF4-4568-A51F-75196DD81FE8}"/>
              </a:ext>
            </a:extLst>
          </p:cNvPr>
          <p:cNvSpPr/>
          <p:nvPr userDrawn="1"/>
        </p:nvSpPr>
        <p:spPr bwMode="auto">
          <a:xfrm>
            <a:off x="0" y="0"/>
            <a:ext cx="12192000" cy="6858000"/>
          </a:xfrm>
          <a:prstGeom prst="rect">
            <a:avLst/>
          </a:prstGeom>
          <a:solidFill>
            <a:schemeClr val="accent6"/>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7" name="Obraz 6">
            <a:extLst>
              <a:ext uri="{FF2B5EF4-FFF2-40B4-BE49-F238E27FC236}">
                <a16:creationId xmlns:a16="http://schemas.microsoft.com/office/drawing/2014/main" id="{BCE3F246-6D30-4A6A-ADAF-E173987111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43640"/>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tx1"/>
                </a:solidFill>
                <a:cs typeface="Calibri Light" panose="020F0302020204030204" pitchFamily="34" charset="0"/>
              </a:rPr>
              <a:t>Asseco </a:t>
            </a:r>
            <a:r>
              <a:rPr lang="sk-SK" sz="2933" b="1" noProof="0">
                <a:solidFill>
                  <a:schemeClr val="tx1"/>
                </a:solidFill>
                <a:cs typeface="Calibri Light" panose="020F0302020204030204" pitchFamily="34" charset="0"/>
              </a:rPr>
              <a:t>Central Europe</a:t>
            </a:r>
            <a:endParaRPr lang="en-US" sz="2933" b="1" noProof="0">
              <a:solidFill>
                <a:schemeClr val="tx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rgbClr val="0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2"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Trenčianska 56/A</a:t>
            </a:r>
            <a:br>
              <a:rPr lang="en-US" sz="1600" noProof="0">
                <a:solidFill>
                  <a:schemeClr val="tx1"/>
                </a:solidFill>
                <a:cs typeface="Calibri Light" panose="020F0302020204030204" pitchFamily="34" charset="0"/>
              </a:rPr>
            </a:br>
            <a:r>
              <a:rPr lang="en-US" sz="1600" noProof="0">
                <a:solidFill>
                  <a:schemeClr val="tx1"/>
                </a:solidFill>
                <a:cs typeface="Calibri Light" panose="020F0302020204030204" pitchFamily="34" charset="0"/>
              </a:rPr>
              <a:t>821 09 Bratislava, Slovak Republic</a:t>
            </a:r>
          </a:p>
        </p:txBody>
      </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tx1"/>
                </a:solidFill>
                <a:cs typeface="Calibri Light" panose="020F0302020204030204" pitchFamily="34" charset="0"/>
              </a:rPr>
              <a:t>+421 220 838 400</a:t>
            </a:r>
          </a:p>
          <a:p>
            <a:pPr>
              <a:lnSpc>
                <a:spcPct val="150000"/>
              </a:lnSpc>
            </a:pPr>
            <a:r>
              <a:rPr lang="en-US" sz="1600" noProof="0">
                <a:solidFill>
                  <a:schemeClr val="tx1"/>
                </a:solidFill>
                <a:cs typeface="Calibri Light" panose="020F0302020204030204" pitchFamily="34" charset="0"/>
              </a:rPr>
              <a:t>sales@asseco-ce.com</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tx1"/>
                </a:solidFill>
                <a:cs typeface="Calibri Light" panose="020F0302020204030204" pitchFamily="34" charset="0"/>
              </a:rPr>
              <a:t>www.asseco.</a:t>
            </a:r>
            <a:r>
              <a:rPr lang="sk-SK" sz="1600" noProof="0">
                <a:solidFill>
                  <a:schemeClr val="tx1"/>
                </a:solidFill>
                <a:cs typeface="Calibri Light" panose="020F0302020204030204" pitchFamily="34" charset="0"/>
              </a:rPr>
              <a:t>com/ce</a:t>
            </a:r>
            <a:endParaRPr lang="en-US" sz="1600" noProof="0">
              <a:solidFill>
                <a:schemeClr val="tx1"/>
              </a:solidFill>
              <a:cs typeface="Calibri Light" panose="020F0302020204030204" pitchFamily="34" charset="0"/>
            </a:endParaRPr>
          </a:p>
          <a:p>
            <a:pPr>
              <a:lnSpc>
                <a:spcPct val="150000"/>
              </a:lnSpc>
            </a:pPr>
            <a:r>
              <a:rPr lang="en-US" sz="1600" noProof="0">
                <a:solidFill>
                  <a:schemeClr val="tx1"/>
                </a:solidFill>
                <a:cs typeface="Calibri Light" panose="020F0302020204030204" pitchFamily="34" charset="0"/>
              </a:rPr>
              <a:t>linkedin.com/company/asseco-central-europe</a:t>
            </a:r>
          </a:p>
        </p:txBody>
      </p:sp>
      <p:pic>
        <p:nvPicPr>
          <p:cNvPr id="37" name="Picture 36"/>
          <p:cNvPicPr>
            <a:picLocks noChangeAspect="1"/>
          </p:cNvPicPr>
          <p:nvPr userDrawn="1"/>
        </p:nvPicPr>
        <p:blipFill>
          <a:blip r:embed="rId4"/>
          <a:stretch>
            <a:fillRect/>
          </a:stretch>
        </p:blipFill>
        <p:spPr>
          <a:xfrm>
            <a:off x="4599652" y="4588716"/>
            <a:ext cx="269679" cy="260380"/>
          </a:xfrm>
          <a:prstGeom prst="rect">
            <a:avLst/>
          </a:prstGeom>
        </p:spPr>
      </p:pic>
      <p:pic>
        <p:nvPicPr>
          <p:cNvPr id="38" name="Picture 37"/>
          <p:cNvPicPr>
            <a:picLocks noChangeAspect="1"/>
          </p:cNvPicPr>
          <p:nvPr userDrawn="1"/>
        </p:nvPicPr>
        <p:blipFill>
          <a:blip r:embed="rId5"/>
          <a:stretch>
            <a:fillRect/>
          </a:stretch>
        </p:blipFill>
        <p:spPr>
          <a:xfrm>
            <a:off x="7089877" y="4579417"/>
            <a:ext cx="269679" cy="269679"/>
          </a:xfrm>
          <a:prstGeom prst="rect">
            <a:avLst/>
          </a:prstGeom>
        </p:spPr>
      </p:pic>
      <p:pic>
        <p:nvPicPr>
          <p:cNvPr id="40" name="Picture 39"/>
          <p:cNvPicPr>
            <a:picLocks noChangeAspect="1"/>
          </p:cNvPicPr>
          <p:nvPr userDrawn="1"/>
        </p:nvPicPr>
        <p:blipFill>
          <a:blip r:embed="rId6"/>
          <a:stretch>
            <a:fillRect/>
          </a:stretch>
        </p:blipFill>
        <p:spPr>
          <a:xfrm>
            <a:off x="1097700" y="4584000"/>
            <a:ext cx="260380" cy="269679"/>
          </a:xfrm>
          <a:prstGeom prst="rect">
            <a:avLst/>
          </a:prstGeom>
        </p:spPr>
      </p:pic>
      <p:pic>
        <p:nvPicPr>
          <p:cNvPr id="41" name="Picture 40"/>
          <p:cNvPicPr>
            <a:picLocks noChangeAspect="1"/>
          </p:cNvPicPr>
          <p:nvPr userDrawn="1"/>
        </p:nvPicPr>
        <p:blipFill>
          <a:blip r:embed="rId7"/>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151781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 text ">
    <p:spTree>
      <p:nvGrpSpPr>
        <p:cNvPr id="1" name=""/>
        <p:cNvGrpSpPr/>
        <p:nvPr/>
      </p:nvGrpSpPr>
      <p:grpSpPr>
        <a:xfrm>
          <a:off x="0" y="0"/>
          <a:ext cx="0" cy="0"/>
          <a:chOff x="0" y="0"/>
          <a:chExt cx="0" cy="0"/>
        </a:xfrm>
      </p:grpSpPr>
      <p:sp>
        <p:nvSpPr>
          <p:cNvPr id="4" name="Fußzeilenplatzhalter 3"/>
          <p:cNvSpPr>
            <a:spLocks noGrp="1"/>
          </p:cNvSpPr>
          <p:nvPr userDrawn="1">
            <p:ph type="ftr" sz="quarter" idx="11"/>
          </p:nvPr>
        </p:nvSpPr>
        <p:spPr>
          <a:xfrm>
            <a:off x="526627" y="6356351"/>
            <a:ext cx="8306825" cy="365125"/>
          </a:xfrm>
        </p:spPr>
        <p:txBody>
          <a:bodyPr/>
          <a:lstStyle>
            <a:lvl1pPr>
              <a:defRPr sz="900">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rgbClr val="000000"/>
                </a:solidFill>
              </a:defRPr>
            </a:lvl1pPr>
          </a:lstStyle>
          <a:p>
            <a:r>
              <a:rPr lang="en-US" noProof="0"/>
              <a:t>Click to edit Master title style</a:t>
            </a:r>
            <a:endParaRPr lang="pl-PL" noProof="0"/>
          </a:p>
        </p:txBody>
      </p:sp>
      <p:grpSp>
        <p:nvGrpSpPr>
          <p:cNvPr id="13" name="Grupa 12"/>
          <p:cNvGrpSpPr/>
          <p:nvPr userDrawn="1"/>
        </p:nvGrpSpPr>
        <p:grpSpPr>
          <a:xfrm>
            <a:off x="9857088" y="296189"/>
            <a:ext cx="1888448" cy="208076"/>
            <a:chOff x="1719263" y="3114675"/>
            <a:chExt cx="5705476" cy="628650"/>
          </a:xfrm>
          <a:solidFill>
            <a:srgbClr val="000000"/>
          </a:solidFill>
        </p:grpSpPr>
        <p:sp>
          <p:nvSpPr>
            <p:cNvPr id="14"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6"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5"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6"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0" name="Grupa 69">
            <a:extLst>
              <a:ext uri="{FF2B5EF4-FFF2-40B4-BE49-F238E27FC236}">
                <a16:creationId xmlns:a16="http://schemas.microsoft.com/office/drawing/2014/main" id="{D5539951-E545-4582-BE00-AC4E71EFCFA2}"/>
              </a:ext>
            </a:extLst>
          </p:cNvPr>
          <p:cNvGrpSpPr/>
          <p:nvPr userDrawn="1"/>
        </p:nvGrpSpPr>
        <p:grpSpPr>
          <a:xfrm rot="5400000">
            <a:off x="-3572540" y="3312041"/>
            <a:ext cx="6815472" cy="233918"/>
            <a:chOff x="0" y="-711770"/>
            <a:chExt cx="4642907" cy="564813"/>
          </a:xfrm>
        </p:grpSpPr>
        <p:grpSp>
          <p:nvGrpSpPr>
            <p:cNvPr id="71" name="Grupa 70">
              <a:extLst>
                <a:ext uri="{FF2B5EF4-FFF2-40B4-BE49-F238E27FC236}">
                  <a16:creationId xmlns:a16="http://schemas.microsoft.com/office/drawing/2014/main" id="{6F49C615-9021-4D6D-B3D4-AAC6EB7AFE32}"/>
                </a:ext>
              </a:extLst>
            </p:cNvPr>
            <p:cNvGrpSpPr/>
            <p:nvPr userDrawn="1"/>
          </p:nvGrpSpPr>
          <p:grpSpPr>
            <a:xfrm>
              <a:off x="791421" y="-711770"/>
              <a:ext cx="685800" cy="564813"/>
              <a:chOff x="304800" y="937146"/>
              <a:chExt cx="1624082" cy="286603"/>
            </a:xfrm>
          </p:grpSpPr>
          <p:sp>
            <p:nvSpPr>
              <p:cNvPr id="92" name="Prostokąt: zaokrąglone rogi 91">
                <a:extLst>
                  <a:ext uri="{FF2B5EF4-FFF2-40B4-BE49-F238E27FC236}">
                    <a16:creationId xmlns:a16="http://schemas.microsoft.com/office/drawing/2014/main" id="{175FAC5E-9D12-42AA-9FAA-597661EEF247}"/>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4403BE2D-633B-4E03-A153-9F47B1C5269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B888EA1E-2D37-47DB-9482-6F31D7FBE55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2" name="Grupa 71">
              <a:extLst>
                <a:ext uri="{FF2B5EF4-FFF2-40B4-BE49-F238E27FC236}">
                  <a16:creationId xmlns:a16="http://schemas.microsoft.com/office/drawing/2014/main" id="{00429A59-91F4-48D6-BA77-086E4D4887B8}"/>
                </a:ext>
              </a:extLst>
            </p:cNvPr>
            <p:cNvGrpSpPr/>
            <p:nvPr userDrawn="1"/>
          </p:nvGrpSpPr>
          <p:grpSpPr>
            <a:xfrm>
              <a:off x="2374263" y="-711770"/>
              <a:ext cx="685800" cy="564813"/>
              <a:chOff x="304800" y="937146"/>
              <a:chExt cx="1624082" cy="286603"/>
            </a:xfrm>
          </p:grpSpPr>
          <p:sp>
            <p:nvSpPr>
              <p:cNvPr id="89" name="Prostokąt: zaokrąglone rogi 88">
                <a:extLst>
                  <a:ext uri="{FF2B5EF4-FFF2-40B4-BE49-F238E27FC236}">
                    <a16:creationId xmlns:a16="http://schemas.microsoft.com/office/drawing/2014/main" id="{85553435-8AD3-409C-B838-3DF3E0B092CD}"/>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2E5CA54E-6AE5-4B16-A352-29AA7097B2E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041B050B-2BB8-4944-81FC-687F0F405E8F}"/>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F10A9DF5-F867-4074-98C0-41D2B18F0C66}"/>
                </a:ext>
              </a:extLst>
            </p:cNvPr>
            <p:cNvGrpSpPr/>
            <p:nvPr userDrawn="1"/>
          </p:nvGrpSpPr>
          <p:grpSpPr>
            <a:xfrm>
              <a:off x="1582842" y="-711770"/>
              <a:ext cx="685800" cy="564813"/>
              <a:chOff x="304800" y="937146"/>
              <a:chExt cx="1624082" cy="286603"/>
            </a:xfrm>
          </p:grpSpPr>
          <p:sp>
            <p:nvSpPr>
              <p:cNvPr id="86" name="Prostokąt: zaokrąglone rogi 85">
                <a:extLst>
                  <a:ext uri="{FF2B5EF4-FFF2-40B4-BE49-F238E27FC236}">
                    <a16:creationId xmlns:a16="http://schemas.microsoft.com/office/drawing/2014/main" id="{F97C62E3-6280-4C41-89CF-39193C8B6E4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3951D5DB-F513-491D-9E1B-30500C153A15}"/>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2F59F67C-D631-49B5-8E61-D73DA0A42CF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E7E0B7E4-9343-4EDB-BF83-05E827E363A3}"/>
                </a:ext>
              </a:extLst>
            </p:cNvPr>
            <p:cNvGrpSpPr/>
            <p:nvPr userDrawn="1"/>
          </p:nvGrpSpPr>
          <p:grpSpPr>
            <a:xfrm>
              <a:off x="0" y="-711770"/>
              <a:ext cx="685800" cy="564813"/>
              <a:chOff x="304800" y="937146"/>
              <a:chExt cx="1624082" cy="286603"/>
            </a:xfrm>
          </p:grpSpPr>
          <p:sp>
            <p:nvSpPr>
              <p:cNvPr id="83" name="Prostokąt: zaokrąglone rogi 82">
                <a:extLst>
                  <a:ext uri="{FF2B5EF4-FFF2-40B4-BE49-F238E27FC236}">
                    <a16:creationId xmlns:a16="http://schemas.microsoft.com/office/drawing/2014/main" id="{9109EA9E-248E-4ADB-AFF8-45FEE1CB8BF9}"/>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41A7283C-376C-4558-8F7F-CF331216340A}"/>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763F5EF9-DB6A-4CC5-904A-E3E9A60D010F}"/>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B04CFC9-0250-45D4-931F-4A9984A41469}"/>
                </a:ext>
              </a:extLst>
            </p:cNvPr>
            <p:cNvGrpSpPr/>
            <p:nvPr userDrawn="1"/>
          </p:nvGrpSpPr>
          <p:grpSpPr>
            <a:xfrm>
              <a:off x="3957107" y="-711770"/>
              <a:ext cx="685800" cy="564813"/>
              <a:chOff x="304800" y="937146"/>
              <a:chExt cx="1624082" cy="286603"/>
            </a:xfrm>
          </p:grpSpPr>
          <p:sp>
            <p:nvSpPr>
              <p:cNvPr id="80" name="Prostokąt: zaokrąglone rogi 79">
                <a:extLst>
                  <a:ext uri="{FF2B5EF4-FFF2-40B4-BE49-F238E27FC236}">
                    <a16:creationId xmlns:a16="http://schemas.microsoft.com/office/drawing/2014/main" id="{C8735117-9F66-4F70-869E-8670DF1D4D98}"/>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02465AE8-EFA2-44FA-8572-427D6C311FC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DFC47CAC-5AFC-4D94-AF57-2058B853FBE4}"/>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860D55B7-6F1E-48CF-9E96-E96EF6BB7CC0}"/>
                </a:ext>
              </a:extLst>
            </p:cNvPr>
            <p:cNvGrpSpPr/>
            <p:nvPr userDrawn="1"/>
          </p:nvGrpSpPr>
          <p:grpSpPr>
            <a:xfrm>
              <a:off x="3165684" y="-711770"/>
              <a:ext cx="685800" cy="564813"/>
              <a:chOff x="304800" y="937146"/>
              <a:chExt cx="1624082" cy="286603"/>
            </a:xfrm>
          </p:grpSpPr>
          <p:sp>
            <p:nvSpPr>
              <p:cNvPr id="77" name="Prostokąt: zaokrąglone rogi 76">
                <a:extLst>
                  <a:ext uri="{FF2B5EF4-FFF2-40B4-BE49-F238E27FC236}">
                    <a16:creationId xmlns:a16="http://schemas.microsoft.com/office/drawing/2014/main" id="{AC72421F-7D88-48A4-9F24-577CC60BC70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BAE7DE43-A30F-4213-954E-440A6CF615AB}"/>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7A34C9A9-DFD9-4118-B8D3-CF2EDABCA633}"/>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Logo (2)">
    <p:bg>
      <p:bgPr>
        <a:solidFill>
          <a:schemeClr val="tx1"/>
        </a:solidFill>
        <a:effectLst/>
      </p:bgPr>
    </p:bg>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D22F0230-BC83-43B4-8F26-F71DCC2423E9}"/>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grpSp>
        <p:nvGrpSpPr>
          <p:cNvPr id="10" name="Grupa 13">
            <a:extLst>
              <a:ext uri="{FF2B5EF4-FFF2-40B4-BE49-F238E27FC236}">
                <a16:creationId xmlns:a16="http://schemas.microsoft.com/office/drawing/2014/main" id="{FAE1F845-3B37-4F12-BE00-310A83771115}"/>
              </a:ext>
            </a:extLst>
          </p:cNvPr>
          <p:cNvGrpSpPr/>
          <p:nvPr userDrawn="1"/>
        </p:nvGrpSpPr>
        <p:grpSpPr>
          <a:xfrm>
            <a:off x="2794002" y="3065175"/>
            <a:ext cx="6603998" cy="727650"/>
            <a:chOff x="1719263" y="3114675"/>
            <a:chExt cx="5705476" cy="628650"/>
          </a:xfrm>
          <a:solidFill>
            <a:schemeClr val="bg1"/>
          </a:solidFill>
        </p:grpSpPr>
        <p:sp>
          <p:nvSpPr>
            <p:cNvPr id="11" name="Freeform 5">
              <a:extLst>
                <a:ext uri="{FF2B5EF4-FFF2-40B4-BE49-F238E27FC236}">
                  <a16:creationId xmlns:a16="http://schemas.microsoft.com/office/drawing/2014/main" id="{A9E25710-FF62-431B-8241-3941C4EB5A4A}"/>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6">
              <a:extLst>
                <a:ext uri="{FF2B5EF4-FFF2-40B4-BE49-F238E27FC236}">
                  <a16:creationId xmlns:a16="http://schemas.microsoft.com/office/drawing/2014/main" id="{D3F48DA7-4038-4F51-8DF5-4453D97C9206}"/>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7">
              <a:extLst>
                <a:ext uri="{FF2B5EF4-FFF2-40B4-BE49-F238E27FC236}">
                  <a16:creationId xmlns:a16="http://schemas.microsoft.com/office/drawing/2014/main" id="{C62A7380-50C3-4360-9EAE-4D5344106E70}"/>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8">
              <a:extLst>
                <a:ext uri="{FF2B5EF4-FFF2-40B4-BE49-F238E27FC236}">
                  <a16:creationId xmlns:a16="http://schemas.microsoft.com/office/drawing/2014/main" id="{F96FD73A-580A-460A-823E-16A147F80A88}"/>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9">
              <a:extLst>
                <a:ext uri="{FF2B5EF4-FFF2-40B4-BE49-F238E27FC236}">
                  <a16:creationId xmlns:a16="http://schemas.microsoft.com/office/drawing/2014/main" id="{C88FBBCC-E501-4ED0-9F20-A0B59220DF0E}"/>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3" name="Freeform 10">
              <a:extLst>
                <a:ext uri="{FF2B5EF4-FFF2-40B4-BE49-F238E27FC236}">
                  <a16:creationId xmlns:a16="http://schemas.microsoft.com/office/drawing/2014/main" id="{5607B6C2-6E16-496C-88E8-CDEC4532D51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194912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tx1"/>
        </a:solidFill>
        <a:effectLst/>
      </p:bgPr>
    </p:bg>
    <p:spTree>
      <p:nvGrpSpPr>
        <p:cNvPr id="1" name=""/>
        <p:cNvGrpSpPr/>
        <p:nvPr/>
      </p:nvGrpSpPr>
      <p:grpSpPr>
        <a:xfrm>
          <a:off x="0" y="0"/>
          <a:ext cx="0" cy="0"/>
          <a:chOff x="0" y="0"/>
          <a:chExt cx="0" cy="0"/>
        </a:xfrm>
      </p:grpSpPr>
      <p:sp>
        <p:nvSpPr>
          <p:cNvPr id="39" name="Prostokąt 38">
            <a:extLst>
              <a:ext uri="{FF2B5EF4-FFF2-40B4-BE49-F238E27FC236}">
                <a16:creationId xmlns:a16="http://schemas.microsoft.com/office/drawing/2014/main" id="{5EEE2F3D-5056-46FA-B773-01BDD9734E42}"/>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bg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400">
                <a:solidFill>
                  <a:schemeClr val="bg1"/>
                </a:solidFill>
              </a:defRPr>
            </a:lvl1pPr>
          </a:lstStyle>
          <a:p>
            <a:pPr lvl="0"/>
            <a:r>
              <a:rPr lang="en-US" noProof="0"/>
              <a:t>Name and surname</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4800" b="1">
                <a:solidFill>
                  <a:schemeClr val="bg1"/>
                </a:solidFill>
              </a:defRPr>
            </a:lvl1pPr>
          </a:lstStyle>
          <a:p>
            <a:r>
              <a:rPr lang="en-US" noProof="0"/>
              <a:t>Title of presentation</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chemeClr val="bg1"/>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3" name="Grupa 72">
            <a:extLst>
              <a:ext uri="{FF2B5EF4-FFF2-40B4-BE49-F238E27FC236}">
                <a16:creationId xmlns:a16="http://schemas.microsoft.com/office/drawing/2014/main" id="{180D6F98-E48F-48F2-AE21-FE38C569C4D6}"/>
              </a:ext>
            </a:extLst>
          </p:cNvPr>
          <p:cNvGrpSpPr/>
          <p:nvPr userDrawn="1"/>
        </p:nvGrpSpPr>
        <p:grpSpPr>
          <a:xfrm rot="5400000">
            <a:off x="-3572540" y="3312041"/>
            <a:ext cx="6815472" cy="233918"/>
            <a:chOff x="0" y="-711770"/>
            <a:chExt cx="4642907" cy="564813"/>
          </a:xfrm>
        </p:grpSpPr>
        <p:grpSp>
          <p:nvGrpSpPr>
            <p:cNvPr id="74" name="Grupa 73">
              <a:extLst>
                <a:ext uri="{FF2B5EF4-FFF2-40B4-BE49-F238E27FC236}">
                  <a16:creationId xmlns:a16="http://schemas.microsoft.com/office/drawing/2014/main" id="{867472D0-194C-4958-A1E3-8A549FB2A7C9}"/>
                </a:ext>
              </a:extLst>
            </p:cNvPr>
            <p:cNvGrpSpPr/>
            <p:nvPr userDrawn="1"/>
          </p:nvGrpSpPr>
          <p:grpSpPr>
            <a:xfrm>
              <a:off x="791421" y="-711770"/>
              <a:ext cx="685800" cy="564813"/>
              <a:chOff x="304800" y="937146"/>
              <a:chExt cx="1624082" cy="286603"/>
            </a:xfrm>
          </p:grpSpPr>
          <p:sp>
            <p:nvSpPr>
              <p:cNvPr id="95" name="Prostokąt: zaokrąglone rogi 94">
                <a:extLst>
                  <a:ext uri="{FF2B5EF4-FFF2-40B4-BE49-F238E27FC236}">
                    <a16:creationId xmlns:a16="http://schemas.microsoft.com/office/drawing/2014/main" id="{A142AB67-0EBA-4E3B-9132-2372FAE43EF7}"/>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F021F457-7475-4CD0-9747-BB6BC6B70B9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zaokrąglone rogi 96">
                <a:extLst>
                  <a:ext uri="{FF2B5EF4-FFF2-40B4-BE49-F238E27FC236}">
                    <a16:creationId xmlns:a16="http://schemas.microsoft.com/office/drawing/2014/main" id="{C7734ED5-D660-47D3-8172-76F6991E500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34F06D12-F0D0-4BB4-A697-1D464F116017}"/>
                </a:ext>
              </a:extLst>
            </p:cNvPr>
            <p:cNvGrpSpPr/>
            <p:nvPr userDrawn="1"/>
          </p:nvGrpSpPr>
          <p:grpSpPr>
            <a:xfrm>
              <a:off x="2374263" y="-711770"/>
              <a:ext cx="685800" cy="564813"/>
              <a:chOff x="304800" y="937146"/>
              <a:chExt cx="1624082" cy="286603"/>
            </a:xfrm>
          </p:grpSpPr>
          <p:sp>
            <p:nvSpPr>
              <p:cNvPr id="92" name="Prostokąt: zaokrąglone rogi 91">
                <a:extLst>
                  <a:ext uri="{FF2B5EF4-FFF2-40B4-BE49-F238E27FC236}">
                    <a16:creationId xmlns:a16="http://schemas.microsoft.com/office/drawing/2014/main" id="{C1554D10-5E44-4B36-BA7D-03925DC9BA02}"/>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538AF2C5-9DB8-4DB3-AD9D-114EB7BE3238}"/>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EE832104-FAD6-49EF-A31B-66A198410C81}"/>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BBEB4BC1-C6B6-4286-9359-6861C5AC6095}"/>
                </a:ext>
              </a:extLst>
            </p:cNvPr>
            <p:cNvGrpSpPr/>
            <p:nvPr userDrawn="1"/>
          </p:nvGrpSpPr>
          <p:grpSpPr>
            <a:xfrm>
              <a:off x="1582842" y="-711770"/>
              <a:ext cx="685800" cy="564813"/>
              <a:chOff x="304800" y="937146"/>
              <a:chExt cx="1624082" cy="286603"/>
            </a:xfrm>
          </p:grpSpPr>
          <p:sp>
            <p:nvSpPr>
              <p:cNvPr id="89" name="Prostokąt: zaokrąglone rogi 88">
                <a:extLst>
                  <a:ext uri="{FF2B5EF4-FFF2-40B4-BE49-F238E27FC236}">
                    <a16:creationId xmlns:a16="http://schemas.microsoft.com/office/drawing/2014/main" id="{21BFEF45-F191-486D-B943-BB4FF81FB333}"/>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FB11255C-BD7C-4950-9FB6-200E8331E9BB}"/>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8FCD4891-00AF-43D7-8614-BF00578A8A50}"/>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A94AA068-C2A5-4092-8EDD-DA105EC777CD}"/>
                </a:ext>
              </a:extLst>
            </p:cNvPr>
            <p:cNvGrpSpPr/>
            <p:nvPr userDrawn="1"/>
          </p:nvGrpSpPr>
          <p:grpSpPr>
            <a:xfrm>
              <a:off x="0" y="-711770"/>
              <a:ext cx="685800" cy="564813"/>
              <a:chOff x="304800" y="937146"/>
              <a:chExt cx="1624082" cy="286603"/>
            </a:xfrm>
          </p:grpSpPr>
          <p:sp>
            <p:nvSpPr>
              <p:cNvPr id="86" name="Prostokąt: zaokrąglone rogi 85">
                <a:extLst>
                  <a:ext uri="{FF2B5EF4-FFF2-40B4-BE49-F238E27FC236}">
                    <a16:creationId xmlns:a16="http://schemas.microsoft.com/office/drawing/2014/main" id="{403EB4B5-2FE5-435A-B871-C17A831E9836}"/>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BC0DED70-1262-4F7F-8C56-68A6A0E4CCDE}"/>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E5CCBF3E-2D4B-4767-91F2-561F255159D9}"/>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CFA25F6D-C93B-49F8-89CE-CA497D5E7943}"/>
                </a:ext>
              </a:extLst>
            </p:cNvPr>
            <p:cNvGrpSpPr/>
            <p:nvPr userDrawn="1"/>
          </p:nvGrpSpPr>
          <p:grpSpPr>
            <a:xfrm>
              <a:off x="3957107" y="-711770"/>
              <a:ext cx="685800" cy="564813"/>
              <a:chOff x="304800" y="937146"/>
              <a:chExt cx="1624082" cy="286603"/>
            </a:xfrm>
          </p:grpSpPr>
          <p:sp>
            <p:nvSpPr>
              <p:cNvPr id="83" name="Prostokąt: zaokrąglone rogi 82">
                <a:extLst>
                  <a:ext uri="{FF2B5EF4-FFF2-40B4-BE49-F238E27FC236}">
                    <a16:creationId xmlns:a16="http://schemas.microsoft.com/office/drawing/2014/main" id="{056933C7-ED4A-4826-9866-BF8A40D13FF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BB58CE3A-2236-47B5-A35B-BD585B15A375}"/>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5E579912-2C2C-42C0-A450-71AF45D48BB9}"/>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9" name="Grupa 78">
              <a:extLst>
                <a:ext uri="{FF2B5EF4-FFF2-40B4-BE49-F238E27FC236}">
                  <a16:creationId xmlns:a16="http://schemas.microsoft.com/office/drawing/2014/main" id="{E901302F-FEF1-4DD1-B1EC-D8A032B258A6}"/>
                </a:ext>
              </a:extLst>
            </p:cNvPr>
            <p:cNvGrpSpPr/>
            <p:nvPr userDrawn="1"/>
          </p:nvGrpSpPr>
          <p:grpSpPr>
            <a:xfrm>
              <a:off x="3165684" y="-711770"/>
              <a:ext cx="685800" cy="564813"/>
              <a:chOff x="304800" y="937146"/>
              <a:chExt cx="1624082" cy="286603"/>
            </a:xfrm>
          </p:grpSpPr>
          <p:sp>
            <p:nvSpPr>
              <p:cNvPr id="80" name="Prostokąt: zaokrąglone rogi 79">
                <a:extLst>
                  <a:ext uri="{FF2B5EF4-FFF2-40B4-BE49-F238E27FC236}">
                    <a16:creationId xmlns:a16="http://schemas.microsoft.com/office/drawing/2014/main" id="{5B193534-2319-4932-B67B-A69B6F382F49}"/>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004C9B93-BCF1-4FAE-834B-24BCBB5E822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1FF192FA-E502-44D7-B72B-23FA12BFAE5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421261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able of contents (3)">
    <p:spTree>
      <p:nvGrpSpPr>
        <p:cNvPr id="1" name=""/>
        <p:cNvGrpSpPr/>
        <p:nvPr/>
      </p:nvGrpSpPr>
      <p:grpSpPr>
        <a:xfrm>
          <a:off x="0" y="0"/>
          <a:ext cx="0" cy="0"/>
          <a:chOff x="0" y="0"/>
          <a:chExt cx="0" cy="0"/>
        </a:xfrm>
      </p:grpSpPr>
      <p:sp>
        <p:nvSpPr>
          <p:cNvPr id="16" name="Prostokąt 15">
            <a:extLst>
              <a:ext uri="{FF2B5EF4-FFF2-40B4-BE49-F238E27FC236}">
                <a16:creationId xmlns:a16="http://schemas.microsoft.com/office/drawing/2014/main" id="{35ADCA27-53A0-4A2E-B059-AA39568B0C4F}"/>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4" name="Fußzeilenplatzhalter 3"/>
          <p:cNvSpPr>
            <a:spLocks noGrp="1"/>
          </p:cNvSpPr>
          <p:nvPr userDrawn="1">
            <p:ph type="ftr" sz="quarter" idx="11"/>
          </p:nvPr>
        </p:nvSpPr>
        <p:spPr>
          <a:xfrm>
            <a:off x="526627"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endParaRPr lang="pl-PL" noProof="0"/>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endParaRPr lang="pl-PL" noProof="0"/>
          </a:p>
        </p:txBody>
      </p:sp>
      <p:sp>
        <p:nvSpPr>
          <p:cNvPr id="14" name="Textplatzhalter 7"/>
          <p:cNvSpPr>
            <a:spLocks noGrp="1"/>
          </p:cNvSpPr>
          <p:nvPr>
            <p:ph type="body" sz="quarter" idx="14" hasCustomPrompt="1"/>
          </p:nvPr>
        </p:nvSpPr>
        <p:spPr>
          <a:xfrm>
            <a:off x="526627" y="2372475"/>
            <a:ext cx="112335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15" name="Grupa 14"/>
          <p:cNvGrpSpPr/>
          <p:nvPr userDrawn="1"/>
        </p:nvGrpSpPr>
        <p:grpSpPr>
          <a:xfrm>
            <a:off x="9857088" y="296189"/>
            <a:ext cx="1888448" cy="208076"/>
            <a:chOff x="1719263" y="3114675"/>
            <a:chExt cx="5705476" cy="628650"/>
          </a:xfrm>
          <a:solidFill>
            <a:schemeClr val="bg1"/>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3" name="Grupa 72">
            <a:extLst>
              <a:ext uri="{FF2B5EF4-FFF2-40B4-BE49-F238E27FC236}">
                <a16:creationId xmlns:a16="http://schemas.microsoft.com/office/drawing/2014/main" id="{91FE2EFA-BAF9-4811-9CC9-143F314E0825}"/>
              </a:ext>
            </a:extLst>
          </p:cNvPr>
          <p:cNvGrpSpPr/>
          <p:nvPr userDrawn="1"/>
        </p:nvGrpSpPr>
        <p:grpSpPr>
          <a:xfrm rot="5400000">
            <a:off x="-3572540" y="3312041"/>
            <a:ext cx="6815472" cy="233918"/>
            <a:chOff x="0" y="-711770"/>
            <a:chExt cx="4642907" cy="564813"/>
          </a:xfrm>
        </p:grpSpPr>
        <p:grpSp>
          <p:nvGrpSpPr>
            <p:cNvPr id="74" name="Grupa 73">
              <a:extLst>
                <a:ext uri="{FF2B5EF4-FFF2-40B4-BE49-F238E27FC236}">
                  <a16:creationId xmlns:a16="http://schemas.microsoft.com/office/drawing/2014/main" id="{FB0B73FD-91EB-478A-AE3F-52387132082C}"/>
                </a:ext>
              </a:extLst>
            </p:cNvPr>
            <p:cNvGrpSpPr/>
            <p:nvPr userDrawn="1"/>
          </p:nvGrpSpPr>
          <p:grpSpPr>
            <a:xfrm>
              <a:off x="791421" y="-711770"/>
              <a:ext cx="685800" cy="564813"/>
              <a:chOff x="304800" y="937146"/>
              <a:chExt cx="1624082" cy="286603"/>
            </a:xfrm>
          </p:grpSpPr>
          <p:sp>
            <p:nvSpPr>
              <p:cNvPr id="95" name="Prostokąt: zaokrąglone rogi 94">
                <a:extLst>
                  <a:ext uri="{FF2B5EF4-FFF2-40B4-BE49-F238E27FC236}">
                    <a16:creationId xmlns:a16="http://schemas.microsoft.com/office/drawing/2014/main" id="{925FFF4D-341C-4D87-85D2-3C58E6AA683F}"/>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5367BD-A882-47D3-A851-057CED9EF78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7" name="Prostokąt: zaokrąglone rogi 96">
                <a:extLst>
                  <a:ext uri="{FF2B5EF4-FFF2-40B4-BE49-F238E27FC236}">
                    <a16:creationId xmlns:a16="http://schemas.microsoft.com/office/drawing/2014/main" id="{E9631CA3-3EBB-4E1B-9E32-89FFB69E19E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8017BFB2-851D-4DA0-9B12-CF5ADCB607F5}"/>
                </a:ext>
              </a:extLst>
            </p:cNvPr>
            <p:cNvGrpSpPr/>
            <p:nvPr userDrawn="1"/>
          </p:nvGrpSpPr>
          <p:grpSpPr>
            <a:xfrm>
              <a:off x="2374263" y="-711770"/>
              <a:ext cx="685800" cy="564813"/>
              <a:chOff x="304800" y="937146"/>
              <a:chExt cx="1624082" cy="286603"/>
            </a:xfrm>
          </p:grpSpPr>
          <p:sp>
            <p:nvSpPr>
              <p:cNvPr id="92" name="Prostokąt: zaokrąglone rogi 91">
                <a:extLst>
                  <a:ext uri="{FF2B5EF4-FFF2-40B4-BE49-F238E27FC236}">
                    <a16:creationId xmlns:a16="http://schemas.microsoft.com/office/drawing/2014/main" id="{C26F5A38-8966-4F35-BC19-B411F617630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095E6140-3791-469E-BD9A-EC90CC38022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36898833-7699-47B1-8F8A-F4269BA9D719}"/>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FC0C5894-B819-4314-A2EF-84B858A7ECF7}"/>
                </a:ext>
              </a:extLst>
            </p:cNvPr>
            <p:cNvGrpSpPr/>
            <p:nvPr userDrawn="1"/>
          </p:nvGrpSpPr>
          <p:grpSpPr>
            <a:xfrm>
              <a:off x="1582842" y="-711770"/>
              <a:ext cx="685800" cy="564813"/>
              <a:chOff x="304800" y="937146"/>
              <a:chExt cx="1624082" cy="286603"/>
            </a:xfrm>
          </p:grpSpPr>
          <p:sp>
            <p:nvSpPr>
              <p:cNvPr id="89" name="Prostokąt: zaokrąglone rogi 88">
                <a:extLst>
                  <a:ext uri="{FF2B5EF4-FFF2-40B4-BE49-F238E27FC236}">
                    <a16:creationId xmlns:a16="http://schemas.microsoft.com/office/drawing/2014/main" id="{9DCA8034-8CE5-497D-9F48-68D2337A986D}"/>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F9189203-BDB9-40D6-B6B5-1F5845F8C99D}"/>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CC84C926-930F-4B49-A1B9-7F22B65908B4}"/>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BDCEC58-783D-4F21-8767-9D335C620C51}"/>
                </a:ext>
              </a:extLst>
            </p:cNvPr>
            <p:cNvGrpSpPr/>
            <p:nvPr userDrawn="1"/>
          </p:nvGrpSpPr>
          <p:grpSpPr>
            <a:xfrm>
              <a:off x="0" y="-711770"/>
              <a:ext cx="685800" cy="564813"/>
              <a:chOff x="304800" y="937146"/>
              <a:chExt cx="1624082" cy="286603"/>
            </a:xfrm>
          </p:grpSpPr>
          <p:sp>
            <p:nvSpPr>
              <p:cNvPr id="86" name="Prostokąt: zaokrąglone rogi 85">
                <a:extLst>
                  <a:ext uri="{FF2B5EF4-FFF2-40B4-BE49-F238E27FC236}">
                    <a16:creationId xmlns:a16="http://schemas.microsoft.com/office/drawing/2014/main" id="{EFED6E93-E500-424C-A23D-2B0DD20E3F83}"/>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2A4CC74B-ECC3-4CDF-9499-C431A03E9255}"/>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FD07F84A-076C-436F-A107-98D127998F5E}"/>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5903C4D5-626F-44C6-A1CD-389E7848D77D}"/>
                </a:ext>
              </a:extLst>
            </p:cNvPr>
            <p:cNvGrpSpPr/>
            <p:nvPr userDrawn="1"/>
          </p:nvGrpSpPr>
          <p:grpSpPr>
            <a:xfrm>
              <a:off x="3957107" y="-711770"/>
              <a:ext cx="685800" cy="564813"/>
              <a:chOff x="304800" y="937146"/>
              <a:chExt cx="1624082" cy="286603"/>
            </a:xfrm>
          </p:grpSpPr>
          <p:sp>
            <p:nvSpPr>
              <p:cNvPr id="83" name="Prostokąt: zaokrąglone rogi 82">
                <a:extLst>
                  <a:ext uri="{FF2B5EF4-FFF2-40B4-BE49-F238E27FC236}">
                    <a16:creationId xmlns:a16="http://schemas.microsoft.com/office/drawing/2014/main" id="{8730412C-124F-450E-A83B-AC3483202EC5}"/>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B9CEC969-6336-4D13-B70F-CBCD62520731}"/>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1B88C99A-24A9-4751-BBC5-3215D814379B}"/>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9" name="Grupa 78">
              <a:extLst>
                <a:ext uri="{FF2B5EF4-FFF2-40B4-BE49-F238E27FC236}">
                  <a16:creationId xmlns:a16="http://schemas.microsoft.com/office/drawing/2014/main" id="{BD786861-7971-40DD-82AF-3B551D7A71F1}"/>
                </a:ext>
              </a:extLst>
            </p:cNvPr>
            <p:cNvGrpSpPr/>
            <p:nvPr userDrawn="1"/>
          </p:nvGrpSpPr>
          <p:grpSpPr>
            <a:xfrm>
              <a:off x="3165684" y="-711770"/>
              <a:ext cx="685800" cy="564813"/>
              <a:chOff x="304800" y="937146"/>
              <a:chExt cx="1624082" cy="286603"/>
            </a:xfrm>
          </p:grpSpPr>
          <p:sp>
            <p:nvSpPr>
              <p:cNvPr id="80" name="Prostokąt: zaokrąglone rogi 79">
                <a:extLst>
                  <a:ext uri="{FF2B5EF4-FFF2-40B4-BE49-F238E27FC236}">
                    <a16:creationId xmlns:a16="http://schemas.microsoft.com/office/drawing/2014/main" id="{9F27A8B9-58F2-4697-AB6F-CACC1C47DD0A}"/>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6720BB4-9EE5-44B5-AF16-9EBB9CC0FB94}"/>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601562E2-8F95-49A8-A478-F42AAECD3F4D}"/>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26958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 columns (2)">
    <p:spTree>
      <p:nvGrpSpPr>
        <p:cNvPr id="1" name=""/>
        <p:cNvGrpSpPr/>
        <p:nvPr/>
      </p:nvGrpSpPr>
      <p:grpSpPr>
        <a:xfrm>
          <a:off x="0" y="0"/>
          <a:ext cx="0" cy="0"/>
          <a:chOff x="0" y="0"/>
          <a:chExt cx="0" cy="0"/>
        </a:xfrm>
      </p:grpSpPr>
      <p:sp>
        <p:nvSpPr>
          <p:cNvPr id="40" name="Prostokąt 39">
            <a:extLst>
              <a:ext uri="{FF2B5EF4-FFF2-40B4-BE49-F238E27FC236}">
                <a16:creationId xmlns:a16="http://schemas.microsoft.com/office/drawing/2014/main" id="{B16664D4-19EF-4DF7-8FCD-4327534B912D}"/>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4" name="Fußzeilenplatzhalter 3"/>
          <p:cNvSpPr>
            <a:spLocks noGrp="1"/>
          </p:cNvSpPr>
          <p:nvPr userDrawn="1">
            <p:ph type="ftr" sz="quarter" idx="11"/>
          </p:nvPr>
        </p:nvSpPr>
        <p:spPr>
          <a:xfrm>
            <a:off x="526629" y="6356351"/>
            <a:ext cx="8306825" cy="365125"/>
          </a:xfrm>
        </p:spPr>
        <p:txBody>
          <a:bodyPr/>
          <a:lstStyle>
            <a:lvl1pPr>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userDrawn="1">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9" name="Textplatzhalter 7"/>
          <p:cNvSpPr>
            <a:spLocks noGrp="1"/>
          </p:cNvSpPr>
          <p:nvPr userDrawn="1">
            <p:ph type="body" sz="quarter" idx="13" hasCustomPrompt="1"/>
          </p:nvPr>
        </p:nvSpPr>
        <p:spPr>
          <a:xfrm>
            <a:off x="526627" y="1730218"/>
            <a:ext cx="11233584" cy="336244"/>
          </a:xfrm>
        </p:spPr>
        <p:txBody>
          <a:bodyPr lIns="0" tIns="0" rIns="0" bIns="0" anchor="t" anchorCtr="0">
            <a:noAutofit/>
          </a:bodyPr>
          <a:lstStyle>
            <a:lvl1pPr marL="0" indent="0">
              <a:lnSpc>
                <a:spcPct val="95000"/>
              </a:lnSpc>
              <a:spcBef>
                <a:spcPts val="0"/>
              </a:spcBef>
              <a:spcAft>
                <a:spcPts val="1067"/>
              </a:spcAft>
              <a:buNone/>
              <a:defRPr sz="2400">
                <a:solidFill>
                  <a:schemeClr val="accent1"/>
                </a:solidFill>
              </a:defRPr>
            </a:lvl1pPr>
          </a:lstStyle>
          <a:p>
            <a:pPr lvl="0"/>
            <a:r>
              <a:rPr lang="en-US" noProof="0"/>
              <a:t>Click to edit Master text styles</a:t>
            </a:r>
          </a:p>
        </p:txBody>
      </p:sp>
      <p:sp>
        <p:nvSpPr>
          <p:cNvPr id="10"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p>
        </p:txBody>
      </p:sp>
      <p:grpSp>
        <p:nvGrpSpPr>
          <p:cNvPr id="15" name="Grupa 14"/>
          <p:cNvGrpSpPr/>
          <p:nvPr userDrawn="1"/>
        </p:nvGrpSpPr>
        <p:grpSpPr>
          <a:xfrm>
            <a:off x="9857088" y="296189"/>
            <a:ext cx="1888448" cy="208076"/>
            <a:chOff x="1719263" y="3114675"/>
            <a:chExt cx="5705476" cy="628650"/>
          </a:xfrm>
          <a:solidFill>
            <a:schemeClr val="bg1"/>
          </a:solidFill>
        </p:grpSpPr>
        <p:sp>
          <p:nvSpPr>
            <p:cNvPr id="17"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18D34E5-F710-4E61-96C9-08981B811979}"/>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DA9C3445-9CA3-47BE-8FEF-F4710B98C7B4}"/>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F30D6F88-BFAF-4F15-AD0B-541E9F9C8F38}"/>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19EF6B2B-CB8E-41B1-BDA9-AFECA9A06963}"/>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BF025918-1587-4746-B609-F26E26A10A9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8C22C348-4050-4D47-8253-A39965CB5F89}"/>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361051A9-7AD8-4B4C-9522-DFA50ECCDDD7}"/>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96BF0C22-4683-48A8-9B0C-EE6AEF5F48F6}"/>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936D9296-8D6F-4AFB-83AA-97D46C94785D}"/>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55EFFC5D-4C78-4321-BE43-F4664992CF3D}"/>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D08DCB19-6A71-4DED-BB71-9F9D6E8752C7}"/>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C76D8AA-2DA7-404D-81F2-0A9B3923E14F}"/>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5B5DCA9B-2363-4EFF-BDE0-89439B22607D}"/>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735299A2-C9A6-47E3-9DF9-1192D8BF10C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F3F9170-4235-4F12-A0E9-31DD702994BC}"/>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B69973AE-8225-4DF7-8D4B-A13902FB672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7922043-CB93-42A0-89F7-68355C1506A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75B582A7-208B-4431-A5EB-E2A73AA955C1}"/>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3219116A-AAA7-49B2-A2D8-A0E622CB8603}"/>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0129468E-C3F0-48DF-8FDB-47E22C5707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C7AD5AE2-B29F-468B-A02E-DBB0416ABC61}"/>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4E6BF433-09DB-4D94-A543-783FF4FF18B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0CF2DC4D-423C-4191-A9C4-2A3A4F38A952}"/>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E1DB2C8-0158-4319-8C3B-994D4422EBFC}"/>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F5910D5F-B56E-4C2A-B7E2-097AC0058916}"/>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39" name="Textplatzhalter 2">
            <a:extLst>
              <a:ext uri="{FF2B5EF4-FFF2-40B4-BE49-F238E27FC236}">
                <a16:creationId xmlns:a16="http://schemas.microsoft.com/office/drawing/2014/main" id="{B93E5B61-6819-43E8-BA77-7AF99047EB0C}"/>
              </a:ext>
            </a:extLst>
          </p:cNvPr>
          <p:cNvSpPr>
            <a:spLocks noGrp="1"/>
          </p:cNvSpPr>
          <p:nvPr>
            <p:ph idx="1" hasCustomPrompt="1"/>
          </p:nvPr>
        </p:nvSpPr>
        <p:spPr>
          <a:xfrm>
            <a:off x="526629"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bg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bg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41" name="Textplatzhalter 2">
            <a:extLst>
              <a:ext uri="{FF2B5EF4-FFF2-40B4-BE49-F238E27FC236}">
                <a16:creationId xmlns:a16="http://schemas.microsoft.com/office/drawing/2014/main" id="{FA08C6A2-4444-4C51-BD75-84549770A422}"/>
              </a:ext>
            </a:extLst>
          </p:cNvPr>
          <p:cNvSpPr>
            <a:spLocks noGrp="1"/>
          </p:cNvSpPr>
          <p:nvPr>
            <p:ph idx="14" hasCustomPrompt="1"/>
          </p:nvPr>
        </p:nvSpPr>
        <p:spPr>
          <a:xfrm>
            <a:off x="6360211" y="2372474"/>
            <a:ext cx="5400000" cy="3600000"/>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bg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bg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Tree>
    <p:extLst>
      <p:ext uri="{BB962C8B-B14F-4D97-AF65-F5344CB8AC3E}">
        <p14:creationId xmlns:p14="http://schemas.microsoft.com/office/powerpoint/2010/main" val="368757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with bullet points (2)">
    <p:spTree>
      <p:nvGrpSpPr>
        <p:cNvPr id="1" name=""/>
        <p:cNvGrpSpPr/>
        <p:nvPr/>
      </p:nvGrpSpPr>
      <p:grpSpPr>
        <a:xfrm>
          <a:off x="0" y="0"/>
          <a:ext cx="0" cy="0"/>
          <a:chOff x="0" y="0"/>
          <a:chExt cx="0" cy="0"/>
        </a:xfrm>
      </p:grpSpPr>
      <p:sp>
        <p:nvSpPr>
          <p:cNvPr id="38" name="Prostokąt 37">
            <a:extLst>
              <a:ext uri="{FF2B5EF4-FFF2-40B4-BE49-F238E27FC236}">
                <a16:creationId xmlns:a16="http://schemas.microsoft.com/office/drawing/2014/main" id="{2EF3E1DB-D461-4FCB-9E37-02980F975364}"/>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4" name="Fußzeilenplatzhalter 3"/>
          <p:cNvSpPr>
            <a:spLocks noGrp="1"/>
          </p:cNvSpPr>
          <p:nvPr>
            <p:ph type="ftr" sz="quarter" idx="11"/>
          </p:nvPr>
        </p:nvSpPr>
        <p:spPr>
          <a:xfrm>
            <a:off x="526630" y="6356351"/>
            <a:ext cx="8306825"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13" name="Textplatzhalter 2"/>
          <p:cNvSpPr>
            <a:spLocks noGrp="1"/>
          </p:cNvSpPr>
          <p:nvPr>
            <p:ph idx="1" hasCustomPrompt="1"/>
          </p:nvPr>
        </p:nvSpPr>
        <p:spPr>
          <a:xfrm>
            <a:off x="526630" y="2372474"/>
            <a:ext cx="11234629" cy="3611524"/>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bg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bg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bg1"/>
                </a:solidFill>
              </a:defRPr>
            </a:lvl3pPr>
          </a:lstStyle>
          <a:p>
            <a:pPr lvl="0"/>
            <a:r>
              <a:rPr lang="en-US" noProof="0"/>
              <a:t>Click to edit Master text styles</a:t>
            </a:r>
          </a:p>
          <a:p>
            <a:pPr lvl="1"/>
            <a:r>
              <a:rPr lang="en-US" noProof="0"/>
              <a:t>Second level</a:t>
            </a:r>
          </a:p>
          <a:p>
            <a:pPr lvl="2"/>
            <a:r>
              <a:rPr lang="en-US" noProof="0"/>
              <a:t>Third level</a:t>
            </a:r>
          </a:p>
        </p:txBody>
      </p:sp>
      <p:sp>
        <p:nvSpPr>
          <p:cNvPr id="9" name="Titelplatzhalter 1"/>
          <p:cNvSpPr>
            <a:spLocks noGrp="1"/>
          </p:cNvSpPr>
          <p:nvPr>
            <p:ph type="title" hasCustomPrompt="1"/>
          </p:nvPr>
        </p:nvSpPr>
        <p:spPr>
          <a:xfrm>
            <a:off x="526630" y="848201"/>
            <a:ext cx="11234631"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grpSp>
        <p:nvGrpSpPr>
          <p:cNvPr id="14" name="Grupa 13"/>
          <p:cNvGrpSpPr/>
          <p:nvPr userDrawn="1"/>
        </p:nvGrpSpPr>
        <p:grpSpPr>
          <a:xfrm>
            <a:off x="9857088" y="296189"/>
            <a:ext cx="1888448" cy="208076"/>
            <a:chOff x="1719263" y="3114675"/>
            <a:chExt cx="5705476" cy="628650"/>
          </a:xfrm>
          <a:solidFill>
            <a:schemeClr val="bg1"/>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1" name="Grupa 70">
            <a:extLst>
              <a:ext uri="{FF2B5EF4-FFF2-40B4-BE49-F238E27FC236}">
                <a16:creationId xmlns:a16="http://schemas.microsoft.com/office/drawing/2014/main" id="{9C682C3A-F09C-4D6D-8FB6-C8015B258261}"/>
              </a:ext>
            </a:extLst>
          </p:cNvPr>
          <p:cNvGrpSpPr/>
          <p:nvPr userDrawn="1"/>
        </p:nvGrpSpPr>
        <p:grpSpPr>
          <a:xfrm rot="5400000">
            <a:off x="-3572540" y="3312041"/>
            <a:ext cx="6815472" cy="233918"/>
            <a:chOff x="0" y="-711770"/>
            <a:chExt cx="4642907" cy="564813"/>
          </a:xfrm>
        </p:grpSpPr>
        <p:grpSp>
          <p:nvGrpSpPr>
            <p:cNvPr id="72" name="Grupa 71">
              <a:extLst>
                <a:ext uri="{FF2B5EF4-FFF2-40B4-BE49-F238E27FC236}">
                  <a16:creationId xmlns:a16="http://schemas.microsoft.com/office/drawing/2014/main" id="{03A5AF64-AF11-4F93-9B8F-F9E28A8A00A7}"/>
                </a:ext>
              </a:extLst>
            </p:cNvPr>
            <p:cNvGrpSpPr/>
            <p:nvPr userDrawn="1"/>
          </p:nvGrpSpPr>
          <p:grpSpPr>
            <a:xfrm>
              <a:off x="791421" y="-711770"/>
              <a:ext cx="685800" cy="564813"/>
              <a:chOff x="304800" y="937146"/>
              <a:chExt cx="1624082" cy="286603"/>
            </a:xfrm>
          </p:grpSpPr>
          <p:sp>
            <p:nvSpPr>
              <p:cNvPr id="93" name="Prostokąt: zaokrąglone rogi 92">
                <a:extLst>
                  <a:ext uri="{FF2B5EF4-FFF2-40B4-BE49-F238E27FC236}">
                    <a16:creationId xmlns:a16="http://schemas.microsoft.com/office/drawing/2014/main" id="{86BC8D0C-F624-4E5A-8E31-3F009FB890B4}"/>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635914F0-46A8-4A2F-BD53-7E6BB45EEB79}"/>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7F47053D-C29A-4E33-993E-72DC386AAF92}"/>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C6247D6B-33C3-4D4B-B0E6-3165DFB7A221}"/>
                </a:ext>
              </a:extLst>
            </p:cNvPr>
            <p:cNvGrpSpPr/>
            <p:nvPr userDrawn="1"/>
          </p:nvGrpSpPr>
          <p:grpSpPr>
            <a:xfrm>
              <a:off x="2374263" y="-711770"/>
              <a:ext cx="685800" cy="564813"/>
              <a:chOff x="304800" y="937146"/>
              <a:chExt cx="1624082" cy="286603"/>
            </a:xfrm>
          </p:grpSpPr>
          <p:sp>
            <p:nvSpPr>
              <p:cNvPr id="90" name="Prostokąt: zaokrąglone rogi 89">
                <a:extLst>
                  <a:ext uri="{FF2B5EF4-FFF2-40B4-BE49-F238E27FC236}">
                    <a16:creationId xmlns:a16="http://schemas.microsoft.com/office/drawing/2014/main" id="{65347F58-A344-4A98-88CA-648CAD8C6255}"/>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5CBC0CEF-83C0-434F-B386-FFCBE3025FF5}"/>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D85B423B-0ED2-40F3-9FCB-ACC5EE2309B5}"/>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1B08D0EF-222C-43CF-ABD8-D53BB07048A6}"/>
                </a:ext>
              </a:extLst>
            </p:cNvPr>
            <p:cNvGrpSpPr/>
            <p:nvPr userDrawn="1"/>
          </p:nvGrpSpPr>
          <p:grpSpPr>
            <a:xfrm>
              <a:off x="1582842" y="-711770"/>
              <a:ext cx="685800" cy="564813"/>
              <a:chOff x="304800" y="937146"/>
              <a:chExt cx="1624082" cy="286603"/>
            </a:xfrm>
          </p:grpSpPr>
          <p:sp>
            <p:nvSpPr>
              <p:cNvPr id="87" name="Prostokąt: zaokrąglone rogi 86">
                <a:extLst>
                  <a:ext uri="{FF2B5EF4-FFF2-40B4-BE49-F238E27FC236}">
                    <a16:creationId xmlns:a16="http://schemas.microsoft.com/office/drawing/2014/main" id="{7884096B-B561-4027-A38E-C1768171972D}"/>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0F6ECCE9-81FB-47F4-90A6-D505B749AE5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8BFE4448-E0AB-42F0-9082-6CB6905783A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3758F26-F154-41B5-9253-58E65AB87862}"/>
                </a:ext>
              </a:extLst>
            </p:cNvPr>
            <p:cNvGrpSpPr/>
            <p:nvPr userDrawn="1"/>
          </p:nvGrpSpPr>
          <p:grpSpPr>
            <a:xfrm>
              <a:off x="0" y="-711770"/>
              <a:ext cx="685800" cy="564813"/>
              <a:chOff x="304800" y="937146"/>
              <a:chExt cx="1624082" cy="286603"/>
            </a:xfrm>
          </p:grpSpPr>
          <p:sp>
            <p:nvSpPr>
              <p:cNvPr id="84" name="Prostokąt: zaokrąglone rogi 83">
                <a:extLst>
                  <a:ext uri="{FF2B5EF4-FFF2-40B4-BE49-F238E27FC236}">
                    <a16:creationId xmlns:a16="http://schemas.microsoft.com/office/drawing/2014/main" id="{F99DB95D-838A-49A0-BD8A-42DDA74605DD}"/>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B0E096E5-01B7-491A-BFAA-6897A4F9E931}"/>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F436178-3204-4685-94A1-F42C2640C48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0CCB3424-F934-41C1-B38B-E853C6B701C0}"/>
                </a:ext>
              </a:extLst>
            </p:cNvPr>
            <p:cNvGrpSpPr/>
            <p:nvPr userDrawn="1"/>
          </p:nvGrpSpPr>
          <p:grpSpPr>
            <a:xfrm>
              <a:off x="3957107" y="-711770"/>
              <a:ext cx="685800" cy="564813"/>
              <a:chOff x="304800" y="937146"/>
              <a:chExt cx="1624082" cy="286603"/>
            </a:xfrm>
          </p:grpSpPr>
          <p:sp>
            <p:nvSpPr>
              <p:cNvPr id="81" name="Prostokąt: zaokrąglone rogi 80">
                <a:extLst>
                  <a:ext uri="{FF2B5EF4-FFF2-40B4-BE49-F238E27FC236}">
                    <a16:creationId xmlns:a16="http://schemas.microsoft.com/office/drawing/2014/main" id="{633144AB-437D-4496-B966-D50FC1E0455F}"/>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CEC8A72C-EC72-4DAC-B991-EA2806A33399}"/>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CC4B7A88-0835-42E7-B472-B00F4B35391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5F01D0ED-898E-4BE5-A2AA-366C113A9FF0}"/>
                </a:ext>
              </a:extLst>
            </p:cNvPr>
            <p:cNvGrpSpPr/>
            <p:nvPr userDrawn="1"/>
          </p:nvGrpSpPr>
          <p:grpSpPr>
            <a:xfrm>
              <a:off x="3165684" y="-711770"/>
              <a:ext cx="685800" cy="564813"/>
              <a:chOff x="304800" y="937146"/>
              <a:chExt cx="1624082" cy="286603"/>
            </a:xfrm>
          </p:grpSpPr>
          <p:sp>
            <p:nvSpPr>
              <p:cNvPr id="78" name="Prostokąt: zaokrąglone rogi 77">
                <a:extLst>
                  <a:ext uri="{FF2B5EF4-FFF2-40B4-BE49-F238E27FC236}">
                    <a16:creationId xmlns:a16="http://schemas.microsoft.com/office/drawing/2014/main" id="{22C4765F-90C8-42A0-80DD-9F866A5A5C6A}"/>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0303B914-2696-4CFE-A9D5-22A56A82EACD}"/>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C1267B27-99BC-47F8-8D9A-BD16733319CF}"/>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2543546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of chapter (2)">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384358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f chapter (3)">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400669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of chapter (4)">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322844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of chapter (5)">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171461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itle of chapter (6)">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29499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with bullet points (1)">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526630" y="6356351"/>
            <a:ext cx="8306825" cy="365125"/>
          </a:xfrm>
        </p:spPr>
        <p:txBody>
          <a:bodyPr/>
          <a:lstStyle>
            <a:lvl1pPr>
              <a:defRPr sz="900">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5" name="Foliennummernplatzhalter 4"/>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13" name="Textplatzhalter 2"/>
          <p:cNvSpPr>
            <a:spLocks noGrp="1"/>
          </p:cNvSpPr>
          <p:nvPr>
            <p:ph idx="1" hasCustomPrompt="1"/>
          </p:nvPr>
        </p:nvSpPr>
        <p:spPr>
          <a:xfrm>
            <a:off x="526630" y="2372474"/>
            <a:ext cx="11234629" cy="3611524"/>
          </a:xfrm>
          <a:prstGeom prst="rect">
            <a:avLst/>
          </a:prstGeom>
          <a:effectLst/>
        </p:spPr>
        <p:txBody>
          <a:bodyPr vert="horz" lIns="0" tIns="0" rIns="0" bIns="0" rtlCol="0">
            <a:normAutofit/>
          </a:bodyPr>
          <a:lstStyle>
            <a:lvl1pPr marL="324000" indent="-324000">
              <a:lnSpc>
                <a:spcPct val="95000"/>
              </a:lnSpc>
              <a:spcBef>
                <a:spcPts val="0"/>
              </a:spcBef>
              <a:spcAft>
                <a:spcPts val="800"/>
              </a:spcAft>
              <a:buClr>
                <a:schemeClr val="accent4"/>
              </a:buClr>
              <a:buSzPct val="100000"/>
              <a:buFont typeface="Calibri" panose="020F0502020204030204" pitchFamily="34" charset="0"/>
              <a:buChar char="•"/>
              <a:tabLst/>
              <a:defRPr sz="2000" baseline="0">
                <a:solidFill>
                  <a:schemeClr val="tx1"/>
                </a:solidFill>
              </a:defRPr>
            </a:lvl1pPr>
            <a:lvl2pPr marL="720000" indent="-360000">
              <a:lnSpc>
                <a:spcPct val="95000"/>
              </a:lnSpc>
              <a:spcBef>
                <a:spcPts val="0"/>
              </a:spcBef>
              <a:spcAft>
                <a:spcPts val="800"/>
              </a:spcAft>
              <a:buClr>
                <a:schemeClr val="accent4">
                  <a:lumMod val="75000"/>
                </a:schemeClr>
              </a:buClr>
              <a:buSzPct val="90000"/>
              <a:buFont typeface="Calibri" panose="020F0502020204030204" pitchFamily="34" charset="0"/>
              <a:buChar char="→"/>
              <a:defRPr sz="2000" baseline="0">
                <a:solidFill>
                  <a:schemeClr val="tx1"/>
                </a:solidFill>
              </a:defRPr>
            </a:lvl2pPr>
            <a:lvl3pPr marL="1008000" indent="-252000">
              <a:lnSpc>
                <a:spcPct val="95000"/>
              </a:lnSpc>
              <a:spcBef>
                <a:spcPts val="0"/>
              </a:spcBef>
              <a:spcAft>
                <a:spcPts val="800"/>
              </a:spcAft>
              <a:buClr>
                <a:schemeClr val="accent4">
                  <a:lumMod val="75000"/>
                </a:schemeClr>
              </a:buClr>
              <a:buFont typeface="Calibri" panose="020F0502020204030204" pitchFamily="34" charset="0"/>
              <a:buChar char="–"/>
              <a:defRPr sz="2000" baseline="0">
                <a:solidFill>
                  <a:schemeClr val="tx1"/>
                </a:solidFill>
              </a:defRPr>
            </a:lvl3pPr>
          </a:lstStyle>
          <a:p>
            <a:pPr lvl="0"/>
            <a:r>
              <a:rPr lang="en-US" noProof="0"/>
              <a:t>Click to edit Master text styles</a:t>
            </a:r>
          </a:p>
          <a:p>
            <a:pPr lvl="1"/>
            <a:r>
              <a:rPr lang="en-US" noProof="0"/>
              <a:t>Second level</a:t>
            </a:r>
          </a:p>
          <a:p>
            <a:pPr lvl="2"/>
            <a:r>
              <a:rPr lang="en-US" noProof="0"/>
              <a:t>Third level</a:t>
            </a:r>
          </a:p>
        </p:txBody>
      </p:sp>
      <p:sp>
        <p:nvSpPr>
          <p:cNvPr id="9" name="Titelplatzhalter 1"/>
          <p:cNvSpPr>
            <a:spLocks noGrp="1"/>
          </p:cNvSpPr>
          <p:nvPr>
            <p:ph type="title" hasCustomPrompt="1"/>
          </p:nvPr>
        </p:nvSpPr>
        <p:spPr>
          <a:xfrm>
            <a:off x="526630" y="848201"/>
            <a:ext cx="11234631"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p>
        </p:txBody>
      </p:sp>
      <p:grpSp>
        <p:nvGrpSpPr>
          <p:cNvPr id="14" name="Grupa 13"/>
          <p:cNvGrpSpPr/>
          <p:nvPr userDrawn="1"/>
        </p:nvGrpSpPr>
        <p:grpSpPr>
          <a:xfrm>
            <a:off x="9857088" y="296189"/>
            <a:ext cx="1888448" cy="208076"/>
            <a:chOff x="1719263" y="3114675"/>
            <a:chExt cx="5705476" cy="628650"/>
          </a:xfrm>
          <a:solidFill>
            <a:srgbClr val="000000"/>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2"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1" name="Grupa 70">
            <a:extLst>
              <a:ext uri="{FF2B5EF4-FFF2-40B4-BE49-F238E27FC236}">
                <a16:creationId xmlns:a16="http://schemas.microsoft.com/office/drawing/2014/main" id="{9C682C3A-F09C-4D6D-8FB6-C8015B258261}"/>
              </a:ext>
            </a:extLst>
          </p:cNvPr>
          <p:cNvGrpSpPr/>
          <p:nvPr userDrawn="1"/>
        </p:nvGrpSpPr>
        <p:grpSpPr>
          <a:xfrm rot="5400000">
            <a:off x="-3572540" y="3312041"/>
            <a:ext cx="6815472" cy="233918"/>
            <a:chOff x="0" y="-711770"/>
            <a:chExt cx="4642907" cy="564813"/>
          </a:xfrm>
        </p:grpSpPr>
        <p:grpSp>
          <p:nvGrpSpPr>
            <p:cNvPr id="72" name="Grupa 71">
              <a:extLst>
                <a:ext uri="{FF2B5EF4-FFF2-40B4-BE49-F238E27FC236}">
                  <a16:creationId xmlns:a16="http://schemas.microsoft.com/office/drawing/2014/main" id="{03A5AF64-AF11-4F93-9B8F-F9E28A8A00A7}"/>
                </a:ext>
              </a:extLst>
            </p:cNvPr>
            <p:cNvGrpSpPr/>
            <p:nvPr userDrawn="1"/>
          </p:nvGrpSpPr>
          <p:grpSpPr>
            <a:xfrm>
              <a:off x="791421" y="-711770"/>
              <a:ext cx="685800" cy="564813"/>
              <a:chOff x="304800" y="937146"/>
              <a:chExt cx="1624082" cy="286603"/>
            </a:xfrm>
          </p:grpSpPr>
          <p:sp>
            <p:nvSpPr>
              <p:cNvPr id="93" name="Prostokąt: zaokrąglone rogi 92">
                <a:extLst>
                  <a:ext uri="{FF2B5EF4-FFF2-40B4-BE49-F238E27FC236}">
                    <a16:creationId xmlns:a16="http://schemas.microsoft.com/office/drawing/2014/main" id="{86BC8D0C-F624-4E5A-8E31-3F009FB890B4}"/>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4" name="Prostokąt: zaokrąglone rogi 93">
                <a:extLst>
                  <a:ext uri="{FF2B5EF4-FFF2-40B4-BE49-F238E27FC236}">
                    <a16:creationId xmlns:a16="http://schemas.microsoft.com/office/drawing/2014/main" id="{635914F0-46A8-4A2F-BD53-7E6BB45EEB79}"/>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7F47053D-C29A-4E33-993E-72DC386AAF92}"/>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C6247D6B-33C3-4D4B-B0E6-3165DFB7A221}"/>
                </a:ext>
              </a:extLst>
            </p:cNvPr>
            <p:cNvGrpSpPr/>
            <p:nvPr userDrawn="1"/>
          </p:nvGrpSpPr>
          <p:grpSpPr>
            <a:xfrm>
              <a:off x="2374263" y="-711770"/>
              <a:ext cx="685800" cy="564813"/>
              <a:chOff x="304800" y="937146"/>
              <a:chExt cx="1624082" cy="286603"/>
            </a:xfrm>
          </p:grpSpPr>
          <p:sp>
            <p:nvSpPr>
              <p:cNvPr id="90" name="Prostokąt: zaokrąglone rogi 89">
                <a:extLst>
                  <a:ext uri="{FF2B5EF4-FFF2-40B4-BE49-F238E27FC236}">
                    <a16:creationId xmlns:a16="http://schemas.microsoft.com/office/drawing/2014/main" id="{65347F58-A344-4A98-88CA-648CAD8C6255}"/>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5CBC0CEF-83C0-434F-B386-FFCBE3025FF5}"/>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D85B423B-0ED2-40F3-9FCB-ACC5EE2309B5}"/>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1B08D0EF-222C-43CF-ABD8-D53BB07048A6}"/>
                </a:ext>
              </a:extLst>
            </p:cNvPr>
            <p:cNvGrpSpPr/>
            <p:nvPr userDrawn="1"/>
          </p:nvGrpSpPr>
          <p:grpSpPr>
            <a:xfrm>
              <a:off x="1582842" y="-711770"/>
              <a:ext cx="685800" cy="564813"/>
              <a:chOff x="304800" y="937146"/>
              <a:chExt cx="1624082" cy="286603"/>
            </a:xfrm>
          </p:grpSpPr>
          <p:sp>
            <p:nvSpPr>
              <p:cNvPr id="87" name="Prostokąt: zaokrąglone rogi 86">
                <a:extLst>
                  <a:ext uri="{FF2B5EF4-FFF2-40B4-BE49-F238E27FC236}">
                    <a16:creationId xmlns:a16="http://schemas.microsoft.com/office/drawing/2014/main" id="{7884096B-B561-4027-A38E-C1768171972D}"/>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0F6ECCE9-81FB-47F4-90A6-D505B749AE5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8BFE4448-E0AB-42F0-9082-6CB6905783A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3758F26-F154-41B5-9253-58E65AB87862}"/>
                </a:ext>
              </a:extLst>
            </p:cNvPr>
            <p:cNvGrpSpPr/>
            <p:nvPr userDrawn="1"/>
          </p:nvGrpSpPr>
          <p:grpSpPr>
            <a:xfrm>
              <a:off x="0" y="-711770"/>
              <a:ext cx="685800" cy="564813"/>
              <a:chOff x="304800" y="937146"/>
              <a:chExt cx="1624082" cy="286603"/>
            </a:xfrm>
          </p:grpSpPr>
          <p:sp>
            <p:nvSpPr>
              <p:cNvPr id="84" name="Prostokąt: zaokrąglone rogi 83">
                <a:extLst>
                  <a:ext uri="{FF2B5EF4-FFF2-40B4-BE49-F238E27FC236}">
                    <a16:creationId xmlns:a16="http://schemas.microsoft.com/office/drawing/2014/main" id="{F99DB95D-838A-49A0-BD8A-42DDA74605DD}"/>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B0E096E5-01B7-491A-BFAA-6897A4F9E931}"/>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F436178-3204-4685-94A1-F42C2640C48B}"/>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0CCB3424-F934-41C1-B38B-E853C6B701C0}"/>
                </a:ext>
              </a:extLst>
            </p:cNvPr>
            <p:cNvGrpSpPr/>
            <p:nvPr userDrawn="1"/>
          </p:nvGrpSpPr>
          <p:grpSpPr>
            <a:xfrm>
              <a:off x="3957107" y="-711770"/>
              <a:ext cx="685800" cy="564813"/>
              <a:chOff x="304800" y="937146"/>
              <a:chExt cx="1624082" cy="286603"/>
            </a:xfrm>
          </p:grpSpPr>
          <p:sp>
            <p:nvSpPr>
              <p:cNvPr id="81" name="Prostokąt: zaokrąglone rogi 80">
                <a:extLst>
                  <a:ext uri="{FF2B5EF4-FFF2-40B4-BE49-F238E27FC236}">
                    <a16:creationId xmlns:a16="http://schemas.microsoft.com/office/drawing/2014/main" id="{633144AB-437D-4496-B966-D50FC1E0455F}"/>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CEC8A72C-EC72-4DAC-B991-EA2806A33399}"/>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CC4B7A88-0835-42E7-B472-B00F4B35391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5F01D0ED-898E-4BE5-A2AA-366C113A9FF0}"/>
                </a:ext>
              </a:extLst>
            </p:cNvPr>
            <p:cNvGrpSpPr/>
            <p:nvPr userDrawn="1"/>
          </p:nvGrpSpPr>
          <p:grpSpPr>
            <a:xfrm>
              <a:off x="3165684" y="-711770"/>
              <a:ext cx="685800" cy="564813"/>
              <a:chOff x="304800" y="937146"/>
              <a:chExt cx="1624082" cy="286603"/>
            </a:xfrm>
          </p:grpSpPr>
          <p:sp>
            <p:nvSpPr>
              <p:cNvPr id="78" name="Prostokąt: zaokrąglone rogi 77">
                <a:extLst>
                  <a:ext uri="{FF2B5EF4-FFF2-40B4-BE49-F238E27FC236}">
                    <a16:creationId xmlns:a16="http://schemas.microsoft.com/office/drawing/2014/main" id="{22C4765F-90C8-42A0-80DD-9F866A5A5C6A}"/>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0303B914-2696-4CFE-A9D5-22A56A82EACD}"/>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C1267B27-99BC-47F8-8D9A-BD16733319CF}"/>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4223169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Title of chapter (7)">
    <p:spTree>
      <p:nvGrpSpPr>
        <p:cNvPr id="1" name=""/>
        <p:cNvGrpSpPr/>
        <p:nvPr/>
      </p:nvGrpSpPr>
      <p:grpSpPr>
        <a:xfrm>
          <a:off x="0" y="0"/>
          <a:ext cx="0" cy="0"/>
          <a:chOff x="0" y="0"/>
          <a:chExt cx="0" cy="0"/>
        </a:xfrm>
      </p:grpSpPr>
      <p:sp>
        <p:nvSpPr>
          <p:cNvPr id="29" name="Prostokąt 28">
            <a:extLst>
              <a:ext uri="{FF2B5EF4-FFF2-40B4-BE49-F238E27FC236}">
                <a16:creationId xmlns:a16="http://schemas.microsoft.com/office/drawing/2014/main" id="{C8AB68D1-3AF0-4A2B-A402-931948871995}"/>
              </a:ext>
            </a:extLst>
          </p:cNvPr>
          <p:cNvSpPr/>
          <p:nvPr userDrawn="1"/>
        </p:nvSpPr>
        <p:spPr>
          <a:xfrm flipV="1">
            <a:off x="1" y="-6285"/>
            <a:ext cx="12191999" cy="689533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1601"/>
          </a:p>
        </p:txBody>
      </p:sp>
      <p:grpSp>
        <p:nvGrpSpPr>
          <p:cNvPr id="30" name="Grupa 29">
            <a:extLst>
              <a:ext uri="{FF2B5EF4-FFF2-40B4-BE49-F238E27FC236}">
                <a16:creationId xmlns:a16="http://schemas.microsoft.com/office/drawing/2014/main" id="{4833BAA3-BCC0-4F5A-964B-CAA636F3B8D5}"/>
              </a:ext>
            </a:extLst>
          </p:cNvPr>
          <p:cNvGrpSpPr/>
          <p:nvPr userDrawn="1"/>
        </p:nvGrpSpPr>
        <p:grpSpPr>
          <a:xfrm>
            <a:off x="4712905" y="-346766"/>
            <a:ext cx="7998432" cy="7695910"/>
            <a:chOff x="4712905" y="-346766"/>
            <a:chExt cx="7998432" cy="7695910"/>
          </a:xfrm>
        </p:grpSpPr>
        <p:sp>
          <p:nvSpPr>
            <p:cNvPr id="31" name="Dowolny kształt: kształt 30">
              <a:extLst>
                <a:ext uri="{FF2B5EF4-FFF2-40B4-BE49-F238E27FC236}">
                  <a16:creationId xmlns:a16="http://schemas.microsoft.com/office/drawing/2014/main" id="{1D6E7D3F-E6B3-4969-BB3A-5D77665D28A6}"/>
                </a:ext>
              </a:extLst>
            </p:cNvPr>
            <p:cNvSpPr/>
            <p:nvPr/>
          </p:nvSpPr>
          <p:spPr>
            <a:xfrm rot="589588">
              <a:off x="7497140" y="759370"/>
              <a:ext cx="2932116" cy="4217233"/>
            </a:xfrm>
            <a:custGeom>
              <a:avLst/>
              <a:gdLst>
                <a:gd name="connsiteX0" fmla="*/ 1713066 w 2216575"/>
                <a:gd name="connsiteY0" fmla="*/ 2111 h 3188077"/>
                <a:gd name="connsiteX1" fmla="*/ 1949114 w 2216575"/>
                <a:gd name="connsiteY1" fmla="*/ 145368 h 3188077"/>
                <a:gd name="connsiteX2" fmla="*/ 1960752 w 2216575"/>
                <a:gd name="connsiteY2" fmla="*/ 197911 h 3188077"/>
                <a:gd name="connsiteX3" fmla="*/ 2216575 w 2216575"/>
                <a:gd name="connsiteY3" fmla="*/ 3188076 h 3188077"/>
                <a:gd name="connsiteX4" fmla="*/ 1044982 w 2216575"/>
                <a:gd name="connsiteY4" fmla="*/ 3188077 h 3188077"/>
                <a:gd name="connsiteX5" fmla="*/ 788007 w 2216575"/>
                <a:gd name="connsiteY5" fmla="*/ 2998902 h 3188077"/>
                <a:gd name="connsiteX6" fmla="*/ 0 w 2216575"/>
                <a:gd name="connsiteY6" fmla="*/ 617051 h 3188077"/>
                <a:gd name="connsiteX7" fmla="*/ 1670094 w 2216575"/>
                <a:gd name="connsiteY7" fmla="*/ 12673 h 3188077"/>
                <a:gd name="connsiteX8" fmla="*/ 1713066 w 2216575"/>
                <a:gd name="connsiteY8" fmla="*/ 2111 h 3188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6575" h="3188077">
                  <a:moveTo>
                    <a:pt x="1713066" y="2111"/>
                  </a:moveTo>
                  <a:cubicBezTo>
                    <a:pt x="1813690" y="-12030"/>
                    <a:pt x="1913753" y="45890"/>
                    <a:pt x="1949114" y="145368"/>
                  </a:cubicBezTo>
                  <a:cubicBezTo>
                    <a:pt x="1955139" y="162339"/>
                    <a:pt x="1959058" y="179983"/>
                    <a:pt x="1960752" y="197911"/>
                  </a:cubicBezTo>
                  <a:lnTo>
                    <a:pt x="2216575" y="3188076"/>
                  </a:lnTo>
                  <a:lnTo>
                    <a:pt x="1044982" y="3188077"/>
                  </a:lnTo>
                  <a:cubicBezTo>
                    <a:pt x="896034" y="3180636"/>
                    <a:pt x="824760" y="3109906"/>
                    <a:pt x="788007" y="2998902"/>
                  </a:cubicBezTo>
                  <a:lnTo>
                    <a:pt x="0" y="617051"/>
                  </a:lnTo>
                  <a:lnTo>
                    <a:pt x="1670094" y="12673"/>
                  </a:lnTo>
                  <a:cubicBezTo>
                    <a:pt x="1684305" y="7622"/>
                    <a:pt x="1698691" y="4131"/>
                    <a:pt x="1713066" y="2111"/>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2" name="Dowolny kształt: kształt 31">
              <a:extLst>
                <a:ext uri="{FF2B5EF4-FFF2-40B4-BE49-F238E27FC236}">
                  <a16:creationId xmlns:a16="http://schemas.microsoft.com/office/drawing/2014/main" id="{ACFE1DF6-6A44-4B40-8441-A863F60DFF6C}"/>
                </a:ext>
              </a:extLst>
            </p:cNvPr>
            <p:cNvSpPr/>
            <p:nvPr userDrawn="1"/>
          </p:nvSpPr>
          <p:spPr>
            <a:xfrm rot="589588">
              <a:off x="7477156" y="-346766"/>
              <a:ext cx="5234181" cy="5509649"/>
            </a:xfrm>
            <a:custGeom>
              <a:avLst/>
              <a:gdLst>
                <a:gd name="connsiteX0" fmla="*/ 4284395 w 5234181"/>
                <a:gd name="connsiteY0" fmla="*/ 0 h 5509649"/>
                <a:gd name="connsiteX1" fmla="*/ 5234181 w 5234181"/>
                <a:gd name="connsiteY1" fmla="*/ 5483577 h 5509649"/>
                <a:gd name="connsiteX2" fmla="*/ 5223577 w 5234181"/>
                <a:gd name="connsiteY2" fmla="*/ 5489305 h 5509649"/>
                <a:gd name="connsiteX3" fmla="*/ 5112781 w 5234181"/>
                <a:gd name="connsiteY3" fmla="*/ 5509649 h 5509649"/>
                <a:gd name="connsiteX4" fmla="*/ 3047188 w 5234181"/>
                <a:gd name="connsiteY4" fmla="*/ 5509649 h 5509649"/>
                <a:gd name="connsiteX5" fmla="*/ 2708782 w 5234181"/>
                <a:gd name="connsiteY5" fmla="*/ 1554217 h 5509649"/>
                <a:gd name="connsiteX6" fmla="*/ 2693387 w 5234181"/>
                <a:gd name="connsiteY6" fmla="*/ 1484713 h 5509649"/>
                <a:gd name="connsiteX7" fmla="*/ 2324295 w 5234181"/>
                <a:gd name="connsiteY7" fmla="*/ 1309182 h 5509649"/>
                <a:gd name="connsiteX8" fmla="*/ 115071 w 5234181"/>
                <a:gd name="connsiteY8" fmla="*/ 2108662 h 5509649"/>
                <a:gd name="connsiteX9" fmla="*/ 13523 w 5234181"/>
                <a:gd name="connsiteY9" fmla="*/ 1801721 h 5509649"/>
                <a:gd name="connsiteX10" fmla="*/ 13935 w 5234181"/>
                <a:gd name="connsiteY10" fmla="*/ 1801550 h 5509649"/>
                <a:gd name="connsiteX11" fmla="*/ 127338 w 5234181"/>
                <a:gd name="connsiteY11" fmla="*/ 1440631 h 5509649"/>
                <a:gd name="connsiteX12" fmla="*/ 1426264 w 5234181"/>
                <a:gd name="connsiteY12" fmla="*/ 495045 h 550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34181" h="5509649">
                  <a:moveTo>
                    <a:pt x="4284395" y="0"/>
                  </a:moveTo>
                  <a:lnTo>
                    <a:pt x="5234181" y="5483577"/>
                  </a:lnTo>
                  <a:lnTo>
                    <a:pt x="5223577" y="5489305"/>
                  </a:lnTo>
                  <a:cubicBezTo>
                    <a:pt x="5190165" y="5500843"/>
                    <a:pt x="5153313" y="5507656"/>
                    <a:pt x="5112781" y="5509649"/>
                  </a:cubicBezTo>
                  <a:lnTo>
                    <a:pt x="3047188" y="5509649"/>
                  </a:lnTo>
                  <a:lnTo>
                    <a:pt x="2708782" y="1554217"/>
                  </a:lnTo>
                  <a:cubicBezTo>
                    <a:pt x="2706541" y="1530502"/>
                    <a:pt x="2701357" y="1507162"/>
                    <a:pt x="2693387" y="1484713"/>
                  </a:cubicBezTo>
                  <a:cubicBezTo>
                    <a:pt x="2639928" y="1334323"/>
                    <a:pt x="2474681" y="1255735"/>
                    <a:pt x="2324295" y="1309182"/>
                  </a:cubicBezTo>
                  <a:lnTo>
                    <a:pt x="115071" y="2108662"/>
                  </a:lnTo>
                  <a:lnTo>
                    <a:pt x="13523" y="1801721"/>
                  </a:lnTo>
                  <a:lnTo>
                    <a:pt x="13935" y="1801550"/>
                  </a:lnTo>
                  <a:cubicBezTo>
                    <a:pt x="-17272" y="1684288"/>
                    <a:pt x="-2811" y="1546730"/>
                    <a:pt x="127338" y="1440631"/>
                  </a:cubicBezTo>
                  <a:lnTo>
                    <a:pt x="1426264" y="495045"/>
                  </a:lnTo>
                  <a:close/>
                </a:path>
              </a:pathLst>
            </a:cu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3" name="Dowolny kształt: kształt 32">
              <a:extLst>
                <a:ext uri="{FF2B5EF4-FFF2-40B4-BE49-F238E27FC236}">
                  <a16:creationId xmlns:a16="http://schemas.microsoft.com/office/drawing/2014/main" id="{FBB88D00-D4B1-41EC-A168-FAB0371117D1}"/>
                </a:ext>
              </a:extLst>
            </p:cNvPr>
            <p:cNvSpPr/>
            <p:nvPr/>
          </p:nvSpPr>
          <p:spPr>
            <a:xfrm rot="589588">
              <a:off x="4712905" y="1343973"/>
              <a:ext cx="5531840" cy="6005171"/>
            </a:xfrm>
            <a:custGeom>
              <a:avLst/>
              <a:gdLst>
                <a:gd name="connsiteX0" fmla="*/ 2510117 w 5531840"/>
                <a:gd name="connsiteY0" fmla="*/ 0 h 6005171"/>
                <a:gd name="connsiteX1" fmla="*/ 3552504 w 5531840"/>
                <a:gd name="connsiteY1" fmla="*/ 3150745 h 6005171"/>
                <a:gd name="connsiteX2" fmla="*/ 3892434 w 5531840"/>
                <a:gd name="connsiteY2" fmla="*/ 3400989 h 6005171"/>
                <a:gd name="connsiteX3" fmla="*/ 5442234 w 5531840"/>
                <a:gd name="connsiteY3" fmla="*/ 3400988 h 6005171"/>
                <a:gd name="connsiteX4" fmla="*/ 5530841 w 5531840"/>
                <a:gd name="connsiteY4" fmla="*/ 4436681 h 6005171"/>
                <a:gd name="connsiteX5" fmla="*/ 5342608 w 5531840"/>
                <a:gd name="connsiteY5" fmla="*/ 4731845 h 6005171"/>
                <a:gd name="connsiteX6" fmla="*/ 3113750 w 5531840"/>
                <a:gd name="connsiteY6" fmla="*/ 5538429 h 6005171"/>
                <a:gd name="connsiteX7" fmla="*/ 419023 w 5531840"/>
                <a:gd name="connsiteY7" fmla="*/ 6005171 h 6005171"/>
                <a:gd name="connsiteX8" fmla="*/ 1000 w 5531840"/>
                <a:gd name="connsiteY8" fmla="*/ 1135055 h 6005171"/>
                <a:gd name="connsiteX9" fmla="*/ 189910 w 5531840"/>
                <a:gd name="connsiteY9" fmla="*/ 839643 h 600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1840" h="6005171">
                  <a:moveTo>
                    <a:pt x="2510117" y="0"/>
                  </a:moveTo>
                  <a:lnTo>
                    <a:pt x="3552504" y="3150745"/>
                  </a:lnTo>
                  <a:cubicBezTo>
                    <a:pt x="3601122" y="3297583"/>
                    <a:pt x="3695404" y="3391146"/>
                    <a:pt x="3892434" y="3400989"/>
                  </a:cubicBezTo>
                  <a:lnTo>
                    <a:pt x="5442234" y="3400988"/>
                  </a:lnTo>
                  <a:lnTo>
                    <a:pt x="5530841" y="4436681"/>
                  </a:lnTo>
                  <a:cubicBezTo>
                    <a:pt x="5541601" y="4566210"/>
                    <a:pt x="5464596" y="4686968"/>
                    <a:pt x="5342608" y="4731845"/>
                  </a:cubicBezTo>
                  <a:lnTo>
                    <a:pt x="3113750" y="5538429"/>
                  </a:lnTo>
                  <a:lnTo>
                    <a:pt x="419023" y="6005171"/>
                  </a:lnTo>
                  <a:lnTo>
                    <a:pt x="1000" y="1135055"/>
                  </a:lnTo>
                  <a:cubicBezTo>
                    <a:pt x="-9789" y="1005266"/>
                    <a:pt x="67568" y="884300"/>
                    <a:pt x="189910" y="839643"/>
                  </a:cubicBezTo>
                  <a:close/>
                </a:path>
              </a:pathLst>
            </a:cu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gr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grpSp>
        <p:nvGrpSpPr>
          <p:cNvPr id="55" name="Grupa 54">
            <a:extLst>
              <a:ext uri="{FF2B5EF4-FFF2-40B4-BE49-F238E27FC236}">
                <a16:creationId xmlns:a16="http://schemas.microsoft.com/office/drawing/2014/main" id="{0AD9ED27-A77D-4267-BD01-D2C181E0D7DB}"/>
              </a:ext>
            </a:extLst>
          </p:cNvPr>
          <p:cNvGrpSpPr/>
          <p:nvPr userDrawn="1"/>
        </p:nvGrpSpPr>
        <p:grpSpPr>
          <a:xfrm rot="5400000">
            <a:off x="-3572540" y="3312041"/>
            <a:ext cx="6815472" cy="233918"/>
            <a:chOff x="0" y="-711770"/>
            <a:chExt cx="4642907" cy="564813"/>
          </a:xfrm>
        </p:grpSpPr>
        <p:grpSp>
          <p:nvGrpSpPr>
            <p:cNvPr id="56" name="Grupa 55">
              <a:extLst>
                <a:ext uri="{FF2B5EF4-FFF2-40B4-BE49-F238E27FC236}">
                  <a16:creationId xmlns:a16="http://schemas.microsoft.com/office/drawing/2014/main" id="{A55D3143-A1A8-491D-89B4-3286ABCFBF7B}"/>
                </a:ext>
              </a:extLst>
            </p:cNvPr>
            <p:cNvGrpSpPr/>
            <p:nvPr userDrawn="1"/>
          </p:nvGrpSpPr>
          <p:grpSpPr>
            <a:xfrm>
              <a:off x="791421" y="-711770"/>
              <a:ext cx="685800" cy="564813"/>
              <a:chOff x="304800" y="937146"/>
              <a:chExt cx="1624082" cy="286603"/>
            </a:xfrm>
          </p:grpSpPr>
          <p:sp>
            <p:nvSpPr>
              <p:cNvPr id="77" name="Prostokąt: zaokrąglone rogi 76">
                <a:extLst>
                  <a:ext uri="{FF2B5EF4-FFF2-40B4-BE49-F238E27FC236}">
                    <a16:creationId xmlns:a16="http://schemas.microsoft.com/office/drawing/2014/main" id="{2F701290-F8ED-4555-8F98-1D458EB177AB}"/>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96257ACA-3D6E-46D3-BC8A-C7A2908EAB1C}"/>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189CDE56-3784-47CF-AB8C-03184AE7F49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7" name="Grupa 56">
              <a:extLst>
                <a:ext uri="{FF2B5EF4-FFF2-40B4-BE49-F238E27FC236}">
                  <a16:creationId xmlns:a16="http://schemas.microsoft.com/office/drawing/2014/main" id="{19AAF9DF-C614-41DB-B8AF-34C99D8A67D9}"/>
                </a:ext>
              </a:extLst>
            </p:cNvPr>
            <p:cNvGrpSpPr/>
            <p:nvPr userDrawn="1"/>
          </p:nvGrpSpPr>
          <p:grpSpPr>
            <a:xfrm>
              <a:off x="2374263" y="-711770"/>
              <a:ext cx="685800" cy="564813"/>
              <a:chOff x="304800" y="937146"/>
              <a:chExt cx="1624082" cy="286603"/>
            </a:xfrm>
          </p:grpSpPr>
          <p:sp>
            <p:nvSpPr>
              <p:cNvPr id="74" name="Prostokąt: zaokrąglone rogi 73">
                <a:extLst>
                  <a:ext uri="{FF2B5EF4-FFF2-40B4-BE49-F238E27FC236}">
                    <a16:creationId xmlns:a16="http://schemas.microsoft.com/office/drawing/2014/main" id="{0AFD82F9-57F2-4F32-88D4-02FE736C80EF}"/>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5" name="Prostokąt: zaokrąglone rogi 74">
                <a:extLst>
                  <a:ext uri="{FF2B5EF4-FFF2-40B4-BE49-F238E27FC236}">
                    <a16:creationId xmlns:a16="http://schemas.microsoft.com/office/drawing/2014/main" id="{2ACC9F8D-FDEA-4A38-9F9C-E63638DE502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17B721C1-312C-476E-87F2-6CC36E530624}"/>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8" name="Grupa 57">
              <a:extLst>
                <a:ext uri="{FF2B5EF4-FFF2-40B4-BE49-F238E27FC236}">
                  <a16:creationId xmlns:a16="http://schemas.microsoft.com/office/drawing/2014/main" id="{7D00BE7E-1127-4A67-AB75-6703D9CE447C}"/>
                </a:ext>
              </a:extLst>
            </p:cNvPr>
            <p:cNvGrpSpPr/>
            <p:nvPr userDrawn="1"/>
          </p:nvGrpSpPr>
          <p:grpSpPr>
            <a:xfrm>
              <a:off x="1582842" y="-711770"/>
              <a:ext cx="685800" cy="564813"/>
              <a:chOff x="304800" y="937146"/>
              <a:chExt cx="1624082" cy="286603"/>
            </a:xfrm>
          </p:grpSpPr>
          <p:sp>
            <p:nvSpPr>
              <p:cNvPr id="71" name="Prostokąt: zaokrąglone rogi 70">
                <a:extLst>
                  <a:ext uri="{FF2B5EF4-FFF2-40B4-BE49-F238E27FC236}">
                    <a16:creationId xmlns:a16="http://schemas.microsoft.com/office/drawing/2014/main" id="{17B7D634-848B-4900-81BB-F14D5B0E5A54}"/>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2" name="Prostokąt: zaokrąglone rogi 71">
                <a:extLst>
                  <a:ext uri="{FF2B5EF4-FFF2-40B4-BE49-F238E27FC236}">
                    <a16:creationId xmlns:a16="http://schemas.microsoft.com/office/drawing/2014/main" id="{131C0E42-38A3-4D22-BDEB-A2C4B52E56E4}"/>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3" name="Prostokąt: zaokrąglone rogi 72">
                <a:extLst>
                  <a:ext uri="{FF2B5EF4-FFF2-40B4-BE49-F238E27FC236}">
                    <a16:creationId xmlns:a16="http://schemas.microsoft.com/office/drawing/2014/main" id="{406E8A98-E74F-493C-AFC9-BF52D8AA224E}"/>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59" name="Grupa 58">
              <a:extLst>
                <a:ext uri="{FF2B5EF4-FFF2-40B4-BE49-F238E27FC236}">
                  <a16:creationId xmlns:a16="http://schemas.microsoft.com/office/drawing/2014/main" id="{AC4A8191-AAE1-43B6-AFF6-F2063F145734}"/>
                </a:ext>
              </a:extLst>
            </p:cNvPr>
            <p:cNvGrpSpPr/>
            <p:nvPr userDrawn="1"/>
          </p:nvGrpSpPr>
          <p:grpSpPr>
            <a:xfrm>
              <a:off x="0" y="-711770"/>
              <a:ext cx="685800" cy="564813"/>
              <a:chOff x="304800" y="937146"/>
              <a:chExt cx="1624082" cy="286603"/>
            </a:xfrm>
          </p:grpSpPr>
          <p:sp>
            <p:nvSpPr>
              <p:cNvPr id="68" name="Prostokąt: zaokrąglone rogi 67">
                <a:extLst>
                  <a:ext uri="{FF2B5EF4-FFF2-40B4-BE49-F238E27FC236}">
                    <a16:creationId xmlns:a16="http://schemas.microsoft.com/office/drawing/2014/main" id="{7F4F2C90-FE7F-46BC-8605-7F61B814B25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9" name="Prostokąt: zaokrąglone rogi 68">
                <a:extLst>
                  <a:ext uri="{FF2B5EF4-FFF2-40B4-BE49-F238E27FC236}">
                    <a16:creationId xmlns:a16="http://schemas.microsoft.com/office/drawing/2014/main" id="{EADF6930-496C-40F6-AB35-8844A860F703}"/>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0" name="Prostokąt: zaokrąglone rogi 69">
                <a:extLst>
                  <a:ext uri="{FF2B5EF4-FFF2-40B4-BE49-F238E27FC236}">
                    <a16:creationId xmlns:a16="http://schemas.microsoft.com/office/drawing/2014/main" id="{F1F525D0-0C23-496D-B15D-69DEDD2CFD5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0" name="Grupa 59">
              <a:extLst>
                <a:ext uri="{FF2B5EF4-FFF2-40B4-BE49-F238E27FC236}">
                  <a16:creationId xmlns:a16="http://schemas.microsoft.com/office/drawing/2014/main" id="{4B86C624-217E-412D-A6EE-FFF3D4A4E43D}"/>
                </a:ext>
              </a:extLst>
            </p:cNvPr>
            <p:cNvGrpSpPr/>
            <p:nvPr userDrawn="1"/>
          </p:nvGrpSpPr>
          <p:grpSpPr>
            <a:xfrm>
              <a:off x="3957107" y="-711770"/>
              <a:ext cx="685800" cy="564813"/>
              <a:chOff x="304800" y="937146"/>
              <a:chExt cx="1624082" cy="286603"/>
            </a:xfrm>
          </p:grpSpPr>
          <p:sp>
            <p:nvSpPr>
              <p:cNvPr id="65" name="Prostokąt: zaokrąglone rogi 64">
                <a:extLst>
                  <a:ext uri="{FF2B5EF4-FFF2-40B4-BE49-F238E27FC236}">
                    <a16:creationId xmlns:a16="http://schemas.microsoft.com/office/drawing/2014/main" id="{52081116-3811-4C01-9901-35CAFAB4F38B}"/>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6" name="Prostokąt: zaokrąglone rogi 65">
                <a:extLst>
                  <a:ext uri="{FF2B5EF4-FFF2-40B4-BE49-F238E27FC236}">
                    <a16:creationId xmlns:a16="http://schemas.microsoft.com/office/drawing/2014/main" id="{8D64B893-329F-451F-8DD8-4F20544A7FB7}"/>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7" name="Prostokąt: zaokrąglone rogi 66">
                <a:extLst>
                  <a:ext uri="{FF2B5EF4-FFF2-40B4-BE49-F238E27FC236}">
                    <a16:creationId xmlns:a16="http://schemas.microsoft.com/office/drawing/2014/main" id="{9D15A9C2-73ED-47EA-B9AE-93D90CAFEC9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61" name="Grupa 60">
              <a:extLst>
                <a:ext uri="{FF2B5EF4-FFF2-40B4-BE49-F238E27FC236}">
                  <a16:creationId xmlns:a16="http://schemas.microsoft.com/office/drawing/2014/main" id="{6019405B-58F2-4C20-BA52-7259FAD1DE4A}"/>
                </a:ext>
              </a:extLst>
            </p:cNvPr>
            <p:cNvGrpSpPr/>
            <p:nvPr userDrawn="1"/>
          </p:nvGrpSpPr>
          <p:grpSpPr>
            <a:xfrm>
              <a:off x="3165684" y="-711770"/>
              <a:ext cx="685800" cy="564813"/>
              <a:chOff x="304800" y="937146"/>
              <a:chExt cx="1624082" cy="286603"/>
            </a:xfrm>
          </p:grpSpPr>
          <p:sp>
            <p:nvSpPr>
              <p:cNvPr id="62" name="Prostokąt: zaokrąglone rogi 61">
                <a:extLst>
                  <a:ext uri="{FF2B5EF4-FFF2-40B4-BE49-F238E27FC236}">
                    <a16:creationId xmlns:a16="http://schemas.microsoft.com/office/drawing/2014/main" id="{DEC493E1-3DF7-4B78-A4D9-24CD842C535B}"/>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3" name="Prostokąt: zaokrąglone rogi 62">
                <a:extLst>
                  <a:ext uri="{FF2B5EF4-FFF2-40B4-BE49-F238E27FC236}">
                    <a16:creationId xmlns:a16="http://schemas.microsoft.com/office/drawing/2014/main" id="{553D437C-C68C-4663-BBFF-4E32102FDFF1}"/>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4" name="Prostokąt: zaokrąglone rogi 63">
                <a:extLst>
                  <a:ext uri="{FF2B5EF4-FFF2-40B4-BE49-F238E27FC236}">
                    <a16:creationId xmlns:a16="http://schemas.microsoft.com/office/drawing/2014/main" id="{EECD5B65-AC06-49AC-88ED-597261F18A8A}"/>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grpSp>
        <p:nvGrpSpPr>
          <p:cNvPr id="34" name="Grupa 33">
            <a:extLst>
              <a:ext uri="{FF2B5EF4-FFF2-40B4-BE49-F238E27FC236}">
                <a16:creationId xmlns:a16="http://schemas.microsoft.com/office/drawing/2014/main" id="{29CD3F6C-4ED3-4109-8104-25ADD92AAC88}"/>
              </a:ext>
            </a:extLst>
          </p:cNvPr>
          <p:cNvGrpSpPr>
            <a:grpSpLocks noChangeAspect="1"/>
          </p:cNvGrpSpPr>
          <p:nvPr userDrawn="1"/>
        </p:nvGrpSpPr>
        <p:grpSpPr>
          <a:xfrm>
            <a:off x="-2" y="800085"/>
            <a:ext cx="9108000" cy="5412869"/>
            <a:chOff x="-2" y="490062"/>
            <a:chExt cx="8550733" cy="5081686"/>
          </a:xfrm>
        </p:grpSpPr>
        <p:sp>
          <p:nvSpPr>
            <p:cNvPr id="35" name="Dowolny kształt: kształt 34">
              <a:extLst>
                <a:ext uri="{FF2B5EF4-FFF2-40B4-BE49-F238E27FC236}">
                  <a16:creationId xmlns:a16="http://schemas.microsoft.com/office/drawing/2014/main" id="{3D33F858-F4C2-42F0-B682-3889167A8F24}"/>
                </a:ext>
              </a:extLst>
            </p:cNvPr>
            <p:cNvSpPr/>
            <p:nvPr userDrawn="1"/>
          </p:nvSpPr>
          <p:spPr>
            <a:xfrm>
              <a:off x="1" y="5083105"/>
              <a:ext cx="610077" cy="488643"/>
            </a:xfrm>
            <a:custGeom>
              <a:avLst/>
              <a:gdLst>
                <a:gd name="connsiteX0" fmla="*/ 0 w 525341"/>
                <a:gd name="connsiteY0" fmla="*/ 0 h 452715"/>
                <a:gd name="connsiteX1" fmla="*/ 525341 w 525341"/>
                <a:gd name="connsiteY1" fmla="*/ 0 h 452715"/>
                <a:gd name="connsiteX2" fmla="*/ 254077 w 525341"/>
                <a:gd name="connsiteY2" fmla="*/ 356389 h 452715"/>
                <a:gd name="connsiteX3" fmla="*/ 60028 w 525341"/>
                <a:gd name="connsiteY3" fmla="*/ 452715 h 452715"/>
                <a:gd name="connsiteX4" fmla="*/ 0 w 525341"/>
                <a:gd name="connsiteY4" fmla="*/ 452715 h 452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341" h="452715">
                  <a:moveTo>
                    <a:pt x="0" y="0"/>
                  </a:moveTo>
                  <a:lnTo>
                    <a:pt x="525341" y="0"/>
                  </a:lnTo>
                  <a:lnTo>
                    <a:pt x="254077" y="356389"/>
                  </a:lnTo>
                  <a:cubicBezTo>
                    <a:pt x="208715" y="421393"/>
                    <a:pt x="158216" y="451319"/>
                    <a:pt x="60028" y="452715"/>
                  </a:cubicBezTo>
                  <a:lnTo>
                    <a:pt x="0" y="452715"/>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a:p>
          </p:txBody>
        </p:sp>
        <p:sp>
          <p:nvSpPr>
            <p:cNvPr id="36" name="Prostokąt: zaokrąglone rogi u góry 35">
              <a:extLst>
                <a:ext uri="{FF2B5EF4-FFF2-40B4-BE49-F238E27FC236}">
                  <a16:creationId xmlns:a16="http://schemas.microsoft.com/office/drawing/2014/main" id="{3033B4C8-D265-4F2E-AE7E-CCD2A4A8F6CC}"/>
                </a:ext>
              </a:extLst>
            </p:cNvPr>
            <p:cNvSpPr/>
            <p:nvPr userDrawn="1"/>
          </p:nvSpPr>
          <p:spPr>
            <a:xfrm rot="5400000">
              <a:off x="1941026" y="-1450966"/>
              <a:ext cx="4668678" cy="8550733"/>
            </a:xfrm>
            <a:prstGeom prst="round2SameRect">
              <a:avLst>
                <a:gd name="adj1" fmla="val 4063"/>
                <a:gd name="adj2" fmla="val 0"/>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spcAft>
                  <a:spcPts val="600"/>
                </a:spcAft>
              </a:pPr>
              <a:endParaRPr lang="pl-PL">
                <a:solidFill>
                  <a:srgbClr val="000000"/>
                </a:solidFill>
                <a:latin typeface="Geomanist Book" panose="02000503000000020004" pitchFamily="50" charset="-18"/>
              </a:endParaRPr>
            </a:p>
          </p:txBody>
        </p:sp>
      </p:grpSp>
      <p:sp>
        <p:nvSpPr>
          <p:cNvPr id="37" name="Textplatzhalter 2">
            <a:extLst>
              <a:ext uri="{FF2B5EF4-FFF2-40B4-BE49-F238E27FC236}">
                <a16:creationId xmlns:a16="http://schemas.microsoft.com/office/drawing/2014/main" id="{05148BF2-3287-487D-A1B3-52A65F9B6375}"/>
              </a:ext>
            </a:extLst>
          </p:cNvPr>
          <p:cNvSpPr>
            <a:spLocks noGrp="1"/>
          </p:cNvSpPr>
          <p:nvPr>
            <p:ph idx="14" hasCustomPrompt="1"/>
          </p:nvPr>
        </p:nvSpPr>
        <p:spPr>
          <a:xfrm>
            <a:off x="555822" y="1430162"/>
            <a:ext cx="7832528" cy="3765711"/>
          </a:xfrm>
          <a:prstGeom prst="rect">
            <a:avLst/>
          </a:prstGeom>
        </p:spPr>
        <p:txBody>
          <a:bodyPr vert="horz" lIns="0" tIns="0" rIns="0" bIns="0" rtlCol="0">
            <a:noAutofit/>
          </a:bodyPr>
          <a:lstStyle>
            <a:lvl1pPr marL="0" indent="0" algn="l">
              <a:lnSpc>
                <a:spcPct val="95000"/>
              </a:lnSpc>
              <a:spcBef>
                <a:spcPts val="0"/>
              </a:spcBef>
              <a:spcAft>
                <a:spcPts val="800"/>
              </a:spcAft>
              <a:buClr>
                <a:schemeClr val="accent1"/>
              </a:buClr>
              <a:buSzPct val="100000"/>
              <a:buNone/>
              <a:defRPr sz="3400">
                <a:solidFill>
                  <a:schemeClr val="bg1"/>
                </a:solidFill>
                <a:latin typeface="+mn-lt"/>
                <a:cs typeface="Calibri" panose="020F0502020204030204" pitchFamily="34" charset="0"/>
              </a:defRPr>
            </a:lvl1pPr>
            <a:lvl2pPr marL="719982" indent="-383990">
              <a:lnSpc>
                <a:spcPct val="95000"/>
              </a:lnSpc>
              <a:spcBef>
                <a:spcPts val="0"/>
              </a:spcBef>
              <a:spcAft>
                <a:spcPts val="600"/>
              </a:spcAft>
              <a:buClr>
                <a:schemeClr val="accent1"/>
              </a:buClr>
              <a:buSzPct val="90000"/>
              <a:defRPr sz="2000">
                <a:solidFill>
                  <a:schemeClr val="bg1"/>
                </a:solidFill>
                <a:latin typeface="Calibri" panose="020F0502020204030204" pitchFamily="34" charset="0"/>
                <a:cs typeface="Calibri" panose="020F0502020204030204" pitchFamily="34" charset="0"/>
              </a:defRPr>
            </a:lvl2pPr>
            <a:lvl3pPr marL="1055974" indent="-287993">
              <a:lnSpc>
                <a:spcPct val="95000"/>
              </a:lnSpc>
              <a:spcBef>
                <a:spcPts val="0"/>
              </a:spcBef>
              <a:spcAft>
                <a:spcPts val="600"/>
              </a:spcAft>
              <a:buSzPct val="90000"/>
              <a:defRPr sz="2000">
                <a:solidFill>
                  <a:schemeClr val="bg1"/>
                </a:solidFill>
                <a:latin typeface="Calibri" panose="020F0502020204030204" pitchFamily="34" charset="0"/>
                <a:cs typeface="Calibri" panose="020F0502020204030204" pitchFamily="34" charset="0"/>
              </a:defRPr>
            </a:lvl3pPr>
          </a:lstStyle>
          <a:p>
            <a:pPr lvl="0"/>
            <a:r>
              <a:rPr lang="en-US" noProof="0"/>
              <a:t>Click to edit Master text styles</a:t>
            </a:r>
            <a:endParaRPr lang="pl-PL" noProof="0"/>
          </a:p>
        </p:txBody>
      </p:sp>
      <p:grpSp>
        <p:nvGrpSpPr>
          <p:cNvPr id="38" name="Grupa 37">
            <a:extLst>
              <a:ext uri="{FF2B5EF4-FFF2-40B4-BE49-F238E27FC236}">
                <a16:creationId xmlns:a16="http://schemas.microsoft.com/office/drawing/2014/main" id="{CEEE8D40-7D05-46FC-828A-EBCD155F1BD7}"/>
              </a:ext>
            </a:extLst>
          </p:cNvPr>
          <p:cNvGrpSpPr/>
          <p:nvPr userDrawn="1"/>
        </p:nvGrpSpPr>
        <p:grpSpPr>
          <a:xfrm>
            <a:off x="9857088" y="296189"/>
            <a:ext cx="1888448" cy="208076"/>
            <a:chOff x="1719263" y="3114675"/>
            <a:chExt cx="5705476" cy="628650"/>
          </a:xfrm>
          <a:solidFill>
            <a:srgbClr val="000000"/>
          </a:solidFill>
        </p:grpSpPr>
        <p:sp>
          <p:nvSpPr>
            <p:cNvPr id="39" name="Freeform 5">
              <a:extLst>
                <a:ext uri="{FF2B5EF4-FFF2-40B4-BE49-F238E27FC236}">
                  <a16:creationId xmlns:a16="http://schemas.microsoft.com/office/drawing/2014/main" id="{6E4AA610-18DD-476B-B080-187948C91DF2}"/>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0" name="Freeform 6">
              <a:extLst>
                <a:ext uri="{FF2B5EF4-FFF2-40B4-BE49-F238E27FC236}">
                  <a16:creationId xmlns:a16="http://schemas.microsoft.com/office/drawing/2014/main" id="{6A030357-FB39-4521-845D-5C0E06394BC4}"/>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1" name="Freeform 7">
              <a:extLst>
                <a:ext uri="{FF2B5EF4-FFF2-40B4-BE49-F238E27FC236}">
                  <a16:creationId xmlns:a16="http://schemas.microsoft.com/office/drawing/2014/main" id="{A2AC8C82-7017-418E-B56C-3DCE20CC268F}"/>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2" name="Freeform 8">
              <a:extLst>
                <a:ext uri="{FF2B5EF4-FFF2-40B4-BE49-F238E27FC236}">
                  <a16:creationId xmlns:a16="http://schemas.microsoft.com/office/drawing/2014/main" id="{8AA0C25D-063E-4208-A650-D84990B4CCC9}"/>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3" name="Freeform 9">
              <a:extLst>
                <a:ext uri="{FF2B5EF4-FFF2-40B4-BE49-F238E27FC236}">
                  <a16:creationId xmlns:a16="http://schemas.microsoft.com/office/drawing/2014/main" id="{A2B4EA5F-98D0-495E-A847-3B84C7A7BE76}"/>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44" name="Freeform 10">
              <a:extLst>
                <a:ext uri="{FF2B5EF4-FFF2-40B4-BE49-F238E27FC236}">
                  <a16:creationId xmlns:a16="http://schemas.microsoft.com/office/drawing/2014/main" id="{23DA8B49-198A-41EB-92A3-87C961A79E22}"/>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Tree>
    <p:extLst>
      <p:ext uri="{BB962C8B-B14F-4D97-AF65-F5344CB8AC3E}">
        <p14:creationId xmlns:p14="http://schemas.microsoft.com/office/powerpoint/2010/main" val="194647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itle of chapter (8)">
    <p:bg>
      <p:bgPr>
        <a:solidFill>
          <a:schemeClr val="bg1"/>
        </a:solidFill>
        <a:effectLst/>
      </p:bgPr>
    </p:bg>
    <p:spTree>
      <p:nvGrpSpPr>
        <p:cNvPr id="1" name=""/>
        <p:cNvGrpSpPr/>
        <p:nvPr/>
      </p:nvGrpSpPr>
      <p:grpSpPr>
        <a:xfrm>
          <a:off x="0" y="0"/>
          <a:ext cx="0" cy="0"/>
          <a:chOff x="0" y="0"/>
          <a:chExt cx="0" cy="0"/>
        </a:xfrm>
      </p:grpSpPr>
      <p:sp>
        <p:nvSpPr>
          <p:cNvPr id="37" name="Prostokąt 36">
            <a:extLst>
              <a:ext uri="{FF2B5EF4-FFF2-40B4-BE49-F238E27FC236}">
                <a16:creationId xmlns:a16="http://schemas.microsoft.com/office/drawing/2014/main" id="{D8DFA976-009F-46DA-B79A-C99C26B2EFD7}"/>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3" name="Untertitel 2"/>
          <p:cNvSpPr>
            <a:spLocks noGrp="1"/>
          </p:cNvSpPr>
          <p:nvPr>
            <p:ph type="subTitle" idx="1" hasCustomPrompt="1"/>
          </p:nvPr>
        </p:nvSpPr>
        <p:spPr>
          <a:xfrm>
            <a:off x="1130300" y="1784538"/>
            <a:ext cx="10541000" cy="817780"/>
          </a:xfrm>
        </p:spPr>
        <p:txBody>
          <a:bodyPr anchor="ctr">
            <a:noAutofit/>
          </a:bodyPr>
          <a:lstStyle>
            <a:lvl1pPr marL="0" indent="0" algn="l">
              <a:buNone/>
              <a:defRPr sz="480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Chapter title</a:t>
            </a:r>
          </a:p>
        </p:txBody>
      </p:sp>
      <p:grpSp>
        <p:nvGrpSpPr>
          <p:cNvPr id="15" name="Grupa 14"/>
          <p:cNvGrpSpPr/>
          <p:nvPr userDrawn="1"/>
        </p:nvGrpSpPr>
        <p:grpSpPr>
          <a:xfrm>
            <a:off x="9857088" y="296189"/>
            <a:ext cx="1888448" cy="208076"/>
            <a:chOff x="1719263" y="3114675"/>
            <a:chExt cx="5705476" cy="628650"/>
          </a:xfrm>
          <a:solidFill>
            <a:schemeClr val="bg1"/>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
        <p:nvSpPr>
          <p:cNvPr id="12" name="Foliennummernplatzhalter 4">
            <a:extLst>
              <a:ext uri="{FF2B5EF4-FFF2-40B4-BE49-F238E27FC236}">
                <a16:creationId xmlns:a16="http://schemas.microsoft.com/office/drawing/2014/main" id="{844D5830-0CA1-448A-8467-38A92D886080}"/>
              </a:ext>
            </a:extLst>
          </p:cNvPr>
          <p:cNvSpPr>
            <a:spLocks noGrp="1"/>
          </p:cNvSpPr>
          <p:nvPr>
            <p:ph type="sldNum" sz="quarter" idx="12"/>
          </p:nvPr>
        </p:nvSpPr>
        <p:spPr>
          <a:xfrm>
            <a:off x="8916457" y="6356351"/>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4" name="Symbol zastępczy obrazu 13">
            <a:extLst>
              <a:ext uri="{FF2B5EF4-FFF2-40B4-BE49-F238E27FC236}">
                <a16:creationId xmlns:a16="http://schemas.microsoft.com/office/drawing/2014/main" id="{53565421-29B1-4419-8F71-A4642E1D4180}"/>
              </a:ext>
            </a:extLst>
          </p:cNvPr>
          <p:cNvSpPr>
            <a:spLocks noGrp="1"/>
          </p:cNvSpPr>
          <p:nvPr>
            <p:ph type="pic" sz="quarter" idx="15" hasCustomPrompt="1"/>
          </p:nvPr>
        </p:nvSpPr>
        <p:spPr>
          <a:xfrm>
            <a:off x="-4764" y="3428999"/>
            <a:ext cx="12196800" cy="3429001"/>
          </a:xfrm>
          <a:custGeom>
            <a:avLst/>
            <a:gdLst>
              <a:gd name="connsiteX0" fmla="*/ 12196712 w 12196800"/>
              <a:gd name="connsiteY0" fmla="*/ 0 h 3429001"/>
              <a:gd name="connsiteX1" fmla="*/ 12196763 w 12196800"/>
              <a:gd name="connsiteY1" fmla="*/ 0 h 3429001"/>
              <a:gd name="connsiteX2" fmla="*/ 12196763 w 12196800"/>
              <a:gd name="connsiteY2" fmla="*/ 1600201 h 3429001"/>
              <a:gd name="connsiteX3" fmla="*/ 12196800 w 12196800"/>
              <a:gd name="connsiteY3" fmla="*/ 1600201 h 3429001"/>
              <a:gd name="connsiteX4" fmla="*/ 12196800 w 12196800"/>
              <a:gd name="connsiteY4" fmla="*/ 3429001 h 3429001"/>
              <a:gd name="connsiteX5" fmla="*/ 0 w 12196800"/>
              <a:gd name="connsiteY5" fmla="*/ 3429001 h 3429001"/>
              <a:gd name="connsiteX6" fmla="*/ 0 w 12196800"/>
              <a:gd name="connsiteY6" fmla="*/ 2320029 h 3429001"/>
              <a:gd name="connsiteX7" fmla="*/ 0 w 12196800"/>
              <a:gd name="connsiteY7" fmla="*/ 1600201 h 3429001"/>
              <a:gd name="connsiteX8" fmla="*/ 0 w 12196800"/>
              <a:gd name="connsiteY8" fmla="*/ 1096213 h 3429001"/>
              <a:gd name="connsiteX9" fmla="*/ 24566 w 12196800"/>
              <a:gd name="connsiteY9" fmla="*/ 1096213 h 3429001"/>
              <a:gd name="connsiteX10" fmla="*/ 497300 w 12196800"/>
              <a:gd name="connsiteY10" fmla="*/ 861548 h 3429001"/>
              <a:gd name="connsiteX11" fmla="*/ 1136599 w 12196800"/>
              <a:gd name="connsiteY11" fmla="*/ 21631 h 3429001"/>
              <a:gd name="connsiteX12" fmla="*/ 7006798 w 12196800"/>
              <a:gd name="connsiteY12" fmla="*/ 21631 h 3429001"/>
              <a:gd name="connsiteX13" fmla="*/ 7008157 w 12196800"/>
              <a:gd name="connsiteY13" fmla="*/ 21494 h 3429001"/>
              <a:gd name="connsiteX14" fmla="*/ 12196712 w 12196800"/>
              <a:gd name="connsiteY14" fmla="*/ 21494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800" h="3429001">
                <a:moveTo>
                  <a:pt x="12196712" y="0"/>
                </a:moveTo>
                <a:lnTo>
                  <a:pt x="12196763" y="0"/>
                </a:lnTo>
                <a:lnTo>
                  <a:pt x="12196763" y="1600201"/>
                </a:lnTo>
                <a:lnTo>
                  <a:pt x="12196800" y="1600201"/>
                </a:lnTo>
                <a:lnTo>
                  <a:pt x="12196800" y="3429001"/>
                </a:lnTo>
                <a:lnTo>
                  <a:pt x="0" y="3429001"/>
                </a:lnTo>
                <a:lnTo>
                  <a:pt x="0" y="2320029"/>
                </a:lnTo>
                <a:lnTo>
                  <a:pt x="0" y="1600201"/>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72" name="Grupa 71">
            <a:extLst>
              <a:ext uri="{FF2B5EF4-FFF2-40B4-BE49-F238E27FC236}">
                <a16:creationId xmlns:a16="http://schemas.microsoft.com/office/drawing/2014/main" id="{DF22F9D6-FE42-42E7-AD6B-B1FB502A6B5D}"/>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E15F386C-1B29-44DE-800B-B6BE84CCF13E}"/>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B5BB4C98-E9C9-4E34-961B-C7D72A0B5C1E}"/>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D11503F2-A64E-4B84-90B9-26882E6D6E28}"/>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81DE1274-9812-4F53-9749-2B0116E7A30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69DE1E4A-0301-4CA1-8864-8EB9379D6CAD}"/>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D7103313-F0C1-438D-AAE8-1D6B2B5999AE}"/>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B7B3A4AC-8314-432C-900D-C8E6B9A1DD6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44E1FF4A-F7EE-462C-B404-9568618AEF49}"/>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F4A0445-806C-40B1-A4FA-6BA2B44EEADA}"/>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56643A36-C510-4B9E-803D-36B2E4E149AA}"/>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D27F557-8572-41B9-B87E-452AD1CCD913}"/>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39396D66-8009-4307-828A-B2F18D534B4A}"/>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96B06E16-A073-4CC8-B6C0-5D2E2FB4EB29}"/>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7DBE6AB5-1EFC-41CA-A76D-FFE5F6093924}"/>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22D1E96-9D7B-4964-9DE3-F90E66376309}"/>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F6E503FF-4A07-4515-938E-C6399EE96B68}"/>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ABC083AA-A35A-4AD1-835F-7C13CCCD6232}"/>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2B98AFD1-4BE8-43B0-8A14-AB175E184A70}"/>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B865E040-8A0A-4F5A-85A8-DC7FBA7378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857325CE-59F4-40AE-92F7-5CE21C774AA2}"/>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78029A04-D479-4C40-B3ED-D00D96E2704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E91696F0-22FE-4C0D-9B10-9D78D8B71225}"/>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754BF68-C819-4741-9B4D-9CB0907B03E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757A1D26-43B7-48FB-A64A-5B2ADD23D9B5}"/>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04033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ext + picture (3)">
    <p:spTree>
      <p:nvGrpSpPr>
        <p:cNvPr id="1" name=""/>
        <p:cNvGrpSpPr/>
        <p:nvPr/>
      </p:nvGrpSpPr>
      <p:grpSpPr>
        <a:xfrm>
          <a:off x="0" y="0"/>
          <a:ext cx="0" cy="0"/>
          <a:chOff x="0" y="0"/>
          <a:chExt cx="0" cy="0"/>
        </a:xfrm>
      </p:grpSpPr>
      <p:sp>
        <p:nvSpPr>
          <p:cNvPr id="41" name="Prostokąt 40">
            <a:extLst>
              <a:ext uri="{FF2B5EF4-FFF2-40B4-BE49-F238E27FC236}">
                <a16:creationId xmlns:a16="http://schemas.microsoft.com/office/drawing/2014/main" id="{E991C80D-DF07-4C02-A41D-8D7BAEBAD072}"/>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6" name="Titelplatzhalter 1">
            <a:extLst>
              <a:ext uri="{FF2B5EF4-FFF2-40B4-BE49-F238E27FC236}">
                <a16:creationId xmlns:a16="http://schemas.microsoft.com/office/drawing/2014/main" id="{5F8ED1CB-89FD-41D5-9389-0E3205A88DC2}"/>
              </a:ext>
            </a:extLst>
          </p:cNvPr>
          <p:cNvSpPr>
            <a:spLocks noGrp="1"/>
          </p:cNvSpPr>
          <p:nvPr>
            <p:ph type="title" hasCustomPrompt="1"/>
          </p:nvPr>
        </p:nvSpPr>
        <p:spPr>
          <a:xfrm>
            <a:off x="6758552" y="848201"/>
            <a:ext cx="4986984" cy="792675"/>
          </a:xfrm>
          <a:prstGeom prst="rect">
            <a:avLst/>
          </a:prstGeom>
        </p:spPr>
        <p:txBody>
          <a:bodyPr vert="horz" lIns="0" tIns="0" rIns="0" bIns="0" rtlCol="0" anchor="t">
            <a:normAutofit/>
          </a:bodyPr>
          <a:lstStyle>
            <a:lvl1pPr>
              <a:defRPr baseline="0">
                <a:solidFill>
                  <a:schemeClr val="bg1"/>
                </a:solidFill>
              </a:defRPr>
            </a:lvl1pPr>
          </a:lstStyle>
          <a:p>
            <a:r>
              <a:rPr lang="en-US" noProof="0"/>
              <a:t>Click to edit Master title style</a:t>
            </a:r>
            <a:endParaRPr lang="pl-PL" noProof="0"/>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6758552"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9" name="Grupa 8">
            <a:extLst>
              <a:ext uri="{FF2B5EF4-FFF2-40B4-BE49-F238E27FC236}">
                <a16:creationId xmlns:a16="http://schemas.microsoft.com/office/drawing/2014/main" id="{F907CE01-E0D1-4F13-AD84-B8CA85393517}"/>
              </a:ext>
            </a:extLst>
          </p:cNvPr>
          <p:cNvGrpSpPr/>
          <p:nvPr userDrawn="1"/>
        </p:nvGrpSpPr>
        <p:grpSpPr>
          <a:xfrm>
            <a:off x="9857088" y="296189"/>
            <a:ext cx="1888448" cy="208076"/>
            <a:chOff x="1719263" y="3114675"/>
            <a:chExt cx="5705476" cy="628650"/>
          </a:xfrm>
          <a:solidFill>
            <a:schemeClr val="bg1"/>
          </a:solidFill>
        </p:grpSpPr>
        <p:sp>
          <p:nvSpPr>
            <p:cNvPr id="10" name="Freeform 5">
              <a:extLst>
                <a:ext uri="{FF2B5EF4-FFF2-40B4-BE49-F238E27FC236}">
                  <a16:creationId xmlns:a16="http://schemas.microsoft.com/office/drawing/2014/main" id="{BF06E39C-C029-4EB0-8207-2392C9197D08}"/>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1" name="Freeform 6">
              <a:extLst>
                <a:ext uri="{FF2B5EF4-FFF2-40B4-BE49-F238E27FC236}">
                  <a16:creationId xmlns:a16="http://schemas.microsoft.com/office/drawing/2014/main" id="{0D728261-83ED-4D4C-9B91-976C9D6DF0F7}"/>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7">
              <a:extLst>
                <a:ext uri="{FF2B5EF4-FFF2-40B4-BE49-F238E27FC236}">
                  <a16:creationId xmlns:a16="http://schemas.microsoft.com/office/drawing/2014/main" id="{345F75AE-9DCE-410C-9825-A4F969AD5522}"/>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8">
              <a:extLst>
                <a:ext uri="{FF2B5EF4-FFF2-40B4-BE49-F238E27FC236}">
                  <a16:creationId xmlns:a16="http://schemas.microsoft.com/office/drawing/2014/main" id="{039EA57E-5F1F-479F-98F0-8F4953516F88}"/>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9">
              <a:extLst>
                <a:ext uri="{FF2B5EF4-FFF2-40B4-BE49-F238E27FC236}">
                  <a16:creationId xmlns:a16="http://schemas.microsoft.com/office/drawing/2014/main" id="{49F8D6C9-C6A5-4DB6-97DF-BA8BC6FE1BCB}"/>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10">
              <a:extLst>
                <a:ext uri="{FF2B5EF4-FFF2-40B4-BE49-F238E27FC236}">
                  <a16:creationId xmlns:a16="http://schemas.microsoft.com/office/drawing/2014/main" id="{1980E8DA-9AFA-4A9B-8EFB-549F8E29068B}"/>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90982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ext + picture (4)">
    <p:spTree>
      <p:nvGrpSpPr>
        <p:cNvPr id="1" name=""/>
        <p:cNvGrpSpPr/>
        <p:nvPr/>
      </p:nvGrpSpPr>
      <p:grpSpPr>
        <a:xfrm>
          <a:off x="0" y="0"/>
          <a:ext cx="0" cy="0"/>
          <a:chOff x="0" y="0"/>
          <a:chExt cx="0" cy="0"/>
        </a:xfrm>
      </p:grpSpPr>
      <p:sp>
        <p:nvSpPr>
          <p:cNvPr id="42" name="Prostokąt 41">
            <a:extLst>
              <a:ext uri="{FF2B5EF4-FFF2-40B4-BE49-F238E27FC236}">
                <a16:creationId xmlns:a16="http://schemas.microsoft.com/office/drawing/2014/main" id="{CDA8EADF-F84E-4075-A3A1-27B550704B76}"/>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5" name="Symbol zastępczy obrazu 4">
            <a:extLst>
              <a:ext uri="{FF2B5EF4-FFF2-40B4-BE49-F238E27FC236}">
                <a16:creationId xmlns:a16="http://schemas.microsoft.com/office/drawing/2014/main" id="{3B1F5317-637D-4249-981D-7D7940E62E6C}"/>
              </a:ext>
            </a:extLst>
          </p:cNvPr>
          <p:cNvSpPr>
            <a:spLocks noGrp="1"/>
          </p:cNvSpPr>
          <p:nvPr>
            <p:ph type="pic" sz="quarter" idx="13" hasCustomPrompt="1"/>
          </p:nvPr>
        </p:nvSpPr>
        <p:spPr>
          <a:xfrm>
            <a:off x="6096000" y="0"/>
            <a:ext cx="6096000" cy="6858000"/>
          </a:xfrm>
          <a:solidFill>
            <a:schemeClr val="accent4">
              <a:lumMod val="40000"/>
              <a:lumOff val="60000"/>
            </a:schemeClr>
          </a:solidFill>
        </p:spPr>
        <p:txBody>
          <a:bodyPr anchor="ctr">
            <a:normAutofit/>
          </a:bodyPr>
          <a:lstStyle>
            <a:lvl1pPr algn="ctr">
              <a:buNone/>
              <a:defRPr sz="1800"/>
            </a:lvl1pPr>
          </a:lstStyle>
          <a:p>
            <a:pPr marL="324000" marR="0" lvl="0" indent="-324000" algn="ctr" defTabSz="1219170" rtl="0" eaLnBrk="1" fontAlgn="auto" latinLnBrk="0" hangingPunct="1">
              <a:lnSpc>
                <a:spcPct val="95000"/>
              </a:lnSpc>
              <a:spcBef>
                <a:spcPts val="0"/>
              </a:spcBef>
              <a:spcAft>
                <a:spcPts val="800"/>
              </a:spcAft>
              <a:buClr>
                <a:schemeClr val="accent4"/>
              </a:buClr>
              <a:buSzPct val="100000"/>
              <a:buFont typeface="Calibri" panose="020F0502020204030204" pitchFamily="34" charset="0"/>
              <a:buNone/>
              <a:tabLst/>
              <a:defRPr/>
            </a:pPr>
            <a:r>
              <a:rPr lang="en-US"/>
              <a:t>Click on the icon to add a picture.</a:t>
            </a:r>
            <a:endParaRPr lang="pl-PL"/>
          </a:p>
        </p:txBody>
      </p:sp>
      <p:sp>
        <p:nvSpPr>
          <p:cNvPr id="3" name="Fußzeilenplatzhalter 2"/>
          <p:cNvSpPr>
            <a:spLocks noGrp="1"/>
          </p:cNvSpPr>
          <p:nvPr>
            <p:ph type="ftr" sz="quarter" idx="11"/>
          </p:nvPr>
        </p:nvSpPr>
        <p:spPr>
          <a:xfrm>
            <a:off x="526630" y="6356351"/>
            <a:ext cx="4986984"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7" name="Textplatzhalter 7">
            <a:extLst>
              <a:ext uri="{FF2B5EF4-FFF2-40B4-BE49-F238E27FC236}">
                <a16:creationId xmlns:a16="http://schemas.microsoft.com/office/drawing/2014/main" id="{C025D3BC-6DCD-4087-94F0-1C26E815BA77}"/>
              </a:ext>
            </a:extLst>
          </p:cNvPr>
          <p:cNvSpPr>
            <a:spLocks noGrp="1"/>
          </p:cNvSpPr>
          <p:nvPr>
            <p:ph type="body" sz="quarter" idx="14" hasCustomPrompt="1"/>
          </p:nvPr>
        </p:nvSpPr>
        <p:spPr>
          <a:xfrm>
            <a:off x="526630" y="2372475"/>
            <a:ext cx="4986984" cy="336244"/>
          </a:xfrm>
        </p:spPr>
        <p:txBody>
          <a:bodyPr lIns="0" tIns="0" rIns="0" bIns="0" anchor="t" anchorCtr="0">
            <a:noAutofit/>
          </a:bodyPr>
          <a:lstStyle>
            <a:lvl1pPr marL="324000" indent="-324000">
              <a:lnSpc>
                <a:spcPct val="95000"/>
              </a:lnSpc>
              <a:spcBef>
                <a:spcPts val="0"/>
              </a:spcBef>
              <a:spcAft>
                <a:spcPts val="800"/>
              </a:spcAft>
              <a:buSzPct val="100000"/>
              <a:buFont typeface="Calibri" panose="020F0502020204030204" pitchFamily="34" charset="0"/>
              <a:buChar char="•"/>
              <a:defRPr sz="2000">
                <a:solidFill>
                  <a:schemeClr val="bg1"/>
                </a:solidFill>
              </a:defRPr>
            </a:lvl1pPr>
          </a:lstStyle>
          <a:p>
            <a:pPr lvl="0"/>
            <a:r>
              <a:rPr lang="en-US" noProof="0"/>
              <a:t>Click to edit Master text styles</a:t>
            </a:r>
            <a:endParaRPr lang="pl-PL" noProof="0"/>
          </a:p>
        </p:txBody>
      </p:sp>
      <p:grpSp>
        <p:nvGrpSpPr>
          <p:cNvPr id="16" name="Grupa 15">
            <a:extLst>
              <a:ext uri="{FF2B5EF4-FFF2-40B4-BE49-F238E27FC236}">
                <a16:creationId xmlns:a16="http://schemas.microsoft.com/office/drawing/2014/main" id="{1CC9CBAE-0FB6-476F-81E2-F046CE3AC5F8}"/>
              </a:ext>
            </a:extLst>
          </p:cNvPr>
          <p:cNvGrpSpPr/>
          <p:nvPr userDrawn="1"/>
        </p:nvGrpSpPr>
        <p:grpSpPr>
          <a:xfrm rot="5400000">
            <a:off x="-3572540" y="3312041"/>
            <a:ext cx="6815472" cy="233918"/>
            <a:chOff x="0" y="-711770"/>
            <a:chExt cx="4642907" cy="564813"/>
          </a:xfrm>
        </p:grpSpPr>
        <p:grpSp>
          <p:nvGrpSpPr>
            <p:cNvPr id="17" name="Grupa 16">
              <a:extLst>
                <a:ext uri="{FF2B5EF4-FFF2-40B4-BE49-F238E27FC236}">
                  <a16:creationId xmlns:a16="http://schemas.microsoft.com/office/drawing/2014/main" id="{82DE3D6A-4E6B-40BB-AA37-8FD65470D807}"/>
                </a:ext>
              </a:extLst>
            </p:cNvPr>
            <p:cNvGrpSpPr/>
            <p:nvPr userDrawn="1"/>
          </p:nvGrpSpPr>
          <p:grpSpPr>
            <a:xfrm>
              <a:off x="791421" y="-711770"/>
              <a:ext cx="685800" cy="564813"/>
              <a:chOff x="304800" y="937146"/>
              <a:chExt cx="1624082" cy="286603"/>
            </a:xfrm>
          </p:grpSpPr>
          <p:sp>
            <p:nvSpPr>
              <p:cNvPr id="38" name="Prostokąt: zaokrąglone rogi 37">
                <a:extLst>
                  <a:ext uri="{FF2B5EF4-FFF2-40B4-BE49-F238E27FC236}">
                    <a16:creationId xmlns:a16="http://schemas.microsoft.com/office/drawing/2014/main" id="{B18F7D2F-5845-495B-A418-3E35C27E5BF6}"/>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FE96F893-74D4-415D-BBBE-F344F33F418F}"/>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652E535B-8063-42BD-B97A-E0F34DE104A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8" name="Grupa 17">
              <a:extLst>
                <a:ext uri="{FF2B5EF4-FFF2-40B4-BE49-F238E27FC236}">
                  <a16:creationId xmlns:a16="http://schemas.microsoft.com/office/drawing/2014/main" id="{CE0C6A28-3FA0-4603-8B2A-154FC423E873}"/>
                </a:ext>
              </a:extLst>
            </p:cNvPr>
            <p:cNvGrpSpPr/>
            <p:nvPr userDrawn="1"/>
          </p:nvGrpSpPr>
          <p:grpSpPr>
            <a:xfrm>
              <a:off x="2374263" y="-711770"/>
              <a:ext cx="685800" cy="564813"/>
              <a:chOff x="304800" y="937146"/>
              <a:chExt cx="1624082" cy="286603"/>
            </a:xfrm>
          </p:grpSpPr>
          <p:sp>
            <p:nvSpPr>
              <p:cNvPr id="35" name="Prostokąt: zaokrąglone rogi 34">
                <a:extLst>
                  <a:ext uri="{FF2B5EF4-FFF2-40B4-BE49-F238E27FC236}">
                    <a16:creationId xmlns:a16="http://schemas.microsoft.com/office/drawing/2014/main" id="{2CA48CC0-0A66-42E4-B0FF-1FF02001AB90}"/>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A7270080-6AC8-407C-8B8A-57B0EA71891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8A1A5FD7-CDE2-477C-B0F2-B2A286BAA83A}"/>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9" name="Grupa 18">
              <a:extLst>
                <a:ext uri="{FF2B5EF4-FFF2-40B4-BE49-F238E27FC236}">
                  <a16:creationId xmlns:a16="http://schemas.microsoft.com/office/drawing/2014/main" id="{54DA2BF1-F8DE-4E01-B984-C49D90FE949A}"/>
                </a:ext>
              </a:extLst>
            </p:cNvPr>
            <p:cNvGrpSpPr/>
            <p:nvPr userDrawn="1"/>
          </p:nvGrpSpPr>
          <p:grpSpPr>
            <a:xfrm>
              <a:off x="1582842" y="-711770"/>
              <a:ext cx="685800" cy="564813"/>
              <a:chOff x="304800" y="937146"/>
              <a:chExt cx="1624082" cy="286603"/>
            </a:xfrm>
          </p:grpSpPr>
          <p:sp>
            <p:nvSpPr>
              <p:cNvPr id="32" name="Prostokąt: zaokrąglone rogi 31">
                <a:extLst>
                  <a:ext uri="{FF2B5EF4-FFF2-40B4-BE49-F238E27FC236}">
                    <a16:creationId xmlns:a16="http://schemas.microsoft.com/office/drawing/2014/main" id="{B627491B-CF16-4086-B64D-03B8AA47E4B5}"/>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BFABF98-1E95-4850-810B-702F6C33BE0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7F074014-DAF8-4384-8276-E9E0B995D1C2}"/>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F65BF565-893C-4CA9-B02F-0158E0B63448}"/>
                </a:ext>
              </a:extLst>
            </p:cNvPr>
            <p:cNvGrpSpPr/>
            <p:nvPr userDrawn="1"/>
          </p:nvGrpSpPr>
          <p:grpSpPr>
            <a:xfrm>
              <a:off x="0" y="-711770"/>
              <a:ext cx="685800" cy="564813"/>
              <a:chOff x="304800" y="937146"/>
              <a:chExt cx="1624082" cy="286603"/>
            </a:xfrm>
          </p:grpSpPr>
          <p:sp>
            <p:nvSpPr>
              <p:cNvPr id="29" name="Prostokąt: zaokrąglone rogi 28">
                <a:extLst>
                  <a:ext uri="{FF2B5EF4-FFF2-40B4-BE49-F238E27FC236}">
                    <a16:creationId xmlns:a16="http://schemas.microsoft.com/office/drawing/2014/main" id="{F02DD65C-A4E7-4F5B-8243-ECB927D73F05}"/>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6A7F23E3-F18C-4D2B-9519-A4519226BA5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126B36BF-DD84-49E4-AE2B-E258DA3F1185}"/>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98E823F7-37D1-452F-94BD-6EA2146A89CD}"/>
                </a:ext>
              </a:extLst>
            </p:cNvPr>
            <p:cNvGrpSpPr/>
            <p:nvPr userDrawn="1"/>
          </p:nvGrpSpPr>
          <p:grpSpPr>
            <a:xfrm>
              <a:off x="3957107" y="-711770"/>
              <a:ext cx="685800" cy="564813"/>
              <a:chOff x="304800" y="937146"/>
              <a:chExt cx="1624082" cy="286603"/>
            </a:xfrm>
          </p:grpSpPr>
          <p:sp>
            <p:nvSpPr>
              <p:cNvPr id="26" name="Prostokąt: zaokrąglone rogi 25">
                <a:extLst>
                  <a:ext uri="{FF2B5EF4-FFF2-40B4-BE49-F238E27FC236}">
                    <a16:creationId xmlns:a16="http://schemas.microsoft.com/office/drawing/2014/main" id="{93F62DAF-196C-44D0-810B-AE01F76A966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565A681-38F6-4E4D-947F-869E89013030}"/>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4743B872-402A-4E0F-8411-3BAFEF6FCC65}"/>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454ADAC-F209-4EEA-902C-68A75EFA7CCB}"/>
                </a:ext>
              </a:extLst>
            </p:cNvPr>
            <p:cNvGrpSpPr/>
            <p:nvPr userDrawn="1"/>
          </p:nvGrpSpPr>
          <p:grpSpPr>
            <a:xfrm>
              <a:off x="3165684" y="-711770"/>
              <a:ext cx="685800" cy="564813"/>
              <a:chOff x="304800" y="937146"/>
              <a:chExt cx="1624082" cy="286603"/>
            </a:xfrm>
          </p:grpSpPr>
          <p:sp>
            <p:nvSpPr>
              <p:cNvPr id="23" name="Prostokąt: zaokrąglone rogi 22">
                <a:extLst>
                  <a:ext uri="{FF2B5EF4-FFF2-40B4-BE49-F238E27FC236}">
                    <a16:creationId xmlns:a16="http://schemas.microsoft.com/office/drawing/2014/main" id="{7E2DE876-CA13-43A5-917B-3B3C78CB7A3E}"/>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4" name="Prostokąt: zaokrąglone rogi 23">
                <a:extLst>
                  <a:ext uri="{FF2B5EF4-FFF2-40B4-BE49-F238E27FC236}">
                    <a16:creationId xmlns:a16="http://schemas.microsoft.com/office/drawing/2014/main" id="{E832D19E-8C2C-4F5C-9CC0-7A3DEC00F87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zaokrąglone rogi 24">
                <a:extLst>
                  <a:ext uri="{FF2B5EF4-FFF2-40B4-BE49-F238E27FC236}">
                    <a16:creationId xmlns:a16="http://schemas.microsoft.com/office/drawing/2014/main" id="{7E4A0E66-DF88-40E3-A5F9-886B837BBC28}"/>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
        <p:nvSpPr>
          <p:cNvPr id="41" name="Titelplatzhalter 1">
            <a:extLst>
              <a:ext uri="{FF2B5EF4-FFF2-40B4-BE49-F238E27FC236}">
                <a16:creationId xmlns:a16="http://schemas.microsoft.com/office/drawing/2014/main" id="{51D51F89-9039-4CB7-A0CD-53EEBDC83129}"/>
              </a:ext>
            </a:extLst>
          </p:cNvPr>
          <p:cNvSpPr>
            <a:spLocks noGrp="1"/>
          </p:cNvSpPr>
          <p:nvPr>
            <p:ph type="title" hasCustomPrompt="1"/>
          </p:nvPr>
        </p:nvSpPr>
        <p:spPr>
          <a:xfrm>
            <a:off x="526631" y="848201"/>
            <a:ext cx="4986984"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spTree>
    <p:extLst>
      <p:ext uri="{BB962C8B-B14F-4D97-AF65-F5344CB8AC3E}">
        <p14:creationId xmlns:p14="http://schemas.microsoft.com/office/powerpoint/2010/main" val="209631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Final slide (2)">
    <p:bg>
      <p:bgPr>
        <a:solidFill>
          <a:schemeClr val="tx1"/>
        </a:solidFill>
        <a:effectLst/>
      </p:bgPr>
    </p:bg>
    <p:spTree>
      <p:nvGrpSpPr>
        <p:cNvPr id="1" name=""/>
        <p:cNvGrpSpPr/>
        <p:nvPr/>
      </p:nvGrpSpPr>
      <p:grpSpPr>
        <a:xfrm>
          <a:off x="0" y="0"/>
          <a:ext cx="0" cy="0"/>
          <a:chOff x="0" y="0"/>
          <a:chExt cx="0" cy="0"/>
        </a:xfrm>
      </p:grpSpPr>
      <p:sp>
        <p:nvSpPr>
          <p:cNvPr id="39" name="Prostokąt 38">
            <a:extLst>
              <a:ext uri="{FF2B5EF4-FFF2-40B4-BE49-F238E27FC236}">
                <a16:creationId xmlns:a16="http://schemas.microsoft.com/office/drawing/2014/main" id="{C70F3368-4AF3-4607-AA26-51B2750D4D86}"/>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8" name="Fußzeilenplatzhalter 3"/>
          <p:cNvSpPr>
            <a:spLocks noGrp="1"/>
          </p:cNvSpPr>
          <p:nvPr>
            <p:ph type="ftr" sz="quarter" idx="11"/>
          </p:nvPr>
        </p:nvSpPr>
        <p:spPr>
          <a:xfrm>
            <a:off x="1107429" y="4039781"/>
            <a:ext cx="10572207" cy="365125"/>
          </a:xfrm>
          <a:prstGeom prst="rect">
            <a:avLst/>
          </a:prstGeom>
        </p:spPr>
        <p:txBody>
          <a:bodyPr/>
          <a:lstStyle>
            <a:lvl1pPr>
              <a:defRPr sz="1400">
                <a:solidFill>
                  <a:schemeClr val="bg1"/>
                </a:solidFill>
              </a:defRPr>
            </a:lvl1pPr>
          </a:lstStyle>
          <a:p>
            <a:r>
              <a:rPr lang="en-US" noProof="0"/>
              <a:t>Smlouva o poskytování služeb Portálového systému SZIF a Portálové aplikace pro Monitoring Approach (Portálový systém SZIF); e.č. objednatele: 4200012758_SML</a:t>
            </a:r>
          </a:p>
        </p:txBody>
      </p:sp>
      <p:sp>
        <p:nvSpPr>
          <p:cNvPr id="18" name="Symbol zastępczy tekstu 5">
            <a:extLst>
              <a:ext uri="{FF2B5EF4-FFF2-40B4-BE49-F238E27FC236}">
                <a16:creationId xmlns:a16="http://schemas.microsoft.com/office/drawing/2014/main" id="{D6BAE43B-FC95-48B8-8A8B-E4251D6E9F09}"/>
              </a:ext>
            </a:extLst>
          </p:cNvPr>
          <p:cNvSpPr>
            <a:spLocks noGrp="1"/>
          </p:cNvSpPr>
          <p:nvPr>
            <p:ph type="body" sz="quarter" idx="14" hasCustomPrompt="1"/>
          </p:nvPr>
        </p:nvSpPr>
        <p:spPr>
          <a:xfrm>
            <a:off x="1085850" y="2583932"/>
            <a:ext cx="10593786" cy="964553"/>
          </a:xfrm>
        </p:spPr>
        <p:txBody>
          <a:bodyPr>
            <a:normAutofit/>
          </a:bodyPr>
          <a:lstStyle>
            <a:lvl1pPr marL="0" indent="0">
              <a:buNone/>
              <a:defRPr sz="2000">
                <a:solidFill>
                  <a:schemeClr val="bg1"/>
                </a:solidFill>
              </a:defRPr>
            </a:lvl1pPr>
          </a:lstStyle>
          <a:p>
            <a:pPr lvl="0"/>
            <a:r>
              <a:rPr lang="en-US" noProof="0"/>
              <a:t>Address details / contact</a:t>
            </a:r>
          </a:p>
        </p:txBody>
      </p:sp>
      <p:sp>
        <p:nvSpPr>
          <p:cNvPr id="2" name="Tytuł 1">
            <a:extLst>
              <a:ext uri="{FF2B5EF4-FFF2-40B4-BE49-F238E27FC236}">
                <a16:creationId xmlns:a16="http://schemas.microsoft.com/office/drawing/2014/main" id="{0FE034EC-B3E8-4E27-A148-5E2388EE48DC}"/>
              </a:ext>
            </a:extLst>
          </p:cNvPr>
          <p:cNvSpPr>
            <a:spLocks noGrp="1"/>
          </p:cNvSpPr>
          <p:nvPr>
            <p:ph type="title" hasCustomPrompt="1"/>
          </p:nvPr>
        </p:nvSpPr>
        <p:spPr>
          <a:xfrm>
            <a:off x="1085851" y="1328045"/>
            <a:ext cx="10593786" cy="612527"/>
          </a:xfrm>
        </p:spPr>
        <p:txBody>
          <a:bodyPr>
            <a:noAutofit/>
          </a:bodyPr>
          <a:lstStyle>
            <a:lvl1pPr>
              <a:defRPr sz="3600" b="1">
                <a:solidFill>
                  <a:schemeClr val="bg1"/>
                </a:solidFill>
              </a:defRPr>
            </a:lvl1pPr>
          </a:lstStyle>
          <a:p>
            <a:r>
              <a:rPr lang="en-US" noProof="0"/>
              <a:t>Contact:</a:t>
            </a:r>
          </a:p>
        </p:txBody>
      </p:sp>
      <p:sp>
        <p:nvSpPr>
          <p:cNvPr id="43" name="Symbol zastępczy obrazu 42">
            <a:extLst>
              <a:ext uri="{FF2B5EF4-FFF2-40B4-BE49-F238E27FC236}">
                <a16:creationId xmlns:a16="http://schemas.microsoft.com/office/drawing/2014/main" id="{D9480DC8-669E-4EC9-8313-2AED23DAB806}"/>
              </a:ext>
            </a:extLst>
          </p:cNvPr>
          <p:cNvSpPr>
            <a:spLocks noGrp="1"/>
          </p:cNvSpPr>
          <p:nvPr>
            <p:ph type="pic" sz="quarter" idx="15" hasCustomPrompt="1"/>
          </p:nvPr>
        </p:nvSpPr>
        <p:spPr>
          <a:xfrm>
            <a:off x="-4763" y="4564959"/>
            <a:ext cx="12196763" cy="2320029"/>
          </a:xfrm>
          <a:custGeom>
            <a:avLst/>
            <a:gdLst>
              <a:gd name="connsiteX0" fmla="*/ 12196712 w 12196763"/>
              <a:gd name="connsiteY0" fmla="*/ 0 h 2320029"/>
              <a:gd name="connsiteX1" fmla="*/ 12196763 w 12196763"/>
              <a:gd name="connsiteY1" fmla="*/ 0 h 2320029"/>
              <a:gd name="connsiteX2" fmla="*/ 12196763 w 12196763"/>
              <a:gd name="connsiteY2" fmla="*/ 2320029 h 2320029"/>
              <a:gd name="connsiteX3" fmla="*/ 0 w 12196763"/>
              <a:gd name="connsiteY3" fmla="*/ 2320029 h 2320029"/>
              <a:gd name="connsiteX4" fmla="*/ 0 w 12196763"/>
              <a:gd name="connsiteY4" fmla="*/ 1096213 h 2320029"/>
              <a:gd name="connsiteX5" fmla="*/ 24566 w 12196763"/>
              <a:gd name="connsiteY5" fmla="*/ 1096213 h 2320029"/>
              <a:gd name="connsiteX6" fmla="*/ 497300 w 12196763"/>
              <a:gd name="connsiteY6" fmla="*/ 861548 h 2320029"/>
              <a:gd name="connsiteX7" fmla="*/ 1136599 w 12196763"/>
              <a:gd name="connsiteY7" fmla="*/ 21631 h 2320029"/>
              <a:gd name="connsiteX8" fmla="*/ 7006798 w 12196763"/>
              <a:gd name="connsiteY8" fmla="*/ 21631 h 2320029"/>
              <a:gd name="connsiteX9" fmla="*/ 7008157 w 12196763"/>
              <a:gd name="connsiteY9" fmla="*/ 21494 h 2320029"/>
              <a:gd name="connsiteX10" fmla="*/ 12196712 w 12196763"/>
              <a:gd name="connsiteY10" fmla="*/ 21494 h 232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6763" h="2320029">
                <a:moveTo>
                  <a:pt x="12196712" y="0"/>
                </a:moveTo>
                <a:lnTo>
                  <a:pt x="12196763" y="0"/>
                </a:lnTo>
                <a:lnTo>
                  <a:pt x="12196763" y="2320029"/>
                </a:lnTo>
                <a:lnTo>
                  <a:pt x="0" y="2320029"/>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noProof="0"/>
              <a:t>Click on the icon to add a picture.</a:t>
            </a:r>
          </a:p>
        </p:txBody>
      </p:sp>
      <p:grpSp>
        <p:nvGrpSpPr>
          <p:cNvPr id="32" name="Grupa 31">
            <a:extLst>
              <a:ext uri="{FF2B5EF4-FFF2-40B4-BE49-F238E27FC236}">
                <a16:creationId xmlns:a16="http://schemas.microsoft.com/office/drawing/2014/main" id="{928A2D15-EDF8-4693-943F-7B95428736F4}"/>
              </a:ext>
            </a:extLst>
          </p:cNvPr>
          <p:cNvGrpSpPr/>
          <p:nvPr userDrawn="1"/>
        </p:nvGrpSpPr>
        <p:grpSpPr>
          <a:xfrm>
            <a:off x="9857088" y="296189"/>
            <a:ext cx="1888448" cy="208076"/>
            <a:chOff x="1719263" y="3114675"/>
            <a:chExt cx="5705476" cy="628650"/>
          </a:xfrm>
          <a:solidFill>
            <a:schemeClr val="bg1"/>
          </a:solidFill>
        </p:grpSpPr>
        <p:sp>
          <p:nvSpPr>
            <p:cNvPr id="33" name="Freeform 5">
              <a:extLst>
                <a:ext uri="{FF2B5EF4-FFF2-40B4-BE49-F238E27FC236}">
                  <a16:creationId xmlns:a16="http://schemas.microsoft.com/office/drawing/2014/main" id="{7A51CBB0-1ADF-4F94-8E53-FC0211B598CD}"/>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4" name="Freeform 6">
              <a:extLst>
                <a:ext uri="{FF2B5EF4-FFF2-40B4-BE49-F238E27FC236}">
                  <a16:creationId xmlns:a16="http://schemas.microsoft.com/office/drawing/2014/main" id="{AF206BC5-DDDF-4311-9EF8-DF85BDB31192}"/>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5" name="Freeform 7">
              <a:extLst>
                <a:ext uri="{FF2B5EF4-FFF2-40B4-BE49-F238E27FC236}">
                  <a16:creationId xmlns:a16="http://schemas.microsoft.com/office/drawing/2014/main" id="{E6A74DFA-DBF3-4CE7-B165-93F1C0CF5741}"/>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6" name="Freeform 8">
              <a:extLst>
                <a:ext uri="{FF2B5EF4-FFF2-40B4-BE49-F238E27FC236}">
                  <a16:creationId xmlns:a16="http://schemas.microsoft.com/office/drawing/2014/main" id="{1403C1BA-D949-45BA-B183-397713DBC84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7" name="Freeform 9">
              <a:extLst>
                <a:ext uri="{FF2B5EF4-FFF2-40B4-BE49-F238E27FC236}">
                  <a16:creationId xmlns:a16="http://schemas.microsoft.com/office/drawing/2014/main" id="{C6F74E0D-ADE3-45BD-B61D-04863E20B934}"/>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38" name="Freeform 10">
              <a:extLst>
                <a:ext uri="{FF2B5EF4-FFF2-40B4-BE49-F238E27FC236}">
                  <a16:creationId xmlns:a16="http://schemas.microsoft.com/office/drawing/2014/main" id="{F7604CD2-7C2A-4D3C-B2FE-539A7B4F8E46}"/>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72" name="Grupa 71">
            <a:extLst>
              <a:ext uri="{FF2B5EF4-FFF2-40B4-BE49-F238E27FC236}">
                <a16:creationId xmlns:a16="http://schemas.microsoft.com/office/drawing/2014/main" id="{3B239E94-A4FC-4A79-88F8-BF53826B0826}"/>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8D81E6EE-D164-49AF-9464-5CA516A6E1FC}"/>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A619B388-EEE1-40E4-9865-15A34529847C}"/>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F7EFF19D-1FF5-4C3A-805D-8FAD44119E1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4FB6CCB3-AE04-4E64-AF52-989CB66D99D6}"/>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7D0A58BB-EFA3-448C-BB84-2475F90D5E15}"/>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45566D5C-DFD1-40B4-BAE4-26B3DBA750C2}"/>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BFED228C-6D9A-44C5-B840-64B534D5E905}"/>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B8BD77F8-F955-4711-B6BA-EC18ECF328E7}"/>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71166E72-BA22-4279-A2D1-547ECE17480B}"/>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91452950-70E6-41F5-9841-3019AF9A5DC1}"/>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8447A45E-87DB-4FC0-80DD-954D06B52B4A}"/>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3F8BFBF4-64E1-4302-8757-4ACB1317F4C4}"/>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ED2C9FD3-A642-4B03-AA38-C29AA441EB9B}"/>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A18F8819-7801-4625-B184-134993C5FF1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7F00B36F-1B68-4CF8-9142-ACAF88D9D111}"/>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A01CB4A2-AC41-4B5F-9B33-BEF8375F4C60}"/>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9BE7761D-DBEE-4A35-B654-A83346E224F4}"/>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A6ECA1A2-5E19-4869-B57C-45E8D2D07CE8}"/>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B7D5C874-73CE-4C99-B5F0-36FF777A6A96}"/>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3588F33B-8F6A-459B-A448-BBFD519A502F}"/>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F9777D70-6396-485F-B57C-7F0DD2A27200}"/>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22067F1A-4308-4A21-8D4F-7B22DB812A17}"/>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983B8C0D-8C73-4986-A23F-33EB396EF8F6}"/>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75F83EDC-E112-44FC-A86A-022BCE187069}"/>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45987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1)">
    <p:bg>
      <p:bgPr>
        <a:solidFill>
          <a:srgbClr val="252527"/>
        </a:solidFill>
        <a:effectLst/>
      </p:bgPr>
    </p:bg>
    <p:spTree>
      <p:nvGrpSpPr>
        <p:cNvPr id="1" name=""/>
        <p:cNvGrpSpPr/>
        <p:nvPr/>
      </p:nvGrpSpPr>
      <p:grpSpPr>
        <a:xfrm>
          <a:off x="0" y="0"/>
          <a:ext cx="0" cy="0"/>
          <a:chOff x="0" y="0"/>
          <a:chExt cx="0" cy="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2" name="Obraz 1">
            <a:extLst>
              <a:ext uri="{FF2B5EF4-FFF2-40B4-BE49-F238E27FC236}">
                <a16:creationId xmlns:a16="http://schemas.microsoft.com/office/drawing/2014/main" id="{A1DD0237-0AA6-4DE3-A5D2-E7CBD3FFF6C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99931" y="1250256"/>
            <a:ext cx="8165656" cy="1750237"/>
          </a:xfrm>
          <a:prstGeom prst="rect">
            <a:avLst/>
          </a:prstGeom>
        </p:spPr>
      </p:pic>
      <p:sp>
        <p:nvSpPr>
          <p:cNvPr id="28"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29" name="Group 28"/>
          <p:cNvGrpSpPr/>
          <p:nvPr userDrawn="1"/>
        </p:nvGrpSpPr>
        <p:grpSpPr>
          <a:xfrm>
            <a:off x="7089877" y="4945158"/>
            <a:ext cx="254037" cy="254039"/>
            <a:chOff x="5876583" y="4568961"/>
            <a:chExt cx="254037" cy="254039"/>
          </a:xfrm>
        </p:grpSpPr>
        <p:pic>
          <p:nvPicPr>
            <p:cNvPr id="30"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1"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289145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2)">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A7A03D25-3ED1-4E23-8D29-DFD4D64782DA}"/>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39" name="Obraz 38" descr="Obraz zawierający tekst&#10;&#10;Opis wygenerowany automatycznie">
              <a:extLst>
                <a:ext uri="{FF2B5EF4-FFF2-40B4-BE49-F238E27FC236}">
                  <a16:creationId xmlns:a16="http://schemas.microsoft.com/office/drawing/2014/main" id="{504572A6-AA45-41FF-AF8C-E5A2C7D3FC93}"/>
                </a:ext>
              </a:extLst>
            </p:cNvPr>
            <p:cNvPicPr>
              <a:picLocks noChangeAspect="1"/>
            </p:cNvPicPr>
            <p:nvPr userDrawn="1"/>
          </p:nvPicPr>
          <p:blipFill>
            <a:blip r:embed="rId2"/>
            <a:stretch>
              <a:fillRect/>
            </a:stretch>
          </p:blipFill>
          <p:spPr>
            <a:xfrm>
              <a:off x="626332" y="853503"/>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175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3)">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B045A7BC-9052-4F40-8B52-70BB1C9A5360}"/>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F5EB9687-781A-4AFD-92A0-D95553929E1A}"/>
                </a:ext>
              </a:extLst>
            </p:cNvPr>
            <p:cNvPicPr>
              <a:picLocks noChangeAspect="1"/>
            </p:cNvPicPr>
            <p:nvPr userDrawn="1"/>
          </p:nvPicPr>
          <p:blipFill>
            <a:blip r:embed="rId2"/>
            <a:stretch>
              <a:fillRect/>
            </a:stretch>
          </p:blipFill>
          <p:spPr>
            <a:xfrm>
              <a:off x="626332" y="853031"/>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42832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4)">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30825418-B80A-40E0-9626-C7554C38E80A}"/>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descr="Obraz zawierający tekst&#10;&#10;Opis wygenerowany automatycznie">
              <a:extLst>
                <a:ext uri="{FF2B5EF4-FFF2-40B4-BE49-F238E27FC236}">
                  <a16:creationId xmlns:a16="http://schemas.microsoft.com/office/drawing/2014/main" id="{A16C5DB9-6971-4365-A3E0-EF73EC5F0E40}"/>
                </a:ext>
              </a:extLst>
            </p:cNvPr>
            <p:cNvPicPr>
              <a:picLocks noChangeAspect="1"/>
            </p:cNvPicPr>
            <p:nvPr userDrawn="1"/>
          </p:nvPicPr>
          <p:blipFill>
            <a:blip r:embed="rId2"/>
            <a:stretch>
              <a:fillRect/>
            </a:stretch>
          </p:blipFill>
          <p:spPr>
            <a:xfrm>
              <a:off x="624406" y="860494"/>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32950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5)">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2769961F-D7FF-466D-966A-0E70DA20C0DE}"/>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descr="Obraz zawierający tekst&#10;&#10;Opis wygenerowany automatycznie">
              <a:extLst>
                <a:ext uri="{FF2B5EF4-FFF2-40B4-BE49-F238E27FC236}">
                  <a16:creationId xmlns:a16="http://schemas.microsoft.com/office/drawing/2014/main" id="{4E8E905B-3540-414D-9EC9-F0AC69321E9F}"/>
                </a:ext>
              </a:extLst>
            </p:cNvPr>
            <p:cNvPicPr>
              <a:picLocks noChangeAspect="1"/>
            </p:cNvPicPr>
            <p:nvPr userDrawn="1"/>
          </p:nvPicPr>
          <p:blipFill>
            <a:blip r:embed="rId2"/>
            <a:stretch>
              <a:fillRect/>
            </a:stretch>
          </p:blipFill>
          <p:spPr>
            <a:xfrm>
              <a:off x="627062" y="862399"/>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29824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a:xfrm>
            <a:off x="526630" y="6356351"/>
            <a:ext cx="8318548" cy="365125"/>
          </a:xfrm>
        </p:spPr>
        <p:txBody>
          <a:bodyPr/>
          <a:lstStyle>
            <a:lvl1pPr>
              <a:defRPr sz="900">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userDrawn="1">
            <p:ph type="title" hasCustomPrompt="1"/>
          </p:nvPr>
        </p:nvSpPr>
        <p:spPr>
          <a:xfrm>
            <a:off x="526630" y="848201"/>
            <a:ext cx="11234631"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endParaRPr lang="pl-PL" noProof="0"/>
          </a:p>
        </p:txBody>
      </p:sp>
      <p:grpSp>
        <p:nvGrpSpPr>
          <p:cNvPr id="12" name="Grupa 11"/>
          <p:cNvGrpSpPr/>
          <p:nvPr userDrawn="1"/>
        </p:nvGrpSpPr>
        <p:grpSpPr>
          <a:xfrm>
            <a:off x="9857088" y="296189"/>
            <a:ext cx="1888448" cy="208076"/>
            <a:chOff x="1719263" y="3114675"/>
            <a:chExt cx="5705476" cy="628650"/>
          </a:xfrm>
          <a:solidFill>
            <a:srgbClr val="000000"/>
          </a:solidFill>
        </p:grpSpPr>
        <p:sp>
          <p:nvSpPr>
            <p:cNvPr id="13"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69" name="Grupa 68">
            <a:extLst>
              <a:ext uri="{FF2B5EF4-FFF2-40B4-BE49-F238E27FC236}">
                <a16:creationId xmlns:a16="http://schemas.microsoft.com/office/drawing/2014/main" id="{0C2153A0-227F-4792-B2FA-937B9239086B}"/>
              </a:ext>
            </a:extLst>
          </p:cNvPr>
          <p:cNvGrpSpPr/>
          <p:nvPr userDrawn="1"/>
        </p:nvGrpSpPr>
        <p:grpSpPr>
          <a:xfrm rot="5400000">
            <a:off x="-3572540" y="3312041"/>
            <a:ext cx="6815472" cy="233918"/>
            <a:chOff x="0" y="-711770"/>
            <a:chExt cx="4642907" cy="564813"/>
          </a:xfrm>
        </p:grpSpPr>
        <p:grpSp>
          <p:nvGrpSpPr>
            <p:cNvPr id="70" name="Grupa 69">
              <a:extLst>
                <a:ext uri="{FF2B5EF4-FFF2-40B4-BE49-F238E27FC236}">
                  <a16:creationId xmlns:a16="http://schemas.microsoft.com/office/drawing/2014/main" id="{52FB0B31-AD8F-4604-A370-D305F2D5B79E}"/>
                </a:ext>
              </a:extLst>
            </p:cNvPr>
            <p:cNvGrpSpPr/>
            <p:nvPr userDrawn="1"/>
          </p:nvGrpSpPr>
          <p:grpSpPr>
            <a:xfrm>
              <a:off x="791421" y="-711770"/>
              <a:ext cx="685800" cy="564813"/>
              <a:chOff x="304800" y="937146"/>
              <a:chExt cx="1624082" cy="286603"/>
            </a:xfrm>
          </p:grpSpPr>
          <p:sp>
            <p:nvSpPr>
              <p:cNvPr id="91" name="Prostokąt: zaokrąglone rogi 90">
                <a:extLst>
                  <a:ext uri="{FF2B5EF4-FFF2-40B4-BE49-F238E27FC236}">
                    <a16:creationId xmlns:a16="http://schemas.microsoft.com/office/drawing/2014/main" id="{938418D9-7E68-40F7-8248-31646FA70782}"/>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42471B73-D16D-4036-B12B-A0922943644D}"/>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2EA09817-470A-43AF-9AAD-AA407C29FDB4}"/>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1" name="Grupa 70">
              <a:extLst>
                <a:ext uri="{FF2B5EF4-FFF2-40B4-BE49-F238E27FC236}">
                  <a16:creationId xmlns:a16="http://schemas.microsoft.com/office/drawing/2014/main" id="{F543B03F-E740-4281-9A62-03B82BFDBCF5}"/>
                </a:ext>
              </a:extLst>
            </p:cNvPr>
            <p:cNvGrpSpPr/>
            <p:nvPr userDrawn="1"/>
          </p:nvGrpSpPr>
          <p:grpSpPr>
            <a:xfrm>
              <a:off x="2374263" y="-711770"/>
              <a:ext cx="685800" cy="564813"/>
              <a:chOff x="304800" y="937146"/>
              <a:chExt cx="1624082" cy="286603"/>
            </a:xfrm>
          </p:grpSpPr>
          <p:sp>
            <p:nvSpPr>
              <p:cNvPr id="88" name="Prostokąt: zaokrąglone rogi 87">
                <a:extLst>
                  <a:ext uri="{FF2B5EF4-FFF2-40B4-BE49-F238E27FC236}">
                    <a16:creationId xmlns:a16="http://schemas.microsoft.com/office/drawing/2014/main" id="{9B5C197D-D7CD-4295-A03C-C97A12ADD674}"/>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1E72391C-8493-4E41-A2D5-326871AF2809}"/>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DC357A6D-C370-479A-AE55-57EE5C5A150F}"/>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2" name="Grupa 71">
              <a:extLst>
                <a:ext uri="{FF2B5EF4-FFF2-40B4-BE49-F238E27FC236}">
                  <a16:creationId xmlns:a16="http://schemas.microsoft.com/office/drawing/2014/main" id="{6169A04F-C1BC-4B52-946D-F5A3D1063AD9}"/>
                </a:ext>
              </a:extLst>
            </p:cNvPr>
            <p:cNvGrpSpPr/>
            <p:nvPr userDrawn="1"/>
          </p:nvGrpSpPr>
          <p:grpSpPr>
            <a:xfrm>
              <a:off x="1582842" y="-711770"/>
              <a:ext cx="685800" cy="564813"/>
              <a:chOff x="304800" y="937146"/>
              <a:chExt cx="1624082" cy="286603"/>
            </a:xfrm>
          </p:grpSpPr>
          <p:sp>
            <p:nvSpPr>
              <p:cNvPr id="85" name="Prostokąt: zaokrąglone rogi 84">
                <a:extLst>
                  <a:ext uri="{FF2B5EF4-FFF2-40B4-BE49-F238E27FC236}">
                    <a16:creationId xmlns:a16="http://schemas.microsoft.com/office/drawing/2014/main" id="{C4DBA9AA-6AEA-4B01-B347-76341CF51CB8}"/>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9A706A15-157D-48E7-A31E-E06CBC29FCF6}"/>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6B911BCD-3EBB-4415-A3B0-18F1C23869B7}"/>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399023DA-FB92-43C4-A98E-D47F49F8CFE0}"/>
                </a:ext>
              </a:extLst>
            </p:cNvPr>
            <p:cNvGrpSpPr/>
            <p:nvPr userDrawn="1"/>
          </p:nvGrpSpPr>
          <p:grpSpPr>
            <a:xfrm>
              <a:off x="0" y="-711770"/>
              <a:ext cx="685800" cy="564813"/>
              <a:chOff x="304800" y="937146"/>
              <a:chExt cx="1624082" cy="286603"/>
            </a:xfrm>
          </p:grpSpPr>
          <p:sp>
            <p:nvSpPr>
              <p:cNvPr id="82" name="Prostokąt: zaokrąglone rogi 81">
                <a:extLst>
                  <a:ext uri="{FF2B5EF4-FFF2-40B4-BE49-F238E27FC236}">
                    <a16:creationId xmlns:a16="http://schemas.microsoft.com/office/drawing/2014/main" id="{0C3CD785-B628-4DB8-982F-5732D682A107}"/>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480D745C-90E2-4BB4-97B8-E5122AFA9DE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707B3CA4-E25A-47AD-8EDC-BD9C2A6F755C}"/>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5DF14B2D-8CD4-4EA8-A7E5-9866EC5216F7}"/>
                </a:ext>
              </a:extLst>
            </p:cNvPr>
            <p:cNvGrpSpPr/>
            <p:nvPr userDrawn="1"/>
          </p:nvGrpSpPr>
          <p:grpSpPr>
            <a:xfrm>
              <a:off x="3957107" y="-711770"/>
              <a:ext cx="685800" cy="564813"/>
              <a:chOff x="304800" y="937146"/>
              <a:chExt cx="1624082" cy="286603"/>
            </a:xfrm>
          </p:grpSpPr>
          <p:sp>
            <p:nvSpPr>
              <p:cNvPr id="79" name="Prostokąt: zaokrąglone rogi 78">
                <a:extLst>
                  <a:ext uri="{FF2B5EF4-FFF2-40B4-BE49-F238E27FC236}">
                    <a16:creationId xmlns:a16="http://schemas.microsoft.com/office/drawing/2014/main" id="{CAE3D66A-8D73-4AB0-9811-7679FFD4D797}"/>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230E8C6B-35FC-4D97-9DD5-073107AB6A1D}"/>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ABFCB04D-C179-410E-A25C-26BE3BAD6D78}"/>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9123356-AEDE-4ED6-AA5E-F2CF932C7C5E}"/>
                </a:ext>
              </a:extLst>
            </p:cNvPr>
            <p:cNvGrpSpPr/>
            <p:nvPr userDrawn="1"/>
          </p:nvGrpSpPr>
          <p:grpSpPr>
            <a:xfrm>
              <a:off x="3165684" y="-711770"/>
              <a:ext cx="685800" cy="564813"/>
              <a:chOff x="304800" y="937146"/>
              <a:chExt cx="1624082" cy="286603"/>
            </a:xfrm>
          </p:grpSpPr>
          <p:sp>
            <p:nvSpPr>
              <p:cNvPr id="76" name="Prostokąt: zaokrąglone rogi 75">
                <a:extLst>
                  <a:ext uri="{FF2B5EF4-FFF2-40B4-BE49-F238E27FC236}">
                    <a16:creationId xmlns:a16="http://schemas.microsoft.com/office/drawing/2014/main" id="{5F5234FB-8956-49E6-BDE6-AD8A33A9D285}"/>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Prostokąt: zaokrąglone rogi 76">
                <a:extLst>
                  <a:ext uri="{FF2B5EF4-FFF2-40B4-BE49-F238E27FC236}">
                    <a16:creationId xmlns:a16="http://schemas.microsoft.com/office/drawing/2014/main" id="{26FDBECF-DBFF-4E4E-9535-4B7111604B2F}"/>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8" name="Prostokąt: zaokrąglone rogi 77">
                <a:extLst>
                  <a:ext uri="{FF2B5EF4-FFF2-40B4-BE49-F238E27FC236}">
                    <a16:creationId xmlns:a16="http://schemas.microsoft.com/office/drawing/2014/main" id="{0CDF8590-6034-4296-AA7C-2507404CCA1F}"/>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66754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lide with the slogan (6)">
    <p:bg>
      <p:bgPr>
        <a:solidFill>
          <a:srgbClr val="252527"/>
        </a:solidFill>
        <a:effectLst/>
      </p:bgPr>
    </p:bg>
    <p:spTree>
      <p:nvGrpSpPr>
        <p:cNvPr id="1" name=""/>
        <p:cNvGrpSpPr/>
        <p:nvPr/>
      </p:nvGrpSpPr>
      <p:grpSpPr>
        <a:xfrm>
          <a:off x="0" y="0"/>
          <a:ext cx="0" cy="0"/>
          <a:chOff x="0" y="0"/>
          <a:chExt cx="0" cy="0"/>
        </a:xfrm>
      </p:grpSpPr>
      <p:grpSp>
        <p:nvGrpSpPr>
          <p:cNvPr id="5" name="Grupa 4">
            <a:extLst>
              <a:ext uri="{FF2B5EF4-FFF2-40B4-BE49-F238E27FC236}">
                <a16:creationId xmlns:a16="http://schemas.microsoft.com/office/drawing/2014/main" id="{6A13D1E7-1922-48B9-831B-052FCA2BA9B7}"/>
              </a:ext>
            </a:extLst>
          </p:cNvPr>
          <p:cNvGrpSpPr/>
          <p:nvPr userDrawn="1"/>
        </p:nvGrpSpPr>
        <p:grpSpPr>
          <a:xfrm>
            <a:off x="0" y="0"/>
            <a:ext cx="12192000" cy="6858000"/>
            <a:chOff x="0" y="0"/>
            <a:chExt cx="12192000" cy="6858000"/>
          </a:xfrm>
        </p:grpSpPr>
        <p:sp>
          <p:nvSpPr>
            <p:cNvPr id="32" name="Prostokąt 31">
              <a:extLst>
                <a:ext uri="{FF2B5EF4-FFF2-40B4-BE49-F238E27FC236}">
                  <a16:creationId xmlns:a16="http://schemas.microsoft.com/office/drawing/2014/main" id="{D194CBC4-28D7-4702-90F9-EE27BF3A1498}"/>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pic>
          <p:nvPicPr>
            <p:cNvPr id="4" name="Obraz 3">
              <a:extLst>
                <a:ext uri="{FF2B5EF4-FFF2-40B4-BE49-F238E27FC236}">
                  <a16:creationId xmlns:a16="http://schemas.microsoft.com/office/drawing/2014/main" id="{725619A2-61B2-4A9C-8779-2593116394BE}"/>
                </a:ext>
              </a:extLst>
            </p:cNvPr>
            <p:cNvPicPr>
              <a:picLocks noChangeAspect="1"/>
            </p:cNvPicPr>
            <p:nvPr userDrawn="1"/>
          </p:nvPicPr>
          <p:blipFill>
            <a:blip r:embed="rId2"/>
            <a:stretch>
              <a:fillRect/>
            </a:stretch>
          </p:blipFill>
          <p:spPr>
            <a:xfrm>
              <a:off x="625007" y="853031"/>
              <a:ext cx="10406774" cy="2639797"/>
            </a:xfrm>
            <a:prstGeom prst="rect">
              <a:avLst/>
            </a:prstGeom>
          </p:spPr>
        </p:pic>
      </p:grpSp>
      <p:sp>
        <p:nvSpPr>
          <p:cNvPr id="29" name="Prostokąt 54">
            <a:extLst>
              <a:ext uri="{FF2B5EF4-FFF2-40B4-BE49-F238E27FC236}">
                <a16:creationId xmlns:a16="http://schemas.microsoft.com/office/drawing/2014/main" id="{1F882F9E-1893-46FF-83A1-5F774F029344}"/>
              </a:ext>
            </a:extLst>
          </p:cNvPr>
          <p:cNvSpPr/>
          <p:nvPr userDrawn="1"/>
        </p:nvSpPr>
        <p:spPr bwMode="auto">
          <a:xfrm>
            <a:off x="1099934" y="3966012"/>
            <a:ext cx="4171313" cy="53436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r>
              <a:rPr lang="en-US" sz="2933" b="1" noProof="0">
                <a:solidFill>
                  <a:schemeClr val="bg1"/>
                </a:solidFill>
                <a:cs typeface="Calibri Light" panose="020F0302020204030204" pitchFamily="34" charset="0"/>
              </a:rPr>
              <a:t>Asseco </a:t>
            </a:r>
            <a:r>
              <a:rPr lang="sk-SK" sz="2933" b="1" noProof="0">
                <a:solidFill>
                  <a:schemeClr val="bg1"/>
                </a:solidFill>
                <a:cs typeface="Calibri Light" panose="020F0302020204030204" pitchFamily="34" charset="0"/>
              </a:rPr>
              <a:t>Central Europe</a:t>
            </a:r>
            <a:endParaRPr lang="en-US" sz="2933" b="1" noProof="0">
              <a:solidFill>
                <a:schemeClr val="bg1"/>
              </a:solidFill>
              <a:cs typeface="Calibri Light" panose="020F0302020204030204" pitchFamily="34" charset="0"/>
            </a:endParaRPr>
          </a:p>
        </p:txBody>
      </p:sp>
      <p:grpSp>
        <p:nvGrpSpPr>
          <p:cNvPr id="30" name="Group 29"/>
          <p:cNvGrpSpPr/>
          <p:nvPr userDrawn="1"/>
        </p:nvGrpSpPr>
        <p:grpSpPr>
          <a:xfrm>
            <a:off x="7089877" y="4945158"/>
            <a:ext cx="254037" cy="254039"/>
            <a:chOff x="5876583" y="4568961"/>
            <a:chExt cx="254037" cy="254039"/>
          </a:xfrm>
        </p:grpSpPr>
        <p:pic>
          <p:nvPicPr>
            <p:cNvPr id="31" name="Obraz 52">
              <a:extLst>
                <a:ext uri="{FF2B5EF4-FFF2-40B4-BE49-F238E27FC236}">
                  <a16:creationId xmlns:a16="http://schemas.microsoft.com/office/drawing/2014/main" id="{0754428D-2F2C-4D00-B9FD-BCCCAEE98AC2}"/>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929384" y="4622475"/>
              <a:ext cx="148430" cy="148432"/>
            </a:xfrm>
            <a:prstGeom prst="rect">
              <a:avLst/>
            </a:prstGeom>
          </p:spPr>
        </p:pic>
        <p:sp>
          <p:nvSpPr>
            <p:cNvPr id="33" name="Prostokąt: zaokrąglone rogi 53">
              <a:extLst>
                <a:ext uri="{FF2B5EF4-FFF2-40B4-BE49-F238E27FC236}">
                  <a16:creationId xmlns:a16="http://schemas.microsoft.com/office/drawing/2014/main" id="{A5109D17-4B8F-4D66-B231-7C350339D1E9}"/>
                </a:ext>
              </a:extLst>
            </p:cNvPr>
            <p:cNvSpPr/>
            <p:nvPr/>
          </p:nvSpPr>
          <p:spPr bwMode="auto">
            <a:xfrm>
              <a:off x="5876583" y="4568961"/>
              <a:ext cx="254037" cy="254039"/>
            </a:xfrm>
            <a:prstGeom prst="roundRect">
              <a:avLst>
                <a:gd name="adj" fmla="val 8275"/>
              </a:avLst>
            </a:prstGeom>
            <a:noFill/>
            <a:ln w="9525">
              <a:solidFill>
                <a:schemeClr val="bg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Calibri"/>
                <a:ea typeface="+mn-ea"/>
                <a:cs typeface="+mn-cs"/>
              </a:endParaRPr>
            </a:p>
          </p:txBody>
        </p:sp>
      </p:grpSp>
      <p:sp>
        <p:nvSpPr>
          <p:cNvPr id="35" name="Prostokąt 54">
            <a:extLst>
              <a:ext uri="{FF2B5EF4-FFF2-40B4-BE49-F238E27FC236}">
                <a16:creationId xmlns:a16="http://schemas.microsoft.com/office/drawing/2014/main" id="{1F882F9E-1893-46FF-83A1-5F774F029344}"/>
              </a:ext>
            </a:extLst>
          </p:cNvPr>
          <p:cNvSpPr/>
          <p:nvPr userDrawn="1"/>
        </p:nvSpPr>
        <p:spPr bwMode="auto">
          <a:xfrm>
            <a:off x="1473637" y="4500381"/>
            <a:ext cx="2930723"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Trenčianska 56/A</a:t>
            </a:r>
            <a:br>
              <a:rPr lang="en-US" sz="1600" noProof="0">
                <a:solidFill>
                  <a:schemeClr val="bg1"/>
                </a:solidFill>
                <a:cs typeface="Calibri Light" panose="020F0302020204030204" pitchFamily="34" charset="0"/>
              </a:rPr>
            </a:br>
            <a:r>
              <a:rPr lang="en-US" sz="1600" noProof="0">
                <a:solidFill>
                  <a:schemeClr val="bg1"/>
                </a:solidFill>
                <a:cs typeface="Calibri Light" panose="020F0302020204030204" pitchFamily="34" charset="0"/>
              </a:rPr>
              <a:t>821 09 Bratislava, Slovak Republic</a:t>
            </a:r>
          </a:p>
        </p:txBody>
      </p:sp>
      <p:sp>
        <p:nvSpPr>
          <p:cNvPr id="36" name="Prostokąt 54">
            <a:extLst>
              <a:ext uri="{FF2B5EF4-FFF2-40B4-BE49-F238E27FC236}">
                <a16:creationId xmlns:a16="http://schemas.microsoft.com/office/drawing/2014/main" id="{1F882F9E-1893-46FF-83A1-5F774F029344}"/>
              </a:ext>
            </a:extLst>
          </p:cNvPr>
          <p:cNvSpPr/>
          <p:nvPr userDrawn="1"/>
        </p:nvSpPr>
        <p:spPr bwMode="auto">
          <a:xfrm>
            <a:off x="4979670" y="4500381"/>
            <a:ext cx="1999868"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nSpc>
                <a:spcPct val="150000"/>
              </a:lnSpc>
            </a:pPr>
            <a:r>
              <a:rPr lang="en-US" sz="1600" noProof="0">
                <a:solidFill>
                  <a:schemeClr val="bg1"/>
                </a:solidFill>
                <a:cs typeface="Calibri Light" panose="020F0302020204030204" pitchFamily="34" charset="0"/>
              </a:rPr>
              <a:t>+421 220 838 400</a:t>
            </a:r>
          </a:p>
          <a:p>
            <a:pPr>
              <a:lnSpc>
                <a:spcPct val="150000"/>
              </a:lnSpc>
            </a:pPr>
            <a:r>
              <a:rPr lang="en-US" sz="1600" noProof="0">
                <a:solidFill>
                  <a:schemeClr val="bg1"/>
                </a:solidFill>
                <a:cs typeface="Calibri Light" panose="020F0302020204030204" pitchFamily="34" charset="0"/>
              </a:rPr>
              <a:t>sales@asseco-ce.com</a:t>
            </a:r>
          </a:p>
        </p:txBody>
      </p:sp>
      <p:sp>
        <p:nvSpPr>
          <p:cNvPr id="37" name="Prostokąt 54">
            <a:extLst>
              <a:ext uri="{FF2B5EF4-FFF2-40B4-BE49-F238E27FC236}">
                <a16:creationId xmlns:a16="http://schemas.microsoft.com/office/drawing/2014/main" id="{1F882F9E-1893-46FF-83A1-5F774F029344}"/>
              </a:ext>
            </a:extLst>
          </p:cNvPr>
          <p:cNvSpPr/>
          <p:nvPr userDrawn="1"/>
        </p:nvSpPr>
        <p:spPr bwMode="auto">
          <a:xfrm>
            <a:off x="7453569" y="4500381"/>
            <a:ext cx="4016246" cy="810759"/>
          </a:xfrm>
          <a:prstGeom prst="rect">
            <a:avLst/>
          </a:prstGeom>
          <a:noFill/>
          <a:ln w="12700">
            <a:noFill/>
            <a:round/>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1219170" rtl="0" eaLnBrk="1" fontAlgn="auto" latinLnBrk="0" hangingPunct="1">
              <a:lnSpc>
                <a:spcPct val="150000"/>
              </a:lnSpc>
              <a:spcBef>
                <a:spcPts val="0"/>
              </a:spcBef>
              <a:spcAft>
                <a:spcPts val="0"/>
              </a:spcAft>
              <a:buClrTx/>
              <a:buSzTx/>
              <a:buFontTx/>
              <a:buNone/>
              <a:tabLst/>
              <a:defRPr/>
            </a:pPr>
            <a:r>
              <a:rPr lang="en-US" sz="1600" noProof="0">
                <a:solidFill>
                  <a:schemeClr val="bg1"/>
                </a:solidFill>
                <a:cs typeface="Calibri Light" panose="020F0302020204030204" pitchFamily="34" charset="0"/>
              </a:rPr>
              <a:t>www.asseco.</a:t>
            </a:r>
            <a:r>
              <a:rPr lang="sk-SK" sz="1600" noProof="0">
                <a:solidFill>
                  <a:schemeClr val="bg1"/>
                </a:solidFill>
                <a:cs typeface="Calibri Light" panose="020F0302020204030204" pitchFamily="34" charset="0"/>
              </a:rPr>
              <a:t>com/ce</a:t>
            </a:r>
            <a:endParaRPr lang="en-US" sz="1600" noProof="0">
              <a:solidFill>
                <a:schemeClr val="bg1"/>
              </a:solidFill>
              <a:cs typeface="Calibri Light" panose="020F0302020204030204" pitchFamily="34" charset="0"/>
            </a:endParaRPr>
          </a:p>
          <a:p>
            <a:pPr>
              <a:lnSpc>
                <a:spcPct val="150000"/>
              </a:lnSpc>
            </a:pPr>
            <a:r>
              <a:rPr lang="en-US" sz="1600" noProof="0">
                <a:solidFill>
                  <a:schemeClr val="bg1"/>
                </a:solidFill>
                <a:cs typeface="Calibri Light" panose="020F0302020204030204" pitchFamily="34" charset="0"/>
              </a:rPr>
              <a:t>linkedin.com/company/asseco-central-europe</a:t>
            </a:r>
          </a:p>
        </p:txBody>
      </p:sp>
      <p:pic>
        <p:nvPicPr>
          <p:cNvPr id="38" name="Picture 37"/>
          <p:cNvPicPr>
            <a:picLocks noChangeAspect="1"/>
          </p:cNvPicPr>
          <p:nvPr userDrawn="1"/>
        </p:nvPicPr>
        <p:blipFill>
          <a:blip r:embed="rId5">
            <a:lum bright="100000" contrast="100000"/>
          </a:blip>
          <a:stretch>
            <a:fillRect/>
          </a:stretch>
        </p:blipFill>
        <p:spPr>
          <a:xfrm>
            <a:off x="4599652" y="4588716"/>
            <a:ext cx="269679" cy="260380"/>
          </a:xfrm>
          <a:prstGeom prst="rect">
            <a:avLst/>
          </a:prstGeom>
        </p:spPr>
      </p:pic>
      <p:pic>
        <p:nvPicPr>
          <p:cNvPr id="40" name="Picture 39"/>
          <p:cNvPicPr>
            <a:picLocks noChangeAspect="1"/>
          </p:cNvPicPr>
          <p:nvPr userDrawn="1"/>
        </p:nvPicPr>
        <p:blipFill>
          <a:blip r:embed="rId6">
            <a:lum bright="100000" contrast="100000"/>
          </a:blip>
          <a:stretch>
            <a:fillRect/>
          </a:stretch>
        </p:blipFill>
        <p:spPr>
          <a:xfrm>
            <a:off x="7089877" y="4579417"/>
            <a:ext cx="269679" cy="269679"/>
          </a:xfrm>
          <a:prstGeom prst="rect">
            <a:avLst/>
          </a:prstGeom>
        </p:spPr>
      </p:pic>
      <p:pic>
        <p:nvPicPr>
          <p:cNvPr id="41" name="Picture 40"/>
          <p:cNvPicPr>
            <a:picLocks noChangeAspect="1"/>
          </p:cNvPicPr>
          <p:nvPr userDrawn="1"/>
        </p:nvPicPr>
        <p:blipFill>
          <a:blip r:embed="rId7">
            <a:lum bright="100000" contrast="100000"/>
          </a:blip>
          <a:stretch>
            <a:fillRect/>
          </a:stretch>
        </p:blipFill>
        <p:spPr>
          <a:xfrm>
            <a:off x="1097700" y="4584000"/>
            <a:ext cx="260380" cy="269679"/>
          </a:xfrm>
          <a:prstGeom prst="rect">
            <a:avLst/>
          </a:prstGeom>
        </p:spPr>
      </p:pic>
      <p:pic>
        <p:nvPicPr>
          <p:cNvPr id="42" name="Picture 41"/>
          <p:cNvPicPr>
            <a:picLocks noChangeAspect="1"/>
          </p:cNvPicPr>
          <p:nvPr userDrawn="1"/>
        </p:nvPicPr>
        <p:blipFill>
          <a:blip r:embed="rId8">
            <a:lum bright="100000" contrast="100000"/>
          </a:blip>
          <a:stretch>
            <a:fillRect/>
          </a:stretch>
        </p:blipFill>
        <p:spPr>
          <a:xfrm>
            <a:off x="4604302" y="4945158"/>
            <a:ext cx="260380" cy="260380"/>
          </a:xfrm>
          <a:prstGeom prst="rect">
            <a:avLst/>
          </a:prstGeom>
        </p:spPr>
      </p:pic>
    </p:spTree>
    <p:extLst>
      <p:ext uri="{BB962C8B-B14F-4D97-AF65-F5344CB8AC3E}">
        <p14:creationId xmlns:p14="http://schemas.microsoft.com/office/powerpoint/2010/main" val="207674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Picture (1)">
    <p:spTree>
      <p:nvGrpSpPr>
        <p:cNvPr id="1" name=""/>
        <p:cNvGrpSpPr/>
        <p:nvPr/>
      </p:nvGrpSpPr>
      <p:grpSpPr>
        <a:xfrm>
          <a:off x="0" y="0"/>
          <a:ext cx="0" cy="0"/>
          <a:chOff x="0" y="0"/>
          <a:chExt cx="0" cy="0"/>
        </a:xfrm>
      </p:grpSpPr>
      <p:sp>
        <p:nvSpPr>
          <p:cNvPr id="7" name="Fußzeilenplatzhalter 2">
            <a:extLst>
              <a:ext uri="{FF2B5EF4-FFF2-40B4-BE49-F238E27FC236}">
                <a16:creationId xmlns:a16="http://schemas.microsoft.com/office/drawing/2014/main" id="{ED43A736-215C-424E-BF83-E469909EFF47}"/>
              </a:ext>
            </a:extLst>
          </p:cNvPr>
          <p:cNvSpPr>
            <a:spLocks noGrp="1"/>
          </p:cNvSpPr>
          <p:nvPr>
            <p:ph type="ftr" sz="quarter" idx="11"/>
          </p:nvPr>
        </p:nvSpPr>
        <p:spPr>
          <a:xfrm>
            <a:off x="555822" y="6356351"/>
            <a:ext cx="8318548"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8" name="Foliennummernplatzhalter 3">
            <a:extLst>
              <a:ext uri="{FF2B5EF4-FFF2-40B4-BE49-F238E27FC236}">
                <a16:creationId xmlns:a16="http://schemas.microsoft.com/office/drawing/2014/main" id="{E33AB565-9A93-4072-A534-026605D2C07F}"/>
              </a:ext>
            </a:extLst>
          </p:cNvPr>
          <p:cNvSpPr>
            <a:spLocks noGrp="1"/>
          </p:cNvSpPr>
          <p:nvPr>
            <p:ph type="sldNum" sz="quarter" idx="12"/>
          </p:nvPr>
        </p:nvSpPr>
        <p:spPr>
          <a:xfrm>
            <a:off x="8916457" y="6356351"/>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5" name="Titelplatzhalter 1">
            <a:extLst>
              <a:ext uri="{FF2B5EF4-FFF2-40B4-BE49-F238E27FC236}">
                <a16:creationId xmlns:a16="http://schemas.microsoft.com/office/drawing/2014/main" id="{17B74600-E333-4B55-9D4C-0F8E1402E6C7}"/>
              </a:ext>
            </a:extLst>
          </p:cNvPr>
          <p:cNvSpPr>
            <a:spLocks noGrp="1"/>
          </p:cNvSpPr>
          <p:nvPr>
            <p:ph type="title" hasCustomPrompt="1"/>
          </p:nvPr>
        </p:nvSpPr>
        <p:spPr>
          <a:xfrm>
            <a:off x="526630" y="848201"/>
            <a:ext cx="11234631" cy="792675"/>
          </a:xfrm>
          <a:prstGeom prst="rect">
            <a:avLst/>
          </a:prstGeom>
        </p:spPr>
        <p:txBody>
          <a:bodyPr vert="horz" lIns="0" tIns="0" rIns="0" bIns="0" rtlCol="0" anchor="t">
            <a:normAutofit/>
          </a:bodyPr>
          <a:lstStyle>
            <a:lvl1pPr>
              <a:defRPr>
                <a:solidFill>
                  <a:srgbClr val="000000"/>
                </a:solidFill>
              </a:defRPr>
            </a:lvl1pPr>
          </a:lstStyle>
          <a:p>
            <a:r>
              <a:rPr lang="en-US" noProof="0"/>
              <a:t>Click to edit Master title style</a:t>
            </a:r>
            <a:endParaRPr lang="pl-PL" noProof="0"/>
          </a:p>
        </p:txBody>
      </p:sp>
      <p:grpSp>
        <p:nvGrpSpPr>
          <p:cNvPr id="9" name="Grupa 8">
            <a:extLst>
              <a:ext uri="{FF2B5EF4-FFF2-40B4-BE49-F238E27FC236}">
                <a16:creationId xmlns:a16="http://schemas.microsoft.com/office/drawing/2014/main" id="{06127CEB-A812-4212-948F-5D66FF69807D}"/>
              </a:ext>
            </a:extLst>
          </p:cNvPr>
          <p:cNvGrpSpPr/>
          <p:nvPr userDrawn="1"/>
        </p:nvGrpSpPr>
        <p:grpSpPr>
          <a:xfrm>
            <a:off x="9857088" y="296189"/>
            <a:ext cx="1888448" cy="208076"/>
            <a:chOff x="1719263" y="3114675"/>
            <a:chExt cx="5705476" cy="628650"/>
          </a:xfrm>
          <a:solidFill>
            <a:srgbClr val="000000"/>
          </a:solidFill>
        </p:grpSpPr>
        <p:sp>
          <p:nvSpPr>
            <p:cNvPr id="10" name="Freeform 5">
              <a:extLst>
                <a:ext uri="{FF2B5EF4-FFF2-40B4-BE49-F238E27FC236}">
                  <a16:creationId xmlns:a16="http://schemas.microsoft.com/office/drawing/2014/main" id="{854DFE6C-2859-4287-8B57-918622BB53A3}"/>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1" name="Freeform 6">
              <a:extLst>
                <a:ext uri="{FF2B5EF4-FFF2-40B4-BE49-F238E27FC236}">
                  <a16:creationId xmlns:a16="http://schemas.microsoft.com/office/drawing/2014/main" id="{8F0DDDDD-D8CA-4135-92B2-634D61B3DF83}"/>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7">
              <a:extLst>
                <a:ext uri="{FF2B5EF4-FFF2-40B4-BE49-F238E27FC236}">
                  <a16:creationId xmlns:a16="http://schemas.microsoft.com/office/drawing/2014/main" id="{4E1C6E25-2F30-4256-A78D-7E1B28398294}"/>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8">
              <a:extLst>
                <a:ext uri="{FF2B5EF4-FFF2-40B4-BE49-F238E27FC236}">
                  <a16:creationId xmlns:a16="http://schemas.microsoft.com/office/drawing/2014/main" id="{27B312CA-D6CC-4035-8BBE-0EEE6FFA0803}"/>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9">
              <a:extLst>
                <a:ext uri="{FF2B5EF4-FFF2-40B4-BE49-F238E27FC236}">
                  <a16:creationId xmlns:a16="http://schemas.microsoft.com/office/drawing/2014/main" id="{9EE6B87F-8F6A-437F-9754-C81C05AFF230}"/>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10">
              <a:extLst>
                <a:ext uri="{FF2B5EF4-FFF2-40B4-BE49-F238E27FC236}">
                  <a16:creationId xmlns:a16="http://schemas.microsoft.com/office/drawing/2014/main" id="{C5306355-DC34-472C-8594-90847DEFA309}"/>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
        <p:nvSpPr>
          <p:cNvPr id="16" name="Picture Placeholder 2">
            <a:extLst>
              <a:ext uri="{FF2B5EF4-FFF2-40B4-BE49-F238E27FC236}">
                <a16:creationId xmlns:a16="http://schemas.microsoft.com/office/drawing/2014/main" id="{384E6639-D4A4-4059-B79E-19637E63B5EE}"/>
              </a:ext>
            </a:extLst>
          </p:cNvPr>
          <p:cNvSpPr>
            <a:spLocks noGrp="1"/>
          </p:cNvSpPr>
          <p:nvPr>
            <p:ph type="pic" sz="quarter" idx="15" hasCustomPrompt="1"/>
          </p:nvPr>
        </p:nvSpPr>
        <p:spPr>
          <a:xfrm>
            <a:off x="4579275" y="2404895"/>
            <a:ext cx="3025136" cy="3025136"/>
          </a:xfrm>
          <a:prstGeom prst="ellipse">
            <a:avLst/>
          </a:prstGeom>
          <a:ln w="25400">
            <a:noFill/>
          </a:ln>
        </p:spPr>
        <p:txBody>
          <a:bodyPr anchor="ctr">
            <a:normAutofit/>
          </a:bodyPr>
          <a:lstStyle>
            <a:lvl1pPr marL="0" indent="0" algn="ctr">
              <a:buNone/>
              <a:defRPr sz="1333">
                <a:solidFill>
                  <a:schemeClr val="tx1"/>
                </a:solidFill>
              </a:defRPr>
            </a:lvl1pPr>
          </a:lstStyle>
          <a:p>
            <a:r>
              <a:rPr lang="en-US"/>
              <a:t>Click on the icon to add a picture</a:t>
            </a:r>
            <a:endParaRPr lang="id-ID"/>
          </a:p>
        </p:txBody>
      </p:sp>
      <p:grpSp>
        <p:nvGrpSpPr>
          <p:cNvPr id="18" name="Grupa 17">
            <a:extLst>
              <a:ext uri="{FF2B5EF4-FFF2-40B4-BE49-F238E27FC236}">
                <a16:creationId xmlns:a16="http://schemas.microsoft.com/office/drawing/2014/main" id="{ED271922-1209-45A8-B90E-FDFB58A13937}"/>
              </a:ext>
            </a:extLst>
          </p:cNvPr>
          <p:cNvGrpSpPr/>
          <p:nvPr userDrawn="1"/>
        </p:nvGrpSpPr>
        <p:grpSpPr>
          <a:xfrm rot="5400000">
            <a:off x="-3572540" y="3312041"/>
            <a:ext cx="6815472" cy="233918"/>
            <a:chOff x="0" y="-711770"/>
            <a:chExt cx="4642907" cy="564813"/>
          </a:xfrm>
        </p:grpSpPr>
        <p:grpSp>
          <p:nvGrpSpPr>
            <p:cNvPr id="19" name="Grupa 18">
              <a:extLst>
                <a:ext uri="{FF2B5EF4-FFF2-40B4-BE49-F238E27FC236}">
                  <a16:creationId xmlns:a16="http://schemas.microsoft.com/office/drawing/2014/main" id="{4E487719-BF16-490A-A4C1-9562698E5662}"/>
                </a:ext>
              </a:extLst>
            </p:cNvPr>
            <p:cNvGrpSpPr/>
            <p:nvPr userDrawn="1"/>
          </p:nvGrpSpPr>
          <p:grpSpPr>
            <a:xfrm>
              <a:off x="791421" y="-711770"/>
              <a:ext cx="685800" cy="564813"/>
              <a:chOff x="304800" y="937146"/>
              <a:chExt cx="1624082" cy="286603"/>
            </a:xfrm>
          </p:grpSpPr>
          <p:sp>
            <p:nvSpPr>
              <p:cNvPr id="40" name="Prostokąt: zaokrąglone rogi 39">
                <a:extLst>
                  <a:ext uri="{FF2B5EF4-FFF2-40B4-BE49-F238E27FC236}">
                    <a16:creationId xmlns:a16="http://schemas.microsoft.com/office/drawing/2014/main" id="{409B4843-664B-4D6D-880E-A8D26C46FF17}"/>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1" name="Prostokąt: zaokrąglone rogi 40">
                <a:extLst>
                  <a:ext uri="{FF2B5EF4-FFF2-40B4-BE49-F238E27FC236}">
                    <a16:creationId xmlns:a16="http://schemas.microsoft.com/office/drawing/2014/main" id="{CF395087-9BA9-46D6-8BE9-E288EFD1CA38}"/>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0FBC3C4C-272B-4C49-9D04-A88CC6979DFB}"/>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0" name="Grupa 19">
              <a:extLst>
                <a:ext uri="{FF2B5EF4-FFF2-40B4-BE49-F238E27FC236}">
                  <a16:creationId xmlns:a16="http://schemas.microsoft.com/office/drawing/2014/main" id="{2DDF0A94-B0C9-49C1-8165-C0A400F0A93D}"/>
                </a:ext>
              </a:extLst>
            </p:cNvPr>
            <p:cNvGrpSpPr/>
            <p:nvPr userDrawn="1"/>
          </p:nvGrpSpPr>
          <p:grpSpPr>
            <a:xfrm>
              <a:off x="2374263" y="-711770"/>
              <a:ext cx="685800" cy="564813"/>
              <a:chOff x="304800" y="937146"/>
              <a:chExt cx="1624082" cy="286603"/>
            </a:xfrm>
          </p:grpSpPr>
          <p:sp>
            <p:nvSpPr>
              <p:cNvPr id="37" name="Prostokąt: zaokrąglone rogi 36">
                <a:extLst>
                  <a:ext uri="{FF2B5EF4-FFF2-40B4-BE49-F238E27FC236}">
                    <a16:creationId xmlns:a16="http://schemas.microsoft.com/office/drawing/2014/main" id="{CDEEB8D6-7DAD-4F23-B741-97CF170BEF9B}"/>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8" name="Prostokąt: zaokrąglone rogi 37">
                <a:extLst>
                  <a:ext uri="{FF2B5EF4-FFF2-40B4-BE49-F238E27FC236}">
                    <a16:creationId xmlns:a16="http://schemas.microsoft.com/office/drawing/2014/main" id="{16DEC528-FE25-46C1-99FB-C30957C6A25A}"/>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1F4DC26F-4557-4F03-B8E6-9826821EA9DB}"/>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C6DB4F1E-5466-4B90-A27A-5EE4B85E5AD4}"/>
                </a:ext>
              </a:extLst>
            </p:cNvPr>
            <p:cNvGrpSpPr/>
            <p:nvPr userDrawn="1"/>
          </p:nvGrpSpPr>
          <p:grpSpPr>
            <a:xfrm>
              <a:off x="1582842" y="-711770"/>
              <a:ext cx="685800" cy="564813"/>
              <a:chOff x="304800" y="937146"/>
              <a:chExt cx="1624082" cy="286603"/>
            </a:xfrm>
          </p:grpSpPr>
          <p:sp>
            <p:nvSpPr>
              <p:cNvPr id="34" name="Prostokąt: zaokrąglone rogi 33">
                <a:extLst>
                  <a:ext uri="{FF2B5EF4-FFF2-40B4-BE49-F238E27FC236}">
                    <a16:creationId xmlns:a16="http://schemas.microsoft.com/office/drawing/2014/main" id="{0B88A4F3-B911-442F-922E-0D2310DA7953}"/>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5" name="Prostokąt: zaokrąglone rogi 34">
                <a:extLst>
                  <a:ext uri="{FF2B5EF4-FFF2-40B4-BE49-F238E27FC236}">
                    <a16:creationId xmlns:a16="http://schemas.microsoft.com/office/drawing/2014/main" id="{70D11194-3B61-4108-8848-B241EA6E223B}"/>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0B33836D-4B8B-4903-B1CC-6C3BF980FFF8}"/>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43F983EF-DB5E-442B-A9A8-7F6F2071A60A}"/>
                </a:ext>
              </a:extLst>
            </p:cNvPr>
            <p:cNvGrpSpPr/>
            <p:nvPr userDrawn="1"/>
          </p:nvGrpSpPr>
          <p:grpSpPr>
            <a:xfrm>
              <a:off x="0" y="-711770"/>
              <a:ext cx="685800" cy="564813"/>
              <a:chOff x="304800" y="937146"/>
              <a:chExt cx="1624082" cy="286603"/>
            </a:xfrm>
          </p:grpSpPr>
          <p:sp>
            <p:nvSpPr>
              <p:cNvPr id="31" name="Prostokąt: zaokrąglone rogi 30">
                <a:extLst>
                  <a:ext uri="{FF2B5EF4-FFF2-40B4-BE49-F238E27FC236}">
                    <a16:creationId xmlns:a16="http://schemas.microsoft.com/office/drawing/2014/main" id="{26E73F32-E83D-49EF-B365-FB6CD7099D7B}"/>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2" name="Prostokąt: zaokrąglone rogi 31">
                <a:extLst>
                  <a:ext uri="{FF2B5EF4-FFF2-40B4-BE49-F238E27FC236}">
                    <a16:creationId xmlns:a16="http://schemas.microsoft.com/office/drawing/2014/main" id="{1B0D34F8-2BC4-4E11-B158-A8F086FFD866}"/>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73FA2680-EF53-468D-8D53-83C207183CE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3" name="Grupa 22">
              <a:extLst>
                <a:ext uri="{FF2B5EF4-FFF2-40B4-BE49-F238E27FC236}">
                  <a16:creationId xmlns:a16="http://schemas.microsoft.com/office/drawing/2014/main" id="{9E0952D8-2307-4194-B688-886BD1C033C1}"/>
                </a:ext>
              </a:extLst>
            </p:cNvPr>
            <p:cNvGrpSpPr/>
            <p:nvPr userDrawn="1"/>
          </p:nvGrpSpPr>
          <p:grpSpPr>
            <a:xfrm>
              <a:off x="3957107" y="-711770"/>
              <a:ext cx="685800" cy="564813"/>
              <a:chOff x="304800" y="937146"/>
              <a:chExt cx="1624082" cy="286603"/>
            </a:xfrm>
          </p:grpSpPr>
          <p:sp>
            <p:nvSpPr>
              <p:cNvPr id="28" name="Prostokąt: zaokrąglone rogi 27">
                <a:extLst>
                  <a:ext uri="{FF2B5EF4-FFF2-40B4-BE49-F238E27FC236}">
                    <a16:creationId xmlns:a16="http://schemas.microsoft.com/office/drawing/2014/main" id="{E9BF9026-2129-439A-BD61-A39CC99EF4C6}"/>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9" name="Prostokąt: zaokrąglone rogi 28">
                <a:extLst>
                  <a:ext uri="{FF2B5EF4-FFF2-40B4-BE49-F238E27FC236}">
                    <a16:creationId xmlns:a16="http://schemas.microsoft.com/office/drawing/2014/main" id="{5AE9A918-16E4-45E7-B7D1-53CEE14A63AE}"/>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8CC3BACB-4FEB-4C37-B752-9446EFB35613}"/>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4" name="Grupa 23">
              <a:extLst>
                <a:ext uri="{FF2B5EF4-FFF2-40B4-BE49-F238E27FC236}">
                  <a16:creationId xmlns:a16="http://schemas.microsoft.com/office/drawing/2014/main" id="{6D660E1A-FE89-4BAE-B88A-E3BB61432723}"/>
                </a:ext>
              </a:extLst>
            </p:cNvPr>
            <p:cNvGrpSpPr/>
            <p:nvPr userDrawn="1"/>
          </p:nvGrpSpPr>
          <p:grpSpPr>
            <a:xfrm>
              <a:off x="3165684" y="-711770"/>
              <a:ext cx="685800" cy="564813"/>
              <a:chOff x="304800" y="937146"/>
              <a:chExt cx="1624082" cy="286603"/>
            </a:xfrm>
          </p:grpSpPr>
          <p:sp>
            <p:nvSpPr>
              <p:cNvPr id="25" name="Prostokąt: zaokrąglone rogi 24">
                <a:extLst>
                  <a:ext uri="{FF2B5EF4-FFF2-40B4-BE49-F238E27FC236}">
                    <a16:creationId xmlns:a16="http://schemas.microsoft.com/office/drawing/2014/main" id="{294F02E1-38DE-4A09-B730-DCDA08685FCC}"/>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zaokrąglone rogi 25">
                <a:extLst>
                  <a:ext uri="{FF2B5EF4-FFF2-40B4-BE49-F238E27FC236}">
                    <a16:creationId xmlns:a16="http://schemas.microsoft.com/office/drawing/2014/main" id="{02028A31-D829-40E2-A342-F60724BDCFFE}"/>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31EEF2A1-7083-4B84-A0FF-53127B920847}"/>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91771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userDrawn="1">
  <p:cSld name="Empty (black)">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3F654814-D3E8-41DA-95DE-8279B56F8AEA}"/>
              </a:ext>
            </a:extLst>
          </p:cNvPr>
          <p:cNvSpPr/>
          <p:nvPr userDrawn="1"/>
        </p:nvSpPr>
        <p:spPr bwMode="auto">
          <a:xfrm>
            <a:off x="0" y="0"/>
            <a:ext cx="12192000" cy="6858000"/>
          </a:xfrm>
          <a:prstGeom prst="rect">
            <a:avLst/>
          </a:prstGeom>
          <a:solidFill>
            <a:srgbClr val="252527"/>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3" name="Fußzeilenplatzhalter 2"/>
          <p:cNvSpPr>
            <a:spLocks noGrp="1"/>
          </p:cNvSpPr>
          <p:nvPr>
            <p:ph type="ftr" sz="quarter" idx="11"/>
          </p:nvPr>
        </p:nvSpPr>
        <p:spPr>
          <a:xfrm>
            <a:off x="555822" y="6356351"/>
            <a:ext cx="8318548"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4" name="Foliennummernplatzhalter 3"/>
          <p:cNvSpPr>
            <a:spLocks noGrp="1"/>
          </p:cNvSpPr>
          <p:nvPr>
            <p:ph type="sldNum" sz="quarter" idx="12"/>
          </p:nvPr>
        </p:nvSpPr>
        <p:spPr/>
        <p:txBody>
          <a:bodyPr/>
          <a:lstStyle>
            <a:lvl1pPr>
              <a:defRPr sz="12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p:ph type="title" hasCustomPrompt="1"/>
          </p:nvPr>
        </p:nvSpPr>
        <p:spPr>
          <a:xfrm>
            <a:off x="526630" y="848201"/>
            <a:ext cx="11234631"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spTree>
    <p:extLst>
      <p:ext uri="{BB962C8B-B14F-4D97-AF65-F5344CB8AC3E}">
        <p14:creationId xmlns:p14="http://schemas.microsoft.com/office/powerpoint/2010/main" val="32608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Empty (2)">
    <p:spTree>
      <p:nvGrpSpPr>
        <p:cNvPr id="1" name=""/>
        <p:cNvGrpSpPr/>
        <p:nvPr/>
      </p:nvGrpSpPr>
      <p:grpSpPr>
        <a:xfrm>
          <a:off x="0" y="0"/>
          <a:ext cx="0" cy="0"/>
          <a:chOff x="0" y="0"/>
          <a:chExt cx="0" cy="0"/>
        </a:xfrm>
      </p:grpSpPr>
      <p:sp>
        <p:nvSpPr>
          <p:cNvPr id="17" name="Prostokąt 16">
            <a:extLst>
              <a:ext uri="{FF2B5EF4-FFF2-40B4-BE49-F238E27FC236}">
                <a16:creationId xmlns:a16="http://schemas.microsoft.com/office/drawing/2014/main" id="{26474D84-863B-4641-BBBC-C164B6289122}"/>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sp>
        <p:nvSpPr>
          <p:cNvPr id="7" name="Fußzeilenplatzhalter 3">
            <a:extLst>
              <a:ext uri="{FF2B5EF4-FFF2-40B4-BE49-F238E27FC236}">
                <a16:creationId xmlns:a16="http://schemas.microsoft.com/office/drawing/2014/main" id="{66480371-4FDE-47F3-8AFB-E42D1696E174}"/>
              </a:ext>
            </a:extLst>
          </p:cNvPr>
          <p:cNvSpPr>
            <a:spLocks noGrp="1"/>
          </p:cNvSpPr>
          <p:nvPr>
            <p:ph type="ftr" sz="quarter" idx="11"/>
          </p:nvPr>
        </p:nvSpPr>
        <p:spPr>
          <a:xfrm>
            <a:off x="526631" y="6356352"/>
            <a:ext cx="8305784" cy="365125"/>
          </a:xfrm>
          <a:prstGeom prst="rect">
            <a:avLst/>
          </a:prstGeo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8" name="Foliennummernplatzhalter 4">
            <a:extLst>
              <a:ext uri="{FF2B5EF4-FFF2-40B4-BE49-F238E27FC236}">
                <a16:creationId xmlns:a16="http://schemas.microsoft.com/office/drawing/2014/main" id="{2A28C150-6E82-427D-A119-35958029323C}"/>
              </a:ext>
            </a:extLst>
          </p:cNvPr>
          <p:cNvSpPr>
            <a:spLocks noGrp="1"/>
          </p:cNvSpPr>
          <p:nvPr>
            <p:ph type="sldNum" sz="quarter" idx="12"/>
          </p:nvPr>
        </p:nvSpPr>
        <p:spPr>
          <a:xfrm>
            <a:off x="8916457" y="6356352"/>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1" name="Titelplatzhalter 1"/>
          <p:cNvSpPr>
            <a:spLocks noGrp="1"/>
          </p:cNvSpPr>
          <p:nvPr>
            <p:ph type="title" hasCustomPrompt="1"/>
          </p:nvPr>
        </p:nvSpPr>
        <p:spPr>
          <a:xfrm>
            <a:off x="526631" y="848201"/>
            <a:ext cx="11234631"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grpSp>
        <p:nvGrpSpPr>
          <p:cNvPr id="9" name="Grupa 8">
            <a:extLst>
              <a:ext uri="{FF2B5EF4-FFF2-40B4-BE49-F238E27FC236}">
                <a16:creationId xmlns:a16="http://schemas.microsoft.com/office/drawing/2014/main" id="{E9B90B24-702B-42EE-A40E-29DD696B0C5D}"/>
              </a:ext>
            </a:extLst>
          </p:cNvPr>
          <p:cNvGrpSpPr/>
          <p:nvPr userDrawn="1"/>
        </p:nvGrpSpPr>
        <p:grpSpPr>
          <a:xfrm>
            <a:off x="9857088" y="296189"/>
            <a:ext cx="1888448" cy="208076"/>
            <a:chOff x="1719263" y="3114675"/>
            <a:chExt cx="5705476" cy="628650"/>
          </a:xfrm>
          <a:solidFill>
            <a:schemeClr val="bg1"/>
          </a:solidFill>
        </p:grpSpPr>
        <p:sp>
          <p:nvSpPr>
            <p:cNvPr id="10" name="Freeform 5">
              <a:extLst>
                <a:ext uri="{FF2B5EF4-FFF2-40B4-BE49-F238E27FC236}">
                  <a16:creationId xmlns:a16="http://schemas.microsoft.com/office/drawing/2014/main" id="{25F1C835-19C7-4C7F-9464-FB16EC223B0B}"/>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6">
              <a:extLst>
                <a:ext uri="{FF2B5EF4-FFF2-40B4-BE49-F238E27FC236}">
                  <a16:creationId xmlns:a16="http://schemas.microsoft.com/office/drawing/2014/main" id="{7A7DD1F0-E342-4FBE-82C6-BCCB7DE00D58}"/>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7">
              <a:extLst>
                <a:ext uri="{FF2B5EF4-FFF2-40B4-BE49-F238E27FC236}">
                  <a16:creationId xmlns:a16="http://schemas.microsoft.com/office/drawing/2014/main" id="{9E84D5F1-E5A8-4E0C-BB35-538A71D71A8B}"/>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8">
              <a:extLst>
                <a:ext uri="{FF2B5EF4-FFF2-40B4-BE49-F238E27FC236}">
                  <a16:creationId xmlns:a16="http://schemas.microsoft.com/office/drawing/2014/main" id="{00099724-5BA6-43BB-8F80-1B2DC86D460E}"/>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5" name="Freeform 9">
              <a:extLst>
                <a:ext uri="{FF2B5EF4-FFF2-40B4-BE49-F238E27FC236}">
                  <a16:creationId xmlns:a16="http://schemas.microsoft.com/office/drawing/2014/main" id="{C73633E4-3F5D-4A74-A131-B49862FC1AFA}"/>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6" name="Freeform 10">
              <a:extLst>
                <a:ext uri="{FF2B5EF4-FFF2-40B4-BE49-F238E27FC236}">
                  <a16:creationId xmlns:a16="http://schemas.microsoft.com/office/drawing/2014/main" id="{BA072500-72F4-4982-8F2E-8E7072B1980D}"/>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grpSp>
        <p:nvGrpSpPr>
          <p:cNvPr id="68" name="Grupa 67">
            <a:extLst>
              <a:ext uri="{FF2B5EF4-FFF2-40B4-BE49-F238E27FC236}">
                <a16:creationId xmlns:a16="http://schemas.microsoft.com/office/drawing/2014/main" id="{4C901C00-1079-4C82-811A-C85DA4C1BD12}"/>
              </a:ext>
            </a:extLst>
          </p:cNvPr>
          <p:cNvGrpSpPr/>
          <p:nvPr userDrawn="1"/>
        </p:nvGrpSpPr>
        <p:grpSpPr>
          <a:xfrm rot="5400000">
            <a:off x="-3572540" y="3312041"/>
            <a:ext cx="6815472" cy="233918"/>
            <a:chOff x="0" y="-711770"/>
            <a:chExt cx="4642907" cy="564813"/>
          </a:xfrm>
        </p:grpSpPr>
        <p:grpSp>
          <p:nvGrpSpPr>
            <p:cNvPr id="69" name="Grupa 68">
              <a:extLst>
                <a:ext uri="{FF2B5EF4-FFF2-40B4-BE49-F238E27FC236}">
                  <a16:creationId xmlns:a16="http://schemas.microsoft.com/office/drawing/2014/main" id="{75D5C577-73C1-4A19-9CBC-858480C43EAC}"/>
                </a:ext>
              </a:extLst>
            </p:cNvPr>
            <p:cNvGrpSpPr/>
            <p:nvPr userDrawn="1"/>
          </p:nvGrpSpPr>
          <p:grpSpPr>
            <a:xfrm>
              <a:off x="791421" y="-711770"/>
              <a:ext cx="685800" cy="564813"/>
              <a:chOff x="304800" y="937146"/>
              <a:chExt cx="1624082" cy="286603"/>
            </a:xfrm>
          </p:grpSpPr>
          <p:sp>
            <p:nvSpPr>
              <p:cNvPr id="90" name="Prostokąt: zaokrąglone rogi 89">
                <a:extLst>
                  <a:ext uri="{FF2B5EF4-FFF2-40B4-BE49-F238E27FC236}">
                    <a16:creationId xmlns:a16="http://schemas.microsoft.com/office/drawing/2014/main" id="{D8EDA1D5-DFDF-4AAD-9689-6DD1CCC432F3}"/>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1" name="Prostokąt: zaokrąglone rogi 90">
                <a:extLst>
                  <a:ext uri="{FF2B5EF4-FFF2-40B4-BE49-F238E27FC236}">
                    <a16:creationId xmlns:a16="http://schemas.microsoft.com/office/drawing/2014/main" id="{25E10447-FA4D-4019-AA84-26C7FB052B8E}"/>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FAB3DB19-DE5B-4674-9F9D-5EAA9E23D13E}"/>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0" name="Grupa 69">
              <a:extLst>
                <a:ext uri="{FF2B5EF4-FFF2-40B4-BE49-F238E27FC236}">
                  <a16:creationId xmlns:a16="http://schemas.microsoft.com/office/drawing/2014/main" id="{299359DE-619D-4391-BC31-16333FD5C22B}"/>
                </a:ext>
              </a:extLst>
            </p:cNvPr>
            <p:cNvGrpSpPr/>
            <p:nvPr userDrawn="1"/>
          </p:nvGrpSpPr>
          <p:grpSpPr>
            <a:xfrm>
              <a:off x="2374263" y="-711770"/>
              <a:ext cx="685800" cy="564813"/>
              <a:chOff x="304800" y="937146"/>
              <a:chExt cx="1624082" cy="286603"/>
            </a:xfrm>
          </p:grpSpPr>
          <p:sp>
            <p:nvSpPr>
              <p:cNvPr id="87" name="Prostokąt: zaokrąglone rogi 86">
                <a:extLst>
                  <a:ext uri="{FF2B5EF4-FFF2-40B4-BE49-F238E27FC236}">
                    <a16:creationId xmlns:a16="http://schemas.microsoft.com/office/drawing/2014/main" id="{ABB7EAA7-A336-484D-B144-786E62451731}"/>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8" name="Prostokąt: zaokrąglone rogi 87">
                <a:extLst>
                  <a:ext uri="{FF2B5EF4-FFF2-40B4-BE49-F238E27FC236}">
                    <a16:creationId xmlns:a16="http://schemas.microsoft.com/office/drawing/2014/main" id="{47A0211C-3B42-450F-B1B4-FC9CB755C517}"/>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4F6CB634-D154-4FCF-AA0B-A587B220429C}"/>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1" name="Grupa 70">
              <a:extLst>
                <a:ext uri="{FF2B5EF4-FFF2-40B4-BE49-F238E27FC236}">
                  <a16:creationId xmlns:a16="http://schemas.microsoft.com/office/drawing/2014/main" id="{AD55FDD8-5CEB-4148-9E39-42595BE9C75F}"/>
                </a:ext>
              </a:extLst>
            </p:cNvPr>
            <p:cNvGrpSpPr/>
            <p:nvPr userDrawn="1"/>
          </p:nvGrpSpPr>
          <p:grpSpPr>
            <a:xfrm>
              <a:off x="1582842" y="-711770"/>
              <a:ext cx="685800" cy="564813"/>
              <a:chOff x="304800" y="937146"/>
              <a:chExt cx="1624082" cy="286603"/>
            </a:xfrm>
          </p:grpSpPr>
          <p:sp>
            <p:nvSpPr>
              <p:cNvPr id="84" name="Prostokąt: zaokrąglone rogi 83">
                <a:extLst>
                  <a:ext uri="{FF2B5EF4-FFF2-40B4-BE49-F238E27FC236}">
                    <a16:creationId xmlns:a16="http://schemas.microsoft.com/office/drawing/2014/main" id="{E05A5853-CEC1-430E-B346-52614CE76980}"/>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5" name="Prostokąt: zaokrąglone rogi 84">
                <a:extLst>
                  <a:ext uri="{FF2B5EF4-FFF2-40B4-BE49-F238E27FC236}">
                    <a16:creationId xmlns:a16="http://schemas.microsoft.com/office/drawing/2014/main" id="{DD7F02CE-9595-462E-AB67-A431C55797DB}"/>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5AB1694E-CD8A-4815-9107-81225537BA5A}"/>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2" name="Grupa 71">
              <a:extLst>
                <a:ext uri="{FF2B5EF4-FFF2-40B4-BE49-F238E27FC236}">
                  <a16:creationId xmlns:a16="http://schemas.microsoft.com/office/drawing/2014/main" id="{A2D1824E-A7A9-4693-B9C5-CB9DA168354E}"/>
                </a:ext>
              </a:extLst>
            </p:cNvPr>
            <p:cNvGrpSpPr/>
            <p:nvPr userDrawn="1"/>
          </p:nvGrpSpPr>
          <p:grpSpPr>
            <a:xfrm>
              <a:off x="0" y="-711770"/>
              <a:ext cx="685800" cy="564813"/>
              <a:chOff x="304800" y="937146"/>
              <a:chExt cx="1624082" cy="286603"/>
            </a:xfrm>
          </p:grpSpPr>
          <p:sp>
            <p:nvSpPr>
              <p:cNvPr id="81" name="Prostokąt: zaokrąglone rogi 80">
                <a:extLst>
                  <a:ext uri="{FF2B5EF4-FFF2-40B4-BE49-F238E27FC236}">
                    <a16:creationId xmlns:a16="http://schemas.microsoft.com/office/drawing/2014/main" id="{78F4FF64-0DEC-4C11-A1E8-C832979667A3}"/>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2" name="Prostokąt: zaokrąglone rogi 81">
                <a:extLst>
                  <a:ext uri="{FF2B5EF4-FFF2-40B4-BE49-F238E27FC236}">
                    <a16:creationId xmlns:a16="http://schemas.microsoft.com/office/drawing/2014/main" id="{05C9AD2C-37F6-43E9-86B8-F7A6872CCCDA}"/>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FF3C0958-8844-4EAF-9583-4C5673126FEA}"/>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3" name="Grupa 72">
              <a:extLst>
                <a:ext uri="{FF2B5EF4-FFF2-40B4-BE49-F238E27FC236}">
                  <a16:creationId xmlns:a16="http://schemas.microsoft.com/office/drawing/2014/main" id="{BD9B5348-D8C5-4DA0-9528-35132D5D4208}"/>
                </a:ext>
              </a:extLst>
            </p:cNvPr>
            <p:cNvGrpSpPr/>
            <p:nvPr userDrawn="1"/>
          </p:nvGrpSpPr>
          <p:grpSpPr>
            <a:xfrm>
              <a:off x="3957107" y="-711770"/>
              <a:ext cx="685800" cy="564813"/>
              <a:chOff x="304800" y="937146"/>
              <a:chExt cx="1624082" cy="286603"/>
            </a:xfrm>
          </p:grpSpPr>
          <p:sp>
            <p:nvSpPr>
              <p:cNvPr id="78" name="Prostokąt: zaokrąglone rogi 77">
                <a:extLst>
                  <a:ext uri="{FF2B5EF4-FFF2-40B4-BE49-F238E27FC236}">
                    <a16:creationId xmlns:a16="http://schemas.microsoft.com/office/drawing/2014/main" id="{009AE69C-2E53-41FB-B6B9-E8F3AE760ECD}"/>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9" name="Prostokąt: zaokrąglone rogi 78">
                <a:extLst>
                  <a:ext uri="{FF2B5EF4-FFF2-40B4-BE49-F238E27FC236}">
                    <a16:creationId xmlns:a16="http://schemas.microsoft.com/office/drawing/2014/main" id="{60923299-D6A9-4214-B8FA-ACCACD02B664}"/>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DEF62D92-3764-44C0-95E6-41A20F845E86}"/>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D2FD847F-88B8-4735-8E2A-44EAA23906FC}"/>
                </a:ext>
              </a:extLst>
            </p:cNvPr>
            <p:cNvGrpSpPr/>
            <p:nvPr userDrawn="1"/>
          </p:nvGrpSpPr>
          <p:grpSpPr>
            <a:xfrm>
              <a:off x="3165684" y="-711770"/>
              <a:ext cx="685800" cy="564813"/>
              <a:chOff x="304800" y="937146"/>
              <a:chExt cx="1624082" cy="286603"/>
            </a:xfrm>
          </p:grpSpPr>
          <p:sp>
            <p:nvSpPr>
              <p:cNvPr id="75" name="Prostokąt: zaokrąglone rogi 74">
                <a:extLst>
                  <a:ext uri="{FF2B5EF4-FFF2-40B4-BE49-F238E27FC236}">
                    <a16:creationId xmlns:a16="http://schemas.microsoft.com/office/drawing/2014/main" id="{0AC1A612-493C-4577-8CE9-A0FF1CAAB8D1}"/>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6" name="Prostokąt: zaokrąglone rogi 75">
                <a:extLst>
                  <a:ext uri="{FF2B5EF4-FFF2-40B4-BE49-F238E27FC236}">
                    <a16:creationId xmlns:a16="http://schemas.microsoft.com/office/drawing/2014/main" id="{8914395B-6100-4BA0-A5C8-EC69A29F22E7}"/>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7" name="Prostokąt: zaokrąglone rogi 76">
                <a:extLst>
                  <a:ext uri="{FF2B5EF4-FFF2-40B4-BE49-F238E27FC236}">
                    <a16:creationId xmlns:a16="http://schemas.microsoft.com/office/drawing/2014/main" id="{FFFFB981-7A62-4E92-817B-A18925A39814}"/>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195781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userDrawn="1">
  <p:cSld name="Picture (3)">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51E6BBAA-43BC-4FAB-98DA-AB6342A9DC79}"/>
              </a:ext>
            </a:extLst>
          </p:cNvPr>
          <p:cNvSpPr/>
          <p:nvPr userDrawn="1"/>
        </p:nvSpPr>
        <p:spPr bwMode="auto">
          <a:xfrm>
            <a:off x="0" y="0"/>
            <a:ext cx="12192000" cy="6858000"/>
          </a:xfrm>
          <a:prstGeom prst="rect">
            <a:avLst/>
          </a:prstGeom>
          <a:solidFill>
            <a:srgbClr val="111111"/>
          </a:solidFill>
          <a:ln w="12700">
            <a:noFill/>
            <a:round/>
            <a:headEnd/>
            <a:tailEnd/>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pl-PL" sz="3200"/>
          </a:p>
        </p:txBody>
      </p:sp>
      <p:grpSp>
        <p:nvGrpSpPr>
          <p:cNvPr id="10" name="Grupa 9">
            <a:extLst>
              <a:ext uri="{FF2B5EF4-FFF2-40B4-BE49-F238E27FC236}">
                <a16:creationId xmlns:a16="http://schemas.microsoft.com/office/drawing/2014/main" id="{32F8290F-A6C0-4E9E-805D-55B458BF1A62}"/>
              </a:ext>
            </a:extLst>
          </p:cNvPr>
          <p:cNvGrpSpPr/>
          <p:nvPr userDrawn="1"/>
        </p:nvGrpSpPr>
        <p:grpSpPr>
          <a:xfrm>
            <a:off x="9857088" y="296189"/>
            <a:ext cx="1888448" cy="208076"/>
            <a:chOff x="1719263" y="3114675"/>
            <a:chExt cx="5705476" cy="628650"/>
          </a:xfrm>
          <a:solidFill>
            <a:schemeClr val="bg1"/>
          </a:solidFill>
        </p:grpSpPr>
        <p:sp>
          <p:nvSpPr>
            <p:cNvPr id="11" name="Freeform 5">
              <a:extLst>
                <a:ext uri="{FF2B5EF4-FFF2-40B4-BE49-F238E27FC236}">
                  <a16:creationId xmlns:a16="http://schemas.microsoft.com/office/drawing/2014/main" id="{1DC4C76A-45AD-4115-B010-376C9EE560AE}"/>
                </a:ext>
              </a:extLst>
            </p:cNvPr>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2" name="Freeform 6">
              <a:extLst>
                <a:ext uri="{FF2B5EF4-FFF2-40B4-BE49-F238E27FC236}">
                  <a16:creationId xmlns:a16="http://schemas.microsoft.com/office/drawing/2014/main" id="{1800842E-19DE-4224-B9B8-EAFBE497D493}"/>
                </a:ext>
              </a:extLst>
            </p:cNvPr>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3" name="Freeform 7">
              <a:extLst>
                <a:ext uri="{FF2B5EF4-FFF2-40B4-BE49-F238E27FC236}">
                  <a16:creationId xmlns:a16="http://schemas.microsoft.com/office/drawing/2014/main" id="{C05F35EE-4290-4D23-8051-89F440286E7C}"/>
                </a:ext>
              </a:extLst>
            </p:cNvPr>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4" name="Freeform 8">
              <a:extLst>
                <a:ext uri="{FF2B5EF4-FFF2-40B4-BE49-F238E27FC236}">
                  <a16:creationId xmlns:a16="http://schemas.microsoft.com/office/drawing/2014/main" id="{14B3BEC8-A70B-475E-AF52-5344632DA4ED}"/>
                </a:ext>
              </a:extLst>
            </p:cNvPr>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9">
              <a:extLst>
                <a:ext uri="{FF2B5EF4-FFF2-40B4-BE49-F238E27FC236}">
                  <a16:creationId xmlns:a16="http://schemas.microsoft.com/office/drawing/2014/main" id="{5D593E09-4003-4E98-BA24-2840D720A348}"/>
                </a:ext>
              </a:extLst>
            </p:cNvPr>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10">
              <a:extLst>
                <a:ext uri="{FF2B5EF4-FFF2-40B4-BE49-F238E27FC236}">
                  <a16:creationId xmlns:a16="http://schemas.microsoft.com/office/drawing/2014/main" id="{D71485B4-98B2-4E47-A168-A664A0A3D7D0}"/>
                </a:ext>
              </a:extLst>
            </p:cNvPr>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
        <p:nvSpPr>
          <p:cNvPr id="7" name="Fußzeilenplatzhalter 2">
            <a:extLst>
              <a:ext uri="{FF2B5EF4-FFF2-40B4-BE49-F238E27FC236}">
                <a16:creationId xmlns:a16="http://schemas.microsoft.com/office/drawing/2014/main" id="{ED43A736-215C-424E-BF83-E469909EFF47}"/>
              </a:ext>
            </a:extLst>
          </p:cNvPr>
          <p:cNvSpPr>
            <a:spLocks noGrp="1"/>
          </p:cNvSpPr>
          <p:nvPr>
            <p:ph type="ftr" sz="quarter" idx="11"/>
          </p:nvPr>
        </p:nvSpPr>
        <p:spPr>
          <a:xfrm>
            <a:off x="555822" y="6356351"/>
            <a:ext cx="8318548" cy="365125"/>
          </a:xfrm>
        </p:spPr>
        <p:txBody>
          <a:bodyPr/>
          <a:lstStyle>
            <a:lvl1pPr>
              <a:defRPr>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8" name="Foliennummernplatzhalter 3">
            <a:extLst>
              <a:ext uri="{FF2B5EF4-FFF2-40B4-BE49-F238E27FC236}">
                <a16:creationId xmlns:a16="http://schemas.microsoft.com/office/drawing/2014/main" id="{E33AB565-9A93-4072-A534-026605D2C07F}"/>
              </a:ext>
            </a:extLst>
          </p:cNvPr>
          <p:cNvSpPr>
            <a:spLocks noGrp="1"/>
          </p:cNvSpPr>
          <p:nvPr>
            <p:ph type="sldNum" sz="quarter" idx="12"/>
          </p:nvPr>
        </p:nvSpPr>
        <p:spPr>
          <a:xfrm>
            <a:off x="8916457" y="6356351"/>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8" name="Picture Placeholder 2"/>
          <p:cNvSpPr>
            <a:spLocks noGrp="1"/>
          </p:cNvSpPr>
          <p:nvPr>
            <p:ph type="pic" sz="quarter" idx="15" hasCustomPrompt="1"/>
          </p:nvPr>
        </p:nvSpPr>
        <p:spPr>
          <a:xfrm>
            <a:off x="4579275" y="2404895"/>
            <a:ext cx="3025136" cy="3025136"/>
          </a:xfrm>
          <a:prstGeom prst="ellipse">
            <a:avLst/>
          </a:prstGeom>
          <a:ln w="25400">
            <a:noFill/>
          </a:ln>
        </p:spPr>
        <p:txBody>
          <a:bodyPr anchor="ctr">
            <a:normAutofit/>
          </a:bodyPr>
          <a:lstStyle>
            <a:lvl1pPr marL="0" indent="0" algn="ctr">
              <a:buNone/>
              <a:defRPr sz="1333">
                <a:solidFill>
                  <a:schemeClr val="bg1"/>
                </a:solidFill>
              </a:defRPr>
            </a:lvl1pPr>
          </a:lstStyle>
          <a:p>
            <a:r>
              <a:rPr lang="en-US"/>
              <a:t>Click on the icon to add a picture</a:t>
            </a:r>
            <a:endParaRPr lang="id-ID"/>
          </a:p>
        </p:txBody>
      </p:sp>
      <p:sp>
        <p:nvSpPr>
          <p:cNvPr id="15" name="Titelplatzhalter 1">
            <a:extLst>
              <a:ext uri="{FF2B5EF4-FFF2-40B4-BE49-F238E27FC236}">
                <a16:creationId xmlns:a16="http://schemas.microsoft.com/office/drawing/2014/main" id="{17B74600-E333-4B55-9D4C-0F8E1402E6C7}"/>
              </a:ext>
            </a:extLst>
          </p:cNvPr>
          <p:cNvSpPr>
            <a:spLocks noGrp="1"/>
          </p:cNvSpPr>
          <p:nvPr>
            <p:ph type="title" hasCustomPrompt="1"/>
          </p:nvPr>
        </p:nvSpPr>
        <p:spPr>
          <a:xfrm>
            <a:off x="526630" y="848201"/>
            <a:ext cx="11234631" cy="792675"/>
          </a:xfrm>
          <a:prstGeom prst="rect">
            <a:avLst/>
          </a:prstGeom>
        </p:spPr>
        <p:txBody>
          <a:bodyPr vert="horz" lIns="0" tIns="0" rIns="0" bIns="0" rtlCol="0" anchor="t">
            <a:normAutofit/>
          </a:bodyPr>
          <a:lstStyle>
            <a:lvl1pPr>
              <a:defRPr>
                <a:solidFill>
                  <a:schemeClr val="bg1"/>
                </a:solidFill>
              </a:defRPr>
            </a:lvl1pPr>
          </a:lstStyle>
          <a:p>
            <a:r>
              <a:rPr lang="en-US" noProof="0"/>
              <a:t>Click to edit Master title style</a:t>
            </a:r>
            <a:endParaRPr lang="pl-PL" noProof="0"/>
          </a:p>
        </p:txBody>
      </p:sp>
      <p:grpSp>
        <p:nvGrpSpPr>
          <p:cNvPr id="16" name="Grupa 15">
            <a:extLst>
              <a:ext uri="{FF2B5EF4-FFF2-40B4-BE49-F238E27FC236}">
                <a16:creationId xmlns:a16="http://schemas.microsoft.com/office/drawing/2014/main" id="{3CC59C6B-10A4-4177-A603-AA24087032B1}"/>
              </a:ext>
            </a:extLst>
          </p:cNvPr>
          <p:cNvGrpSpPr/>
          <p:nvPr userDrawn="1"/>
        </p:nvGrpSpPr>
        <p:grpSpPr>
          <a:xfrm rot="5400000">
            <a:off x="-3572540" y="3312041"/>
            <a:ext cx="6815472" cy="233918"/>
            <a:chOff x="0" y="-711770"/>
            <a:chExt cx="4642907" cy="564813"/>
          </a:xfrm>
        </p:grpSpPr>
        <p:grpSp>
          <p:nvGrpSpPr>
            <p:cNvPr id="20" name="Grupa 19">
              <a:extLst>
                <a:ext uri="{FF2B5EF4-FFF2-40B4-BE49-F238E27FC236}">
                  <a16:creationId xmlns:a16="http://schemas.microsoft.com/office/drawing/2014/main" id="{F67738D5-476B-46F5-B492-5996822B14B3}"/>
                </a:ext>
              </a:extLst>
            </p:cNvPr>
            <p:cNvGrpSpPr/>
            <p:nvPr userDrawn="1"/>
          </p:nvGrpSpPr>
          <p:grpSpPr>
            <a:xfrm>
              <a:off x="791421" y="-711770"/>
              <a:ext cx="685800" cy="564813"/>
              <a:chOff x="304800" y="937146"/>
              <a:chExt cx="1624082" cy="286603"/>
            </a:xfrm>
          </p:grpSpPr>
          <p:sp>
            <p:nvSpPr>
              <p:cNvPr id="41" name="Prostokąt: zaokrąglone rogi 40">
                <a:extLst>
                  <a:ext uri="{FF2B5EF4-FFF2-40B4-BE49-F238E27FC236}">
                    <a16:creationId xmlns:a16="http://schemas.microsoft.com/office/drawing/2014/main" id="{3D239051-385A-40EE-9A10-1EB4D2028CD7}"/>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2" name="Prostokąt: zaokrąglone rogi 41">
                <a:extLst>
                  <a:ext uri="{FF2B5EF4-FFF2-40B4-BE49-F238E27FC236}">
                    <a16:creationId xmlns:a16="http://schemas.microsoft.com/office/drawing/2014/main" id="{BA363836-54F3-4843-8805-AD85C89A8FCA}"/>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3" name="Prostokąt: zaokrąglone rogi 42">
                <a:extLst>
                  <a:ext uri="{FF2B5EF4-FFF2-40B4-BE49-F238E27FC236}">
                    <a16:creationId xmlns:a16="http://schemas.microsoft.com/office/drawing/2014/main" id="{2E57FCF9-DCEC-4DC6-8A1B-EFFF17E5022D}"/>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1" name="Grupa 20">
              <a:extLst>
                <a:ext uri="{FF2B5EF4-FFF2-40B4-BE49-F238E27FC236}">
                  <a16:creationId xmlns:a16="http://schemas.microsoft.com/office/drawing/2014/main" id="{60018FF5-8DEA-4A02-B3A7-664A63788915}"/>
                </a:ext>
              </a:extLst>
            </p:cNvPr>
            <p:cNvGrpSpPr/>
            <p:nvPr userDrawn="1"/>
          </p:nvGrpSpPr>
          <p:grpSpPr>
            <a:xfrm>
              <a:off x="2374263" y="-711770"/>
              <a:ext cx="685800" cy="564813"/>
              <a:chOff x="304800" y="937146"/>
              <a:chExt cx="1624082" cy="286603"/>
            </a:xfrm>
          </p:grpSpPr>
          <p:sp>
            <p:nvSpPr>
              <p:cNvPr id="38" name="Prostokąt: zaokrąglone rogi 37">
                <a:extLst>
                  <a:ext uri="{FF2B5EF4-FFF2-40B4-BE49-F238E27FC236}">
                    <a16:creationId xmlns:a16="http://schemas.microsoft.com/office/drawing/2014/main" id="{205F16A4-D54A-4F6E-8914-EB2E77D17985}"/>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9" name="Prostokąt: zaokrąglone rogi 38">
                <a:extLst>
                  <a:ext uri="{FF2B5EF4-FFF2-40B4-BE49-F238E27FC236}">
                    <a16:creationId xmlns:a16="http://schemas.microsoft.com/office/drawing/2014/main" id="{EB6C7518-30CB-4A87-B625-992F858045A4}"/>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0" name="Prostokąt: zaokrąglone rogi 39">
                <a:extLst>
                  <a:ext uri="{FF2B5EF4-FFF2-40B4-BE49-F238E27FC236}">
                    <a16:creationId xmlns:a16="http://schemas.microsoft.com/office/drawing/2014/main" id="{E052A8FD-96BB-4E0C-9FAB-887912CF3093}"/>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2" name="Grupa 21">
              <a:extLst>
                <a:ext uri="{FF2B5EF4-FFF2-40B4-BE49-F238E27FC236}">
                  <a16:creationId xmlns:a16="http://schemas.microsoft.com/office/drawing/2014/main" id="{1255BCE9-7E4C-4E0E-87FD-EFBD63761B1E}"/>
                </a:ext>
              </a:extLst>
            </p:cNvPr>
            <p:cNvGrpSpPr/>
            <p:nvPr userDrawn="1"/>
          </p:nvGrpSpPr>
          <p:grpSpPr>
            <a:xfrm>
              <a:off x="1582842" y="-711770"/>
              <a:ext cx="685800" cy="564813"/>
              <a:chOff x="304800" y="937146"/>
              <a:chExt cx="1624082" cy="286603"/>
            </a:xfrm>
          </p:grpSpPr>
          <p:sp>
            <p:nvSpPr>
              <p:cNvPr id="35" name="Prostokąt: zaokrąglone rogi 34">
                <a:extLst>
                  <a:ext uri="{FF2B5EF4-FFF2-40B4-BE49-F238E27FC236}">
                    <a16:creationId xmlns:a16="http://schemas.microsoft.com/office/drawing/2014/main" id="{9E71A754-07A6-4B78-9B37-00DC74F3DCA0}"/>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6" name="Prostokąt: zaokrąglone rogi 35">
                <a:extLst>
                  <a:ext uri="{FF2B5EF4-FFF2-40B4-BE49-F238E27FC236}">
                    <a16:creationId xmlns:a16="http://schemas.microsoft.com/office/drawing/2014/main" id="{D3AC49DF-33F8-4F5A-9056-FFB0EBF4255C}"/>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7" name="Prostokąt: zaokrąglone rogi 36">
                <a:extLst>
                  <a:ext uri="{FF2B5EF4-FFF2-40B4-BE49-F238E27FC236}">
                    <a16:creationId xmlns:a16="http://schemas.microsoft.com/office/drawing/2014/main" id="{3DE9008F-AAF0-46A0-80F4-90FC2FC7DD20}"/>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3" name="Grupa 22">
              <a:extLst>
                <a:ext uri="{FF2B5EF4-FFF2-40B4-BE49-F238E27FC236}">
                  <a16:creationId xmlns:a16="http://schemas.microsoft.com/office/drawing/2014/main" id="{1C4810F3-CFD1-4B4C-A8C1-8D44B33B0EFE}"/>
                </a:ext>
              </a:extLst>
            </p:cNvPr>
            <p:cNvGrpSpPr/>
            <p:nvPr userDrawn="1"/>
          </p:nvGrpSpPr>
          <p:grpSpPr>
            <a:xfrm>
              <a:off x="0" y="-711770"/>
              <a:ext cx="685800" cy="564813"/>
              <a:chOff x="304800" y="937146"/>
              <a:chExt cx="1624082" cy="286603"/>
            </a:xfrm>
          </p:grpSpPr>
          <p:sp>
            <p:nvSpPr>
              <p:cNvPr id="32" name="Prostokąt: zaokrąglone rogi 31">
                <a:extLst>
                  <a:ext uri="{FF2B5EF4-FFF2-40B4-BE49-F238E27FC236}">
                    <a16:creationId xmlns:a16="http://schemas.microsoft.com/office/drawing/2014/main" id="{D9F34ED2-CD1A-4F41-9995-A7EBDA0E6DC9}"/>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3" name="Prostokąt: zaokrąglone rogi 32">
                <a:extLst>
                  <a:ext uri="{FF2B5EF4-FFF2-40B4-BE49-F238E27FC236}">
                    <a16:creationId xmlns:a16="http://schemas.microsoft.com/office/drawing/2014/main" id="{675B9039-B5DD-4E26-A665-8A2F7B74818D}"/>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4" name="Prostokąt: zaokrąglone rogi 33">
                <a:extLst>
                  <a:ext uri="{FF2B5EF4-FFF2-40B4-BE49-F238E27FC236}">
                    <a16:creationId xmlns:a16="http://schemas.microsoft.com/office/drawing/2014/main" id="{D390D4BB-930F-46B8-9B4C-22BD51714CA1}"/>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4" name="Grupa 23">
              <a:extLst>
                <a:ext uri="{FF2B5EF4-FFF2-40B4-BE49-F238E27FC236}">
                  <a16:creationId xmlns:a16="http://schemas.microsoft.com/office/drawing/2014/main" id="{84CCF9CA-3BB1-4F45-B592-D6A4BA48002A}"/>
                </a:ext>
              </a:extLst>
            </p:cNvPr>
            <p:cNvGrpSpPr/>
            <p:nvPr userDrawn="1"/>
          </p:nvGrpSpPr>
          <p:grpSpPr>
            <a:xfrm>
              <a:off x="3957107" y="-711770"/>
              <a:ext cx="685800" cy="564813"/>
              <a:chOff x="304800" y="937146"/>
              <a:chExt cx="1624082" cy="286603"/>
            </a:xfrm>
          </p:grpSpPr>
          <p:sp>
            <p:nvSpPr>
              <p:cNvPr id="29" name="Prostokąt: zaokrąglone rogi 28">
                <a:extLst>
                  <a:ext uri="{FF2B5EF4-FFF2-40B4-BE49-F238E27FC236}">
                    <a16:creationId xmlns:a16="http://schemas.microsoft.com/office/drawing/2014/main" id="{B960E191-E237-428C-A0E2-28930A485434}"/>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0" name="Prostokąt: zaokrąglone rogi 29">
                <a:extLst>
                  <a:ext uri="{FF2B5EF4-FFF2-40B4-BE49-F238E27FC236}">
                    <a16:creationId xmlns:a16="http://schemas.microsoft.com/office/drawing/2014/main" id="{098190DD-930D-4D51-BC8E-4650D6F468E5}"/>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31" name="Prostokąt: zaokrąglone rogi 30">
                <a:extLst>
                  <a:ext uri="{FF2B5EF4-FFF2-40B4-BE49-F238E27FC236}">
                    <a16:creationId xmlns:a16="http://schemas.microsoft.com/office/drawing/2014/main" id="{F9D05BAE-129A-4302-9E89-4D4151F536FC}"/>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25" name="Grupa 24">
              <a:extLst>
                <a:ext uri="{FF2B5EF4-FFF2-40B4-BE49-F238E27FC236}">
                  <a16:creationId xmlns:a16="http://schemas.microsoft.com/office/drawing/2014/main" id="{511392DF-CCB1-4D13-89B7-A47654AD9599}"/>
                </a:ext>
              </a:extLst>
            </p:cNvPr>
            <p:cNvGrpSpPr/>
            <p:nvPr userDrawn="1"/>
          </p:nvGrpSpPr>
          <p:grpSpPr>
            <a:xfrm>
              <a:off x="3165684" y="-711770"/>
              <a:ext cx="685800" cy="564813"/>
              <a:chOff x="304800" y="937146"/>
              <a:chExt cx="1624082" cy="286603"/>
            </a:xfrm>
          </p:grpSpPr>
          <p:sp>
            <p:nvSpPr>
              <p:cNvPr id="26" name="Prostokąt: zaokrąglone rogi 25">
                <a:extLst>
                  <a:ext uri="{FF2B5EF4-FFF2-40B4-BE49-F238E27FC236}">
                    <a16:creationId xmlns:a16="http://schemas.microsoft.com/office/drawing/2014/main" id="{9D00BA1F-5D29-45B7-BDA8-F269C6E2FB3F}"/>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7" name="Prostokąt: zaokrąglone rogi 26">
                <a:extLst>
                  <a:ext uri="{FF2B5EF4-FFF2-40B4-BE49-F238E27FC236}">
                    <a16:creationId xmlns:a16="http://schemas.microsoft.com/office/drawing/2014/main" id="{04B722D9-41D0-4E7B-88E1-53E17A8B861D}"/>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8" name="Prostokąt: zaokrąglone rogi 27">
                <a:extLst>
                  <a:ext uri="{FF2B5EF4-FFF2-40B4-BE49-F238E27FC236}">
                    <a16:creationId xmlns:a16="http://schemas.microsoft.com/office/drawing/2014/main" id="{5DC7F00B-05A9-452A-A0DA-6641A0EB338D}"/>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59608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f chapter (1)">
    <p:bg>
      <p:bgPr>
        <a:solidFill>
          <a:schemeClr val="bg1"/>
        </a:solidFill>
        <a:effectLst/>
      </p:bgPr>
    </p:bg>
    <p:spTree>
      <p:nvGrpSpPr>
        <p:cNvPr id="1" name=""/>
        <p:cNvGrpSpPr/>
        <p:nvPr/>
      </p:nvGrpSpPr>
      <p:grpSpPr>
        <a:xfrm>
          <a:off x="0" y="0"/>
          <a:ext cx="0" cy="0"/>
          <a:chOff x="0" y="0"/>
          <a:chExt cx="0" cy="0"/>
        </a:xfrm>
      </p:grpSpPr>
      <p:sp>
        <p:nvSpPr>
          <p:cNvPr id="3" name="Untertitel 2"/>
          <p:cNvSpPr>
            <a:spLocks noGrp="1"/>
          </p:cNvSpPr>
          <p:nvPr>
            <p:ph type="subTitle" idx="1" hasCustomPrompt="1"/>
          </p:nvPr>
        </p:nvSpPr>
        <p:spPr>
          <a:xfrm>
            <a:off x="1130300" y="1784538"/>
            <a:ext cx="10541000" cy="817780"/>
          </a:xfrm>
        </p:spPr>
        <p:txBody>
          <a:bodyPr anchor="ctr">
            <a:noAutofit/>
          </a:bodyPr>
          <a:lstStyle>
            <a:lvl1pPr marL="0" indent="0" algn="l">
              <a:buNone/>
              <a:defRPr sz="4800">
                <a:solidFill>
                  <a:srgbClr val="000000"/>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Chapter title</a:t>
            </a:r>
          </a:p>
        </p:txBody>
      </p:sp>
      <p:grpSp>
        <p:nvGrpSpPr>
          <p:cNvPr id="15" name="Grupa 14"/>
          <p:cNvGrpSpPr/>
          <p:nvPr userDrawn="1"/>
        </p:nvGrpSpPr>
        <p:grpSpPr>
          <a:xfrm>
            <a:off x="9857088" y="296189"/>
            <a:ext cx="1888448" cy="208076"/>
            <a:chOff x="1719263" y="3114675"/>
            <a:chExt cx="5705476" cy="628650"/>
          </a:xfrm>
          <a:solidFill>
            <a:srgbClr val="000000"/>
          </a:solidFill>
        </p:grpSpPr>
        <p:sp>
          <p:nvSpPr>
            <p:cNvPr id="16" name="Freeform 5"/>
            <p:cNvSpPr>
              <a:spLocks/>
            </p:cNvSpPr>
            <p:nvPr userDrawn="1"/>
          </p:nvSpPr>
          <p:spPr bwMode="auto">
            <a:xfrm>
              <a:off x="3454401" y="3114675"/>
              <a:ext cx="922338" cy="628650"/>
            </a:xfrm>
            <a:custGeom>
              <a:avLst/>
              <a:gdLst>
                <a:gd name="T0" fmla="*/ 2903 w 2905"/>
                <a:gd name="T1" fmla="*/ 136 h 1980"/>
                <a:gd name="T2" fmla="*/ 2887 w 2905"/>
                <a:gd name="T3" fmla="*/ 87 h 1980"/>
                <a:gd name="T4" fmla="*/ 2860 w 2905"/>
                <a:gd name="T5" fmla="*/ 47 h 1980"/>
                <a:gd name="T6" fmla="*/ 2821 w 2905"/>
                <a:gd name="T7" fmla="*/ 19 h 1980"/>
                <a:gd name="T8" fmla="*/ 2771 w 2905"/>
                <a:gd name="T9" fmla="*/ 3 h 1980"/>
                <a:gd name="T10" fmla="*/ 1975 w 2905"/>
                <a:gd name="T11" fmla="*/ 0 h 1980"/>
                <a:gd name="T12" fmla="*/ 1868 w 2905"/>
                <a:gd name="T13" fmla="*/ 5 h 1980"/>
                <a:gd name="T14" fmla="*/ 1771 w 2905"/>
                <a:gd name="T15" fmla="*/ 19 h 1980"/>
                <a:gd name="T16" fmla="*/ 1687 w 2905"/>
                <a:gd name="T17" fmla="*/ 43 h 1980"/>
                <a:gd name="T18" fmla="*/ 1614 w 2905"/>
                <a:gd name="T19" fmla="*/ 77 h 1980"/>
                <a:gd name="T20" fmla="*/ 1551 w 2905"/>
                <a:gd name="T21" fmla="*/ 122 h 1980"/>
                <a:gd name="T22" fmla="*/ 1499 w 2905"/>
                <a:gd name="T23" fmla="*/ 177 h 1980"/>
                <a:gd name="T24" fmla="*/ 1459 w 2905"/>
                <a:gd name="T25" fmla="*/ 242 h 1980"/>
                <a:gd name="T26" fmla="*/ 1428 w 2905"/>
                <a:gd name="T27" fmla="*/ 320 h 1980"/>
                <a:gd name="T28" fmla="*/ 1407 w 2905"/>
                <a:gd name="T29" fmla="*/ 408 h 1980"/>
                <a:gd name="T30" fmla="*/ 1396 w 2905"/>
                <a:gd name="T31" fmla="*/ 509 h 1980"/>
                <a:gd name="T32" fmla="*/ 1395 w 2905"/>
                <a:gd name="T33" fmla="*/ 1398 h 1980"/>
                <a:gd name="T34" fmla="*/ 1387 w 2905"/>
                <a:gd name="T35" fmla="*/ 1479 h 1980"/>
                <a:gd name="T36" fmla="*/ 1372 w 2905"/>
                <a:gd name="T37" fmla="*/ 1523 h 1980"/>
                <a:gd name="T38" fmla="*/ 1358 w 2905"/>
                <a:gd name="T39" fmla="*/ 1551 h 1980"/>
                <a:gd name="T40" fmla="*/ 1338 w 2905"/>
                <a:gd name="T41" fmla="*/ 1575 h 1980"/>
                <a:gd name="T42" fmla="*/ 1314 w 2905"/>
                <a:gd name="T43" fmla="*/ 1594 h 1980"/>
                <a:gd name="T44" fmla="*/ 1286 w 2905"/>
                <a:gd name="T45" fmla="*/ 1609 h 1980"/>
                <a:gd name="T46" fmla="*/ 1241 w 2905"/>
                <a:gd name="T47" fmla="*/ 1623 h 1980"/>
                <a:gd name="T48" fmla="*/ 1158 w 2905"/>
                <a:gd name="T49" fmla="*/ 1631 h 1980"/>
                <a:gd name="T50" fmla="*/ 137 w 2905"/>
                <a:gd name="T51" fmla="*/ 1634 h 1980"/>
                <a:gd name="T52" fmla="*/ 87 w 2905"/>
                <a:gd name="T53" fmla="*/ 1650 h 1980"/>
                <a:gd name="T54" fmla="*/ 47 w 2905"/>
                <a:gd name="T55" fmla="*/ 1679 h 1980"/>
                <a:gd name="T56" fmla="*/ 19 w 2905"/>
                <a:gd name="T57" fmla="*/ 1718 h 1980"/>
                <a:gd name="T58" fmla="*/ 3 w 2905"/>
                <a:gd name="T59" fmla="*/ 1769 h 1980"/>
                <a:gd name="T60" fmla="*/ 1 w 2905"/>
                <a:gd name="T61" fmla="*/ 1826 h 1980"/>
                <a:gd name="T62" fmla="*/ 12 w 2905"/>
                <a:gd name="T63" fmla="*/ 1878 h 1980"/>
                <a:gd name="T64" fmla="*/ 36 w 2905"/>
                <a:gd name="T65" fmla="*/ 1920 h 1980"/>
                <a:gd name="T66" fmla="*/ 71 w 2905"/>
                <a:gd name="T67" fmla="*/ 1953 h 1980"/>
                <a:gd name="T68" fmla="*/ 117 w 2905"/>
                <a:gd name="T69" fmla="*/ 1973 h 1980"/>
                <a:gd name="T70" fmla="*/ 172 w 2905"/>
                <a:gd name="T71" fmla="*/ 1980 h 1980"/>
                <a:gd name="T72" fmla="*/ 1231 w 2905"/>
                <a:gd name="T73" fmla="*/ 1978 h 1980"/>
                <a:gd name="T74" fmla="*/ 1331 w 2905"/>
                <a:gd name="T75" fmla="*/ 1967 h 1980"/>
                <a:gd name="T76" fmla="*/ 1420 w 2905"/>
                <a:gd name="T77" fmla="*/ 1946 h 1980"/>
                <a:gd name="T78" fmla="*/ 1497 w 2905"/>
                <a:gd name="T79" fmla="*/ 1916 h 1980"/>
                <a:gd name="T80" fmla="*/ 1563 w 2905"/>
                <a:gd name="T81" fmla="*/ 1875 h 1980"/>
                <a:gd name="T82" fmla="*/ 1619 w 2905"/>
                <a:gd name="T83" fmla="*/ 1824 h 1980"/>
                <a:gd name="T84" fmla="*/ 1664 w 2905"/>
                <a:gd name="T85" fmla="*/ 1762 h 1980"/>
                <a:gd name="T86" fmla="*/ 1699 w 2905"/>
                <a:gd name="T87" fmla="*/ 1688 h 1980"/>
                <a:gd name="T88" fmla="*/ 1724 w 2905"/>
                <a:gd name="T89" fmla="*/ 1603 h 1980"/>
                <a:gd name="T90" fmla="*/ 1738 w 2905"/>
                <a:gd name="T91" fmla="*/ 1506 h 1980"/>
                <a:gd name="T92" fmla="*/ 1743 w 2905"/>
                <a:gd name="T93" fmla="*/ 1398 h 1980"/>
                <a:gd name="T94" fmla="*/ 1746 w 2905"/>
                <a:gd name="T95" fmla="*/ 523 h 1980"/>
                <a:gd name="T96" fmla="*/ 1759 w 2905"/>
                <a:gd name="T97" fmla="*/ 462 h 1980"/>
                <a:gd name="T98" fmla="*/ 1772 w 2905"/>
                <a:gd name="T99" fmla="*/ 433 h 1980"/>
                <a:gd name="T100" fmla="*/ 1789 w 2905"/>
                <a:gd name="T101" fmla="*/ 408 h 1980"/>
                <a:gd name="T102" fmla="*/ 1810 w 2905"/>
                <a:gd name="T103" fmla="*/ 388 h 1980"/>
                <a:gd name="T104" fmla="*/ 1836 w 2905"/>
                <a:gd name="T105" fmla="*/ 374 h 1980"/>
                <a:gd name="T106" fmla="*/ 1868 w 2905"/>
                <a:gd name="T107" fmla="*/ 362 h 1980"/>
                <a:gd name="T108" fmla="*/ 1945 w 2905"/>
                <a:gd name="T109" fmla="*/ 351 h 1980"/>
                <a:gd name="T110" fmla="*/ 2752 w 2905"/>
                <a:gd name="T111" fmla="*/ 349 h 1980"/>
                <a:gd name="T112" fmla="*/ 2807 w 2905"/>
                <a:gd name="T113" fmla="*/ 338 h 1980"/>
                <a:gd name="T114" fmla="*/ 2849 w 2905"/>
                <a:gd name="T115" fmla="*/ 313 h 1980"/>
                <a:gd name="T116" fmla="*/ 2880 w 2905"/>
                <a:gd name="T117" fmla="*/ 277 h 1980"/>
                <a:gd name="T118" fmla="*/ 2899 w 2905"/>
                <a:gd name="T119" fmla="*/ 231 h 1980"/>
                <a:gd name="T120" fmla="*/ 2905 w 2905"/>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5" h="1980">
                  <a:moveTo>
                    <a:pt x="2905" y="174"/>
                  </a:moveTo>
                  <a:lnTo>
                    <a:pt x="2905" y="155"/>
                  </a:lnTo>
                  <a:lnTo>
                    <a:pt x="2903" y="136"/>
                  </a:lnTo>
                  <a:lnTo>
                    <a:pt x="2899" y="119"/>
                  </a:lnTo>
                  <a:lnTo>
                    <a:pt x="2894" y="102"/>
                  </a:lnTo>
                  <a:lnTo>
                    <a:pt x="2887" y="87"/>
                  </a:lnTo>
                  <a:lnTo>
                    <a:pt x="2880" y="72"/>
                  </a:lnTo>
                  <a:lnTo>
                    <a:pt x="2871" y="60"/>
                  </a:lnTo>
                  <a:lnTo>
                    <a:pt x="2860" y="47"/>
                  </a:lnTo>
                  <a:lnTo>
                    <a:pt x="2849" y="36"/>
                  </a:lnTo>
                  <a:lnTo>
                    <a:pt x="2836" y="27"/>
                  </a:lnTo>
                  <a:lnTo>
                    <a:pt x="2821" y="19"/>
                  </a:lnTo>
                  <a:lnTo>
                    <a:pt x="2805" y="12"/>
                  </a:lnTo>
                  <a:lnTo>
                    <a:pt x="2789" y="7"/>
                  </a:lnTo>
                  <a:lnTo>
                    <a:pt x="2771" y="3"/>
                  </a:lnTo>
                  <a:lnTo>
                    <a:pt x="2752" y="1"/>
                  </a:lnTo>
                  <a:lnTo>
                    <a:pt x="2731" y="0"/>
                  </a:lnTo>
                  <a:lnTo>
                    <a:pt x="1975" y="0"/>
                  </a:lnTo>
                  <a:lnTo>
                    <a:pt x="1938" y="1"/>
                  </a:lnTo>
                  <a:lnTo>
                    <a:pt x="1902" y="2"/>
                  </a:lnTo>
                  <a:lnTo>
                    <a:pt x="1868"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5" y="197"/>
                  </a:lnTo>
                  <a:lnTo>
                    <a:pt x="1471" y="219"/>
                  </a:lnTo>
                  <a:lnTo>
                    <a:pt x="1459" y="242"/>
                  </a:lnTo>
                  <a:lnTo>
                    <a:pt x="1448" y="267"/>
                  </a:lnTo>
                  <a:lnTo>
                    <a:pt x="1437" y="293"/>
                  </a:lnTo>
                  <a:lnTo>
                    <a:pt x="1428" y="320"/>
                  </a:lnTo>
                  <a:lnTo>
                    <a:pt x="1420" y="348"/>
                  </a:lnTo>
                  <a:lnTo>
                    <a:pt x="1413" y="377"/>
                  </a:lnTo>
                  <a:lnTo>
                    <a:pt x="1407" y="408"/>
                  </a:lnTo>
                  <a:lnTo>
                    <a:pt x="1403" y="441"/>
                  </a:lnTo>
                  <a:lnTo>
                    <a:pt x="1399" y="474"/>
                  </a:lnTo>
                  <a:lnTo>
                    <a:pt x="1396" y="509"/>
                  </a:lnTo>
                  <a:lnTo>
                    <a:pt x="1395" y="546"/>
                  </a:lnTo>
                  <a:lnTo>
                    <a:pt x="1395" y="583"/>
                  </a:lnTo>
                  <a:lnTo>
                    <a:pt x="1395" y="1398"/>
                  </a:lnTo>
                  <a:lnTo>
                    <a:pt x="1394" y="1427"/>
                  </a:lnTo>
                  <a:lnTo>
                    <a:pt x="1391" y="1455"/>
                  </a:lnTo>
                  <a:lnTo>
                    <a:pt x="1387" y="1479"/>
                  </a:lnTo>
                  <a:lnTo>
                    <a:pt x="1380" y="1502"/>
                  </a:lnTo>
                  <a:lnTo>
                    <a:pt x="1377" y="1513"/>
                  </a:lnTo>
                  <a:lnTo>
                    <a:pt x="1372" y="1523"/>
                  </a:lnTo>
                  <a:lnTo>
                    <a:pt x="1368" y="1533"/>
                  </a:lnTo>
                  <a:lnTo>
                    <a:pt x="1363" y="1542"/>
                  </a:lnTo>
                  <a:lnTo>
                    <a:pt x="1358" y="1551"/>
                  </a:lnTo>
                  <a:lnTo>
                    <a:pt x="1351" y="1559"/>
                  </a:lnTo>
                  <a:lnTo>
                    <a:pt x="1344" y="1567"/>
                  </a:lnTo>
                  <a:lnTo>
                    <a:pt x="1338" y="1575"/>
                  </a:lnTo>
                  <a:lnTo>
                    <a:pt x="1331" y="1582"/>
                  </a:lnTo>
                  <a:lnTo>
                    <a:pt x="1322" y="1589"/>
                  </a:lnTo>
                  <a:lnTo>
                    <a:pt x="1314" y="1594"/>
                  </a:lnTo>
                  <a:lnTo>
                    <a:pt x="1305" y="1600"/>
                  </a:lnTo>
                  <a:lnTo>
                    <a:pt x="1296" y="1604"/>
                  </a:lnTo>
                  <a:lnTo>
                    <a:pt x="1286" y="1609"/>
                  </a:lnTo>
                  <a:lnTo>
                    <a:pt x="1275" y="1613"/>
                  </a:lnTo>
                  <a:lnTo>
                    <a:pt x="1265" y="1617"/>
                  </a:lnTo>
                  <a:lnTo>
                    <a:pt x="1241" y="1623"/>
                  </a:lnTo>
                  <a:lnTo>
                    <a:pt x="1215" y="1628"/>
                  </a:lnTo>
                  <a:lnTo>
                    <a:pt x="1187" y="1630"/>
                  </a:lnTo>
                  <a:lnTo>
                    <a:pt x="1158" y="1631"/>
                  </a:lnTo>
                  <a:lnTo>
                    <a:pt x="174" y="1631"/>
                  </a:lnTo>
                  <a:lnTo>
                    <a:pt x="155" y="1631"/>
                  </a:lnTo>
                  <a:lnTo>
                    <a:pt x="137" y="1634"/>
                  </a:lnTo>
                  <a:lnTo>
                    <a:pt x="119" y="1638"/>
                  </a:lnTo>
                  <a:lnTo>
                    <a:pt x="102" y="1644"/>
                  </a:lnTo>
                  <a:lnTo>
                    <a:pt x="87" y="1650"/>
                  </a:lnTo>
                  <a:lnTo>
                    <a:pt x="73" y="1658"/>
                  </a:lnTo>
                  <a:lnTo>
                    <a:pt x="59" y="1667"/>
                  </a:lnTo>
                  <a:lnTo>
                    <a:pt x="47" y="1679"/>
                  </a:lnTo>
                  <a:lnTo>
                    <a:pt x="37" y="1690"/>
                  </a:lnTo>
                  <a:lnTo>
                    <a:pt x="27" y="1703"/>
                  </a:lnTo>
                  <a:lnTo>
                    <a:pt x="19" y="1718"/>
                  </a:lnTo>
                  <a:lnTo>
                    <a:pt x="12" y="1734"/>
                  </a:lnTo>
                  <a:lnTo>
                    <a:pt x="7" y="1751"/>
                  </a:lnTo>
                  <a:lnTo>
                    <a:pt x="3" y="1769"/>
                  </a:lnTo>
                  <a:lnTo>
                    <a:pt x="1" y="1787"/>
                  </a:lnTo>
                  <a:lnTo>
                    <a:pt x="0" y="1807"/>
                  </a:lnTo>
                  <a:lnTo>
                    <a:pt x="1" y="1826"/>
                  </a:lnTo>
                  <a:lnTo>
                    <a:pt x="3" y="1844"/>
                  </a:lnTo>
                  <a:lnTo>
                    <a:pt x="7" y="1862"/>
                  </a:lnTo>
                  <a:lnTo>
                    <a:pt x="12" y="1878"/>
                  </a:lnTo>
                  <a:lnTo>
                    <a:pt x="19" y="1893"/>
                  </a:lnTo>
                  <a:lnTo>
                    <a:pt x="27" y="1907"/>
                  </a:lnTo>
                  <a:lnTo>
                    <a:pt x="36" y="1920"/>
                  </a:lnTo>
                  <a:lnTo>
                    <a:pt x="46" y="1933"/>
                  </a:lnTo>
                  <a:lnTo>
                    <a:pt x="58" y="1943"/>
                  </a:lnTo>
                  <a:lnTo>
                    <a:pt x="71" y="1953"/>
                  </a:lnTo>
                  <a:lnTo>
                    <a:pt x="85" y="1961"/>
                  </a:lnTo>
                  <a:lnTo>
                    <a:pt x="101" y="1968"/>
                  </a:lnTo>
                  <a:lnTo>
                    <a:pt x="117" y="1973"/>
                  </a:lnTo>
                  <a:lnTo>
                    <a:pt x="135" y="1977"/>
                  </a:lnTo>
                  <a:lnTo>
                    <a:pt x="153" y="1979"/>
                  </a:lnTo>
                  <a:lnTo>
                    <a:pt x="172" y="1980"/>
                  </a:lnTo>
                  <a:lnTo>
                    <a:pt x="1158" y="1980"/>
                  </a:lnTo>
                  <a:lnTo>
                    <a:pt x="1195" y="1980"/>
                  </a:lnTo>
                  <a:lnTo>
                    <a:pt x="1231" y="1978"/>
                  </a:lnTo>
                  <a:lnTo>
                    <a:pt x="1266" y="1976"/>
                  </a:lnTo>
                  <a:lnTo>
                    <a:pt x="1298" y="1972"/>
                  </a:lnTo>
                  <a:lnTo>
                    <a:pt x="1331" y="1967"/>
                  </a:lnTo>
                  <a:lnTo>
                    <a:pt x="1361" y="1961"/>
                  </a:lnTo>
                  <a:lnTo>
                    <a:pt x="1391" y="1954"/>
                  </a:lnTo>
                  <a:lnTo>
                    <a:pt x="1420" y="1946"/>
                  </a:lnTo>
                  <a:lnTo>
                    <a:pt x="1446" y="1937"/>
                  </a:lnTo>
                  <a:lnTo>
                    <a:pt x="1472" y="1927"/>
                  </a:lnTo>
                  <a:lnTo>
                    <a:pt x="1497" y="1916"/>
                  </a:lnTo>
                  <a:lnTo>
                    <a:pt x="1521" y="1904"/>
                  </a:lnTo>
                  <a:lnTo>
                    <a:pt x="1542" y="1890"/>
                  </a:lnTo>
                  <a:lnTo>
                    <a:pt x="1563" y="1875"/>
                  </a:lnTo>
                  <a:lnTo>
                    <a:pt x="1583" y="1859"/>
                  </a:lnTo>
                  <a:lnTo>
                    <a:pt x="1601" y="1842"/>
                  </a:lnTo>
                  <a:lnTo>
                    <a:pt x="1619" y="1824"/>
                  </a:lnTo>
                  <a:lnTo>
                    <a:pt x="1635" y="1805"/>
                  </a:lnTo>
                  <a:lnTo>
                    <a:pt x="1651" y="1783"/>
                  </a:lnTo>
                  <a:lnTo>
                    <a:pt x="1664" y="1762"/>
                  </a:lnTo>
                  <a:lnTo>
                    <a:pt x="1677" y="1738"/>
                  </a:lnTo>
                  <a:lnTo>
                    <a:pt x="1689" y="1713"/>
                  </a:lnTo>
                  <a:lnTo>
                    <a:pt x="1699" y="1688"/>
                  </a:lnTo>
                  <a:lnTo>
                    <a:pt x="1708" y="1661"/>
                  </a:lnTo>
                  <a:lnTo>
                    <a:pt x="1716" y="1632"/>
                  </a:lnTo>
                  <a:lnTo>
                    <a:pt x="1724" y="1603"/>
                  </a:lnTo>
                  <a:lnTo>
                    <a:pt x="1729" y="1572"/>
                  </a:lnTo>
                  <a:lnTo>
                    <a:pt x="1734" y="1540"/>
                  </a:lnTo>
                  <a:lnTo>
                    <a:pt x="1738" y="1506"/>
                  </a:lnTo>
                  <a:lnTo>
                    <a:pt x="1741" y="1472"/>
                  </a:lnTo>
                  <a:lnTo>
                    <a:pt x="1743" y="1436"/>
                  </a:lnTo>
                  <a:lnTo>
                    <a:pt x="1743" y="1398"/>
                  </a:lnTo>
                  <a:lnTo>
                    <a:pt x="1743" y="583"/>
                  </a:lnTo>
                  <a:lnTo>
                    <a:pt x="1744" y="551"/>
                  </a:lnTo>
                  <a:lnTo>
                    <a:pt x="1746" y="523"/>
                  </a:lnTo>
                  <a:lnTo>
                    <a:pt x="1750" y="497"/>
                  </a:lnTo>
                  <a:lnTo>
                    <a:pt x="1755" y="474"/>
                  </a:lnTo>
                  <a:lnTo>
                    <a:pt x="1759" y="462"/>
                  </a:lnTo>
                  <a:lnTo>
                    <a:pt x="1763" y="452"/>
                  </a:lnTo>
                  <a:lnTo>
                    <a:pt x="1767" y="442"/>
                  </a:lnTo>
                  <a:lnTo>
                    <a:pt x="1772" y="433"/>
                  </a:lnTo>
                  <a:lnTo>
                    <a:pt x="1777" y="424"/>
                  </a:lnTo>
                  <a:lnTo>
                    <a:pt x="1782" y="416"/>
                  </a:lnTo>
                  <a:lnTo>
                    <a:pt x="1789" y="408"/>
                  </a:lnTo>
                  <a:lnTo>
                    <a:pt x="1796" y="402"/>
                  </a:lnTo>
                  <a:lnTo>
                    <a:pt x="1802" y="395"/>
                  </a:lnTo>
                  <a:lnTo>
                    <a:pt x="1810" y="388"/>
                  </a:lnTo>
                  <a:lnTo>
                    <a:pt x="1818" y="383"/>
                  </a:lnTo>
                  <a:lnTo>
                    <a:pt x="1827" y="378"/>
                  </a:lnTo>
                  <a:lnTo>
                    <a:pt x="1836" y="374"/>
                  </a:lnTo>
                  <a:lnTo>
                    <a:pt x="1846" y="369"/>
                  </a:lnTo>
                  <a:lnTo>
                    <a:pt x="1856" y="366"/>
                  </a:lnTo>
                  <a:lnTo>
                    <a:pt x="1868" y="362"/>
                  </a:lnTo>
                  <a:lnTo>
                    <a:pt x="1891" y="357"/>
                  </a:lnTo>
                  <a:lnTo>
                    <a:pt x="1917" y="353"/>
                  </a:lnTo>
                  <a:lnTo>
                    <a:pt x="1945" y="351"/>
                  </a:lnTo>
                  <a:lnTo>
                    <a:pt x="1975" y="350"/>
                  </a:lnTo>
                  <a:lnTo>
                    <a:pt x="2731" y="350"/>
                  </a:lnTo>
                  <a:lnTo>
                    <a:pt x="2752" y="349"/>
                  </a:lnTo>
                  <a:lnTo>
                    <a:pt x="2771" y="347"/>
                  </a:lnTo>
                  <a:lnTo>
                    <a:pt x="2790" y="343"/>
                  </a:lnTo>
                  <a:lnTo>
                    <a:pt x="2807" y="338"/>
                  </a:lnTo>
                  <a:lnTo>
                    <a:pt x="2821" y="331"/>
                  </a:lnTo>
                  <a:lnTo>
                    <a:pt x="2836" y="323"/>
                  </a:lnTo>
                  <a:lnTo>
                    <a:pt x="2849" y="313"/>
                  </a:lnTo>
                  <a:lnTo>
                    <a:pt x="2860" y="303"/>
                  </a:lnTo>
                  <a:lnTo>
                    <a:pt x="2871" y="290"/>
                  </a:lnTo>
                  <a:lnTo>
                    <a:pt x="2880" y="277"/>
                  </a:lnTo>
                  <a:lnTo>
                    <a:pt x="2887" y="263"/>
                  </a:lnTo>
                  <a:lnTo>
                    <a:pt x="2894" y="248"/>
                  </a:lnTo>
                  <a:lnTo>
                    <a:pt x="2899" y="231"/>
                  </a:lnTo>
                  <a:lnTo>
                    <a:pt x="2903" y="213"/>
                  </a:lnTo>
                  <a:lnTo>
                    <a:pt x="2905" y="195"/>
                  </a:lnTo>
                  <a:lnTo>
                    <a:pt x="2905"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7" name="Freeform 6"/>
            <p:cNvSpPr>
              <a:spLocks/>
            </p:cNvSpPr>
            <p:nvPr userDrawn="1"/>
          </p:nvSpPr>
          <p:spPr bwMode="auto">
            <a:xfrm>
              <a:off x="1719263" y="3114675"/>
              <a:ext cx="922338" cy="628650"/>
            </a:xfrm>
            <a:custGeom>
              <a:avLst/>
              <a:gdLst>
                <a:gd name="T0" fmla="*/ 486 w 2906"/>
                <a:gd name="T1" fmla="*/ 7 h 1980"/>
                <a:gd name="T2" fmla="*/ 344 w 2906"/>
                <a:gd name="T3" fmla="*/ 43 h 1980"/>
                <a:gd name="T4" fmla="*/ 221 w 2906"/>
                <a:gd name="T5" fmla="*/ 108 h 1980"/>
                <a:gd name="T6" fmla="*/ 124 w 2906"/>
                <a:gd name="T7" fmla="*/ 200 h 1980"/>
                <a:gd name="T8" fmla="*/ 53 w 2906"/>
                <a:gd name="T9" fmla="*/ 318 h 1980"/>
                <a:gd name="T10" fmla="*/ 10 w 2906"/>
                <a:gd name="T11" fmla="*/ 458 h 1980"/>
                <a:gd name="T12" fmla="*/ 0 w 2906"/>
                <a:gd name="T13" fmla="*/ 1398 h 1980"/>
                <a:gd name="T14" fmla="*/ 17 w 2906"/>
                <a:gd name="T15" fmla="*/ 1553 h 1980"/>
                <a:gd name="T16" fmla="*/ 64 w 2906"/>
                <a:gd name="T17" fmla="*/ 1688 h 1980"/>
                <a:gd name="T18" fmla="*/ 142 w 2906"/>
                <a:gd name="T19" fmla="*/ 1800 h 1980"/>
                <a:gd name="T20" fmla="*/ 244 w 2906"/>
                <a:gd name="T21" fmla="*/ 1888 h 1980"/>
                <a:gd name="T22" fmla="*/ 371 w 2906"/>
                <a:gd name="T23" fmla="*/ 1947 h 1980"/>
                <a:gd name="T24" fmla="*/ 517 w 2906"/>
                <a:gd name="T25" fmla="*/ 1977 h 1980"/>
                <a:gd name="T26" fmla="*/ 1998 w 2906"/>
                <a:gd name="T27" fmla="*/ 1979 h 1980"/>
                <a:gd name="T28" fmla="*/ 2051 w 2906"/>
                <a:gd name="T29" fmla="*/ 1964 h 1980"/>
                <a:gd name="T30" fmla="*/ 2135 w 2906"/>
                <a:gd name="T31" fmla="*/ 1907 h 1980"/>
                <a:gd name="T32" fmla="*/ 2192 w 2906"/>
                <a:gd name="T33" fmla="*/ 1823 h 1980"/>
                <a:gd name="T34" fmla="*/ 2207 w 2906"/>
                <a:gd name="T35" fmla="*/ 1770 h 1980"/>
                <a:gd name="T36" fmla="*/ 2205 w 2906"/>
                <a:gd name="T37" fmla="*/ 1303 h 1980"/>
                <a:gd name="T38" fmla="*/ 2170 w 2906"/>
                <a:gd name="T39" fmla="*/ 1227 h 1980"/>
                <a:gd name="T40" fmla="*/ 2105 w 2906"/>
                <a:gd name="T41" fmla="*/ 1178 h 1980"/>
                <a:gd name="T42" fmla="*/ 2017 w 2906"/>
                <a:gd name="T43" fmla="*/ 1166 h 1980"/>
                <a:gd name="T44" fmla="*/ 1933 w 2906"/>
                <a:gd name="T45" fmla="*/ 1193 h 1980"/>
                <a:gd name="T46" fmla="*/ 1879 w 2906"/>
                <a:gd name="T47" fmla="*/ 1252 h 1980"/>
                <a:gd name="T48" fmla="*/ 1860 w 2906"/>
                <a:gd name="T49" fmla="*/ 1340 h 1980"/>
                <a:gd name="T50" fmla="*/ 548 w 2906"/>
                <a:gd name="T51" fmla="*/ 1628 h 1980"/>
                <a:gd name="T52" fmla="*/ 495 w 2906"/>
                <a:gd name="T53" fmla="*/ 1611 h 1980"/>
                <a:gd name="T54" fmla="*/ 405 w 2906"/>
                <a:gd name="T55" fmla="*/ 1541 h 1980"/>
                <a:gd name="T56" fmla="*/ 359 w 2906"/>
                <a:gd name="T57" fmla="*/ 1463 h 1980"/>
                <a:gd name="T58" fmla="*/ 349 w 2906"/>
                <a:gd name="T59" fmla="*/ 1409 h 1980"/>
                <a:gd name="T60" fmla="*/ 352 w 2906"/>
                <a:gd name="T61" fmla="*/ 550 h 1980"/>
                <a:gd name="T62" fmla="*/ 368 w 2906"/>
                <a:gd name="T63" fmla="*/ 497 h 1980"/>
                <a:gd name="T64" fmla="*/ 438 w 2906"/>
                <a:gd name="T65" fmla="*/ 407 h 1980"/>
                <a:gd name="T66" fmla="*/ 517 w 2906"/>
                <a:gd name="T67" fmla="*/ 361 h 1980"/>
                <a:gd name="T68" fmla="*/ 571 w 2906"/>
                <a:gd name="T69" fmla="*/ 350 h 1980"/>
                <a:gd name="T70" fmla="*/ 2357 w 2906"/>
                <a:gd name="T71" fmla="*/ 353 h 1980"/>
                <a:gd name="T72" fmla="*/ 2410 w 2906"/>
                <a:gd name="T73" fmla="*/ 370 h 1980"/>
                <a:gd name="T74" fmla="*/ 2500 w 2906"/>
                <a:gd name="T75" fmla="*/ 440 h 1980"/>
                <a:gd name="T76" fmla="*/ 2546 w 2906"/>
                <a:gd name="T77" fmla="*/ 518 h 1980"/>
                <a:gd name="T78" fmla="*/ 2556 w 2906"/>
                <a:gd name="T79" fmla="*/ 572 h 1980"/>
                <a:gd name="T80" fmla="*/ 2564 w 2906"/>
                <a:gd name="T81" fmla="*/ 1856 h 1980"/>
                <a:gd name="T82" fmla="*/ 2605 w 2906"/>
                <a:gd name="T83" fmla="*/ 1927 h 1980"/>
                <a:gd name="T84" fmla="*/ 2676 w 2906"/>
                <a:gd name="T85" fmla="*/ 1972 h 1980"/>
                <a:gd name="T86" fmla="*/ 2767 w 2906"/>
                <a:gd name="T87" fmla="*/ 1978 h 1980"/>
                <a:gd name="T88" fmla="*/ 2844 w 2906"/>
                <a:gd name="T89" fmla="*/ 1947 h 1980"/>
                <a:gd name="T90" fmla="*/ 2892 w 2906"/>
                <a:gd name="T91" fmla="*/ 1883 h 1980"/>
                <a:gd name="T92" fmla="*/ 2906 w 2906"/>
                <a:gd name="T93" fmla="*/ 583 h 1980"/>
                <a:gd name="T94" fmla="*/ 2889 w 2906"/>
                <a:gd name="T95" fmla="*/ 428 h 1980"/>
                <a:gd name="T96" fmla="*/ 2842 w 2906"/>
                <a:gd name="T97" fmla="*/ 293 h 1980"/>
                <a:gd name="T98" fmla="*/ 2764 w 2906"/>
                <a:gd name="T99" fmla="*/ 180 h 1980"/>
                <a:gd name="T100" fmla="*/ 2662 w 2906"/>
                <a:gd name="T101" fmla="*/ 92 h 1980"/>
                <a:gd name="T102" fmla="*/ 2535 w 2906"/>
                <a:gd name="T103" fmla="*/ 33 h 1980"/>
                <a:gd name="T104" fmla="*/ 2389 w 2906"/>
                <a:gd name="T105" fmla="*/ 2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06" h="1980">
                  <a:moveTo>
                    <a:pt x="2325" y="0"/>
                  </a:moveTo>
                  <a:lnTo>
                    <a:pt x="581" y="0"/>
                  </a:lnTo>
                  <a:lnTo>
                    <a:pt x="548" y="1"/>
                  </a:lnTo>
                  <a:lnTo>
                    <a:pt x="517" y="3"/>
                  </a:lnTo>
                  <a:lnTo>
                    <a:pt x="486" y="7"/>
                  </a:lnTo>
                  <a:lnTo>
                    <a:pt x="456" y="11"/>
                  </a:lnTo>
                  <a:lnTo>
                    <a:pt x="427" y="17"/>
                  </a:lnTo>
                  <a:lnTo>
                    <a:pt x="398" y="24"/>
                  </a:lnTo>
                  <a:lnTo>
                    <a:pt x="371" y="33"/>
                  </a:lnTo>
                  <a:lnTo>
                    <a:pt x="344" y="43"/>
                  </a:lnTo>
                  <a:lnTo>
                    <a:pt x="317" y="53"/>
                  </a:lnTo>
                  <a:lnTo>
                    <a:pt x="292" y="65"/>
                  </a:lnTo>
                  <a:lnTo>
                    <a:pt x="267" y="79"/>
                  </a:lnTo>
                  <a:lnTo>
                    <a:pt x="244" y="92"/>
                  </a:lnTo>
                  <a:lnTo>
                    <a:pt x="221" y="108"/>
                  </a:lnTo>
                  <a:lnTo>
                    <a:pt x="200" y="125"/>
                  </a:lnTo>
                  <a:lnTo>
                    <a:pt x="180" y="142"/>
                  </a:lnTo>
                  <a:lnTo>
                    <a:pt x="159" y="161"/>
                  </a:lnTo>
                  <a:lnTo>
                    <a:pt x="142" y="180"/>
                  </a:lnTo>
                  <a:lnTo>
                    <a:pt x="124" y="200"/>
                  </a:lnTo>
                  <a:lnTo>
                    <a:pt x="108" y="223"/>
                  </a:lnTo>
                  <a:lnTo>
                    <a:pt x="92" y="245"/>
                  </a:lnTo>
                  <a:lnTo>
                    <a:pt x="77" y="269"/>
                  </a:lnTo>
                  <a:lnTo>
                    <a:pt x="64" y="293"/>
                  </a:lnTo>
                  <a:lnTo>
                    <a:pt x="53" y="318"/>
                  </a:lnTo>
                  <a:lnTo>
                    <a:pt x="42" y="344"/>
                  </a:lnTo>
                  <a:lnTo>
                    <a:pt x="33" y="371"/>
                  </a:lnTo>
                  <a:lnTo>
                    <a:pt x="24" y="399"/>
                  </a:lnTo>
                  <a:lnTo>
                    <a:pt x="17" y="428"/>
                  </a:lnTo>
                  <a:lnTo>
                    <a:pt x="10" y="458"/>
                  </a:lnTo>
                  <a:lnTo>
                    <a:pt x="6" y="487"/>
                  </a:lnTo>
                  <a:lnTo>
                    <a:pt x="2" y="519"/>
                  </a:lnTo>
                  <a:lnTo>
                    <a:pt x="1" y="550"/>
                  </a:lnTo>
                  <a:lnTo>
                    <a:pt x="0" y="583"/>
                  </a:lnTo>
                  <a:lnTo>
                    <a:pt x="0" y="1398"/>
                  </a:lnTo>
                  <a:lnTo>
                    <a:pt x="1" y="1430"/>
                  </a:lnTo>
                  <a:lnTo>
                    <a:pt x="2" y="1463"/>
                  </a:lnTo>
                  <a:lnTo>
                    <a:pt x="6" y="1493"/>
                  </a:lnTo>
                  <a:lnTo>
                    <a:pt x="10" y="1523"/>
                  </a:lnTo>
                  <a:lnTo>
                    <a:pt x="17" y="1553"/>
                  </a:lnTo>
                  <a:lnTo>
                    <a:pt x="24" y="1582"/>
                  </a:lnTo>
                  <a:lnTo>
                    <a:pt x="33" y="1609"/>
                  </a:lnTo>
                  <a:lnTo>
                    <a:pt x="42" y="1637"/>
                  </a:lnTo>
                  <a:lnTo>
                    <a:pt x="53" y="1663"/>
                  </a:lnTo>
                  <a:lnTo>
                    <a:pt x="64" y="1688"/>
                  </a:lnTo>
                  <a:lnTo>
                    <a:pt x="77" y="1712"/>
                  </a:lnTo>
                  <a:lnTo>
                    <a:pt x="92" y="1736"/>
                  </a:lnTo>
                  <a:lnTo>
                    <a:pt x="108" y="1758"/>
                  </a:lnTo>
                  <a:lnTo>
                    <a:pt x="124" y="1780"/>
                  </a:lnTo>
                  <a:lnTo>
                    <a:pt x="142" y="1800"/>
                  </a:lnTo>
                  <a:lnTo>
                    <a:pt x="159" y="1820"/>
                  </a:lnTo>
                  <a:lnTo>
                    <a:pt x="180" y="1838"/>
                  </a:lnTo>
                  <a:lnTo>
                    <a:pt x="200" y="1856"/>
                  </a:lnTo>
                  <a:lnTo>
                    <a:pt x="221" y="1872"/>
                  </a:lnTo>
                  <a:lnTo>
                    <a:pt x="244" y="1888"/>
                  </a:lnTo>
                  <a:lnTo>
                    <a:pt x="267" y="1902"/>
                  </a:lnTo>
                  <a:lnTo>
                    <a:pt x="292" y="1915"/>
                  </a:lnTo>
                  <a:lnTo>
                    <a:pt x="317" y="1927"/>
                  </a:lnTo>
                  <a:lnTo>
                    <a:pt x="344" y="1938"/>
                  </a:lnTo>
                  <a:lnTo>
                    <a:pt x="371" y="1947"/>
                  </a:lnTo>
                  <a:lnTo>
                    <a:pt x="398" y="1956"/>
                  </a:lnTo>
                  <a:lnTo>
                    <a:pt x="427" y="1963"/>
                  </a:lnTo>
                  <a:lnTo>
                    <a:pt x="456" y="1969"/>
                  </a:lnTo>
                  <a:lnTo>
                    <a:pt x="486" y="1973"/>
                  </a:lnTo>
                  <a:lnTo>
                    <a:pt x="517" y="1977"/>
                  </a:lnTo>
                  <a:lnTo>
                    <a:pt x="548" y="1979"/>
                  </a:lnTo>
                  <a:lnTo>
                    <a:pt x="581" y="1980"/>
                  </a:lnTo>
                  <a:lnTo>
                    <a:pt x="1976" y="1980"/>
                  </a:lnTo>
                  <a:lnTo>
                    <a:pt x="1987" y="1979"/>
                  </a:lnTo>
                  <a:lnTo>
                    <a:pt x="1998" y="1979"/>
                  </a:lnTo>
                  <a:lnTo>
                    <a:pt x="2008" y="1977"/>
                  </a:lnTo>
                  <a:lnTo>
                    <a:pt x="2019" y="1974"/>
                  </a:lnTo>
                  <a:lnTo>
                    <a:pt x="2029" y="1972"/>
                  </a:lnTo>
                  <a:lnTo>
                    <a:pt x="2041" y="1969"/>
                  </a:lnTo>
                  <a:lnTo>
                    <a:pt x="2051" y="1964"/>
                  </a:lnTo>
                  <a:lnTo>
                    <a:pt x="2061" y="1960"/>
                  </a:lnTo>
                  <a:lnTo>
                    <a:pt x="2081" y="1950"/>
                  </a:lnTo>
                  <a:lnTo>
                    <a:pt x="2100" y="1937"/>
                  </a:lnTo>
                  <a:lnTo>
                    <a:pt x="2118" y="1923"/>
                  </a:lnTo>
                  <a:lnTo>
                    <a:pt x="2135" y="1907"/>
                  </a:lnTo>
                  <a:lnTo>
                    <a:pt x="2151" y="1890"/>
                  </a:lnTo>
                  <a:lnTo>
                    <a:pt x="2165" y="1872"/>
                  </a:lnTo>
                  <a:lnTo>
                    <a:pt x="2178" y="1853"/>
                  </a:lnTo>
                  <a:lnTo>
                    <a:pt x="2188" y="1833"/>
                  </a:lnTo>
                  <a:lnTo>
                    <a:pt x="2192" y="1823"/>
                  </a:lnTo>
                  <a:lnTo>
                    <a:pt x="2197" y="1812"/>
                  </a:lnTo>
                  <a:lnTo>
                    <a:pt x="2200" y="1801"/>
                  </a:lnTo>
                  <a:lnTo>
                    <a:pt x="2202" y="1791"/>
                  </a:lnTo>
                  <a:lnTo>
                    <a:pt x="2205" y="1780"/>
                  </a:lnTo>
                  <a:lnTo>
                    <a:pt x="2207" y="1770"/>
                  </a:lnTo>
                  <a:lnTo>
                    <a:pt x="2208" y="1758"/>
                  </a:lnTo>
                  <a:lnTo>
                    <a:pt x="2208" y="1747"/>
                  </a:lnTo>
                  <a:lnTo>
                    <a:pt x="2208" y="1340"/>
                  </a:lnTo>
                  <a:lnTo>
                    <a:pt x="2207" y="1321"/>
                  </a:lnTo>
                  <a:lnTo>
                    <a:pt x="2205" y="1303"/>
                  </a:lnTo>
                  <a:lnTo>
                    <a:pt x="2200" y="1286"/>
                  </a:lnTo>
                  <a:lnTo>
                    <a:pt x="2195" y="1270"/>
                  </a:lnTo>
                  <a:lnTo>
                    <a:pt x="2188" y="1254"/>
                  </a:lnTo>
                  <a:lnTo>
                    <a:pt x="2179" y="1240"/>
                  </a:lnTo>
                  <a:lnTo>
                    <a:pt x="2170" y="1227"/>
                  </a:lnTo>
                  <a:lnTo>
                    <a:pt x="2159" y="1215"/>
                  </a:lnTo>
                  <a:lnTo>
                    <a:pt x="2146" y="1204"/>
                  </a:lnTo>
                  <a:lnTo>
                    <a:pt x="2134" y="1194"/>
                  </a:lnTo>
                  <a:lnTo>
                    <a:pt x="2119" y="1186"/>
                  </a:lnTo>
                  <a:lnTo>
                    <a:pt x="2105" y="1178"/>
                  </a:lnTo>
                  <a:lnTo>
                    <a:pt x="2089" y="1172"/>
                  </a:lnTo>
                  <a:lnTo>
                    <a:pt x="2072" y="1169"/>
                  </a:lnTo>
                  <a:lnTo>
                    <a:pt x="2055" y="1166"/>
                  </a:lnTo>
                  <a:lnTo>
                    <a:pt x="2037" y="1166"/>
                  </a:lnTo>
                  <a:lnTo>
                    <a:pt x="2017" y="1166"/>
                  </a:lnTo>
                  <a:lnTo>
                    <a:pt x="1998" y="1169"/>
                  </a:lnTo>
                  <a:lnTo>
                    <a:pt x="1981" y="1172"/>
                  </a:lnTo>
                  <a:lnTo>
                    <a:pt x="1964" y="1178"/>
                  </a:lnTo>
                  <a:lnTo>
                    <a:pt x="1949" y="1185"/>
                  </a:lnTo>
                  <a:lnTo>
                    <a:pt x="1933" y="1193"/>
                  </a:lnTo>
                  <a:lnTo>
                    <a:pt x="1921" y="1202"/>
                  </a:lnTo>
                  <a:lnTo>
                    <a:pt x="1908" y="1213"/>
                  </a:lnTo>
                  <a:lnTo>
                    <a:pt x="1897" y="1225"/>
                  </a:lnTo>
                  <a:lnTo>
                    <a:pt x="1887" y="1238"/>
                  </a:lnTo>
                  <a:lnTo>
                    <a:pt x="1879" y="1252"/>
                  </a:lnTo>
                  <a:lnTo>
                    <a:pt x="1872" y="1268"/>
                  </a:lnTo>
                  <a:lnTo>
                    <a:pt x="1867" y="1285"/>
                  </a:lnTo>
                  <a:lnTo>
                    <a:pt x="1863" y="1302"/>
                  </a:lnTo>
                  <a:lnTo>
                    <a:pt x="1860" y="1321"/>
                  </a:lnTo>
                  <a:lnTo>
                    <a:pt x="1860" y="1340"/>
                  </a:lnTo>
                  <a:lnTo>
                    <a:pt x="1860" y="1631"/>
                  </a:lnTo>
                  <a:lnTo>
                    <a:pt x="581" y="1631"/>
                  </a:lnTo>
                  <a:lnTo>
                    <a:pt x="571" y="1630"/>
                  </a:lnTo>
                  <a:lnTo>
                    <a:pt x="559" y="1629"/>
                  </a:lnTo>
                  <a:lnTo>
                    <a:pt x="548" y="1628"/>
                  </a:lnTo>
                  <a:lnTo>
                    <a:pt x="538" y="1626"/>
                  </a:lnTo>
                  <a:lnTo>
                    <a:pt x="527" y="1622"/>
                  </a:lnTo>
                  <a:lnTo>
                    <a:pt x="517" y="1619"/>
                  </a:lnTo>
                  <a:lnTo>
                    <a:pt x="505" y="1616"/>
                  </a:lnTo>
                  <a:lnTo>
                    <a:pt x="495" y="1611"/>
                  </a:lnTo>
                  <a:lnTo>
                    <a:pt x="475" y="1600"/>
                  </a:lnTo>
                  <a:lnTo>
                    <a:pt x="456" y="1587"/>
                  </a:lnTo>
                  <a:lnTo>
                    <a:pt x="438" y="1574"/>
                  </a:lnTo>
                  <a:lnTo>
                    <a:pt x="421" y="1558"/>
                  </a:lnTo>
                  <a:lnTo>
                    <a:pt x="405" y="1541"/>
                  </a:lnTo>
                  <a:lnTo>
                    <a:pt x="391" y="1523"/>
                  </a:lnTo>
                  <a:lnTo>
                    <a:pt x="378" y="1503"/>
                  </a:lnTo>
                  <a:lnTo>
                    <a:pt x="368" y="1484"/>
                  </a:lnTo>
                  <a:lnTo>
                    <a:pt x="364" y="1473"/>
                  </a:lnTo>
                  <a:lnTo>
                    <a:pt x="359" y="1463"/>
                  </a:lnTo>
                  <a:lnTo>
                    <a:pt x="356" y="1452"/>
                  </a:lnTo>
                  <a:lnTo>
                    <a:pt x="354" y="1441"/>
                  </a:lnTo>
                  <a:lnTo>
                    <a:pt x="352" y="1431"/>
                  </a:lnTo>
                  <a:lnTo>
                    <a:pt x="349" y="1420"/>
                  </a:lnTo>
                  <a:lnTo>
                    <a:pt x="349" y="1409"/>
                  </a:lnTo>
                  <a:lnTo>
                    <a:pt x="348" y="1398"/>
                  </a:lnTo>
                  <a:lnTo>
                    <a:pt x="348" y="583"/>
                  </a:lnTo>
                  <a:lnTo>
                    <a:pt x="349" y="572"/>
                  </a:lnTo>
                  <a:lnTo>
                    <a:pt x="349" y="561"/>
                  </a:lnTo>
                  <a:lnTo>
                    <a:pt x="352" y="550"/>
                  </a:lnTo>
                  <a:lnTo>
                    <a:pt x="354" y="539"/>
                  </a:lnTo>
                  <a:lnTo>
                    <a:pt x="356" y="529"/>
                  </a:lnTo>
                  <a:lnTo>
                    <a:pt x="359" y="518"/>
                  </a:lnTo>
                  <a:lnTo>
                    <a:pt x="364" y="507"/>
                  </a:lnTo>
                  <a:lnTo>
                    <a:pt x="368" y="497"/>
                  </a:lnTo>
                  <a:lnTo>
                    <a:pt x="378" y="477"/>
                  </a:lnTo>
                  <a:lnTo>
                    <a:pt x="391" y="458"/>
                  </a:lnTo>
                  <a:lnTo>
                    <a:pt x="405" y="440"/>
                  </a:lnTo>
                  <a:lnTo>
                    <a:pt x="421" y="423"/>
                  </a:lnTo>
                  <a:lnTo>
                    <a:pt x="438" y="407"/>
                  </a:lnTo>
                  <a:lnTo>
                    <a:pt x="456" y="393"/>
                  </a:lnTo>
                  <a:lnTo>
                    <a:pt x="475" y="380"/>
                  </a:lnTo>
                  <a:lnTo>
                    <a:pt x="495" y="370"/>
                  </a:lnTo>
                  <a:lnTo>
                    <a:pt x="505" y="366"/>
                  </a:lnTo>
                  <a:lnTo>
                    <a:pt x="517" y="361"/>
                  </a:lnTo>
                  <a:lnTo>
                    <a:pt x="527" y="358"/>
                  </a:lnTo>
                  <a:lnTo>
                    <a:pt x="538" y="354"/>
                  </a:lnTo>
                  <a:lnTo>
                    <a:pt x="548" y="352"/>
                  </a:lnTo>
                  <a:lnTo>
                    <a:pt x="559" y="351"/>
                  </a:lnTo>
                  <a:lnTo>
                    <a:pt x="571" y="350"/>
                  </a:lnTo>
                  <a:lnTo>
                    <a:pt x="581" y="350"/>
                  </a:lnTo>
                  <a:lnTo>
                    <a:pt x="2325" y="350"/>
                  </a:lnTo>
                  <a:lnTo>
                    <a:pt x="2335" y="350"/>
                  </a:lnTo>
                  <a:lnTo>
                    <a:pt x="2346" y="351"/>
                  </a:lnTo>
                  <a:lnTo>
                    <a:pt x="2357" y="353"/>
                  </a:lnTo>
                  <a:lnTo>
                    <a:pt x="2368" y="356"/>
                  </a:lnTo>
                  <a:lnTo>
                    <a:pt x="2379" y="358"/>
                  </a:lnTo>
                  <a:lnTo>
                    <a:pt x="2389" y="361"/>
                  </a:lnTo>
                  <a:lnTo>
                    <a:pt x="2400" y="366"/>
                  </a:lnTo>
                  <a:lnTo>
                    <a:pt x="2410" y="370"/>
                  </a:lnTo>
                  <a:lnTo>
                    <a:pt x="2430" y="380"/>
                  </a:lnTo>
                  <a:lnTo>
                    <a:pt x="2450" y="393"/>
                  </a:lnTo>
                  <a:lnTo>
                    <a:pt x="2468" y="407"/>
                  </a:lnTo>
                  <a:lnTo>
                    <a:pt x="2484" y="423"/>
                  </a:lnTo>
                  <a:lnTo>
                    <a:pt x="2500" y="440"/>
                  </a:lnTo>
                  <a:lnTo>
                    <a:pt x="2515" y="458"/>
                  </a:lnTo>
                  <a:lnTo>
                    <a:pt x="2527" y="477"/>
                  </a:lnTo>
                  <a:lnTo>
                    <a:pt x="2537" y="497"/>
                  </a:lnTo>
                  <a:lnTo>
                    <a:pt x="2542" y="507"/>
                  </a:lnTo>
                  <a:lnTo>
                    <a:pt x="2546" y="518"/>
                  </a:lnTo>
                  <a:lnTo>
                    <a:pt x="2549" y="529"/>
                  </a:lnTo>
                  <a:lnTo>
                    <a:pt x="2552" y="539"/>
                  </a:lnTo>
                  <a:lnTo>
                    <a:pt x="2554" y="550"/>
                  </a:lnTo>
                  <a:lnTo>
                    <a:pt x="2556" y="561"/>
                  </a:lnTo>
                  <a:lnTo>
                    <a:pt x="2556" y="572"/>
                  </a:lnTo>
                  <a:lnTo>
                    <a:pt x="2557" y="583"/>
                  </a:lnTo>
                  <a:lnTo>
                    <a:pt x="2557" y="1806"/>
                  </a:lnTo>
                  <a:lnTo>
                    <a:pt x="2558" y="1823"/>
                  </a:lnTo>
                  <a:lnTo>
                    <a:pt x="2561" y="1839"/>
                  </a:lnTo>
                  <a:lnTo>
                    <a:pt x="2564" y="1856"/>
                  </a:lnTo>
                  <a:lnTo>
                    <a:pt x="2570" y="1872"/>
                  </a:lnTo>
                  <a:lnTo>
                    <a:pt x="2576" y="1887"/>
                  </a:lnTo>
                  <a:lnTo>
                    <a:pt x="2584" y="1901"/>
                  </a:lnTo>
                  <a:lnTo>
                    <a:pt x="2594" y="1915"/>
                  </a:lnTo>
                  <a:lnTo>
                    <a:pt x="2605" y="1927"/>
                  </a:lnTo>
                  <a:lnTo>
                    <a:pt x="2617" y="1938"/>
                  </a:lnTo>
                  <a:lnTo>
                    <a:pt x="2630" y="1949"/>
                  </a:lnTo>
                  <a:lnTo>
                    <a:pt x="2645" y="1958"/>
                  </a:lnTo>
                  <a:lnTo>
                    <a:pt x="2660" y="1965"/>
                  </a:lnTo>
                  <a:lnTo>
                    <a:pt x="2676" y="1972"/>
                  </a:lnTo>
                  <a:lnTo>
                    <a:pt x="2694" y="1977"/>
                  </a:lnTo>
                  <a:lnTo>
                    <a:pt x="2712" y="1979"/>
                  </a:lnTo>
                  <a:lnTo>
                    <a:pt x="2731" y="1980"/>
                  </a:lnTo>
                  <a:lnTo>
                    <a:pt x="2749" y="1979"/>
                  </a:lnTo>
                  <a:lnTo>
                    <a:pt x="2767" y="1978"/>
                  </a:lnTo>
                  <a:lnTo>
                    <a:pt x="2784" y="1974"/>
                  </a:lnTo>
                  <a:lnTo>
                    <a:pt x="2800" y="1970"/>
                  </a:lnTo>
                  <a:lnTo>
                    <a:pt x="2816" y="1963"/>
                  </a:lnTo>
                  <a:lnTo>
                    <a:pt x="2830" y="1956"/>
                  </a:lnTo>
                  <a:lnTo>
                    <a:pt x="2844" y="1947"/>
                  </a:lnTo>
                  <a:lnTo>
                    <a:pt x="2856" y="1937"/>
                  </a:lnTo>
                  <a:lnTo>
                    <a:pt x="2866" y="1926"/>
                  </a:lnTo>
                  <a:lnTo>
                    <a:pt x="2876" y="1913"/>
                  </a:lnTo>
                  <a:lnTo>
                    <a:pt x="2885" y="1899"/>
                  </a:lnTo>
                  <a:lnTo>
                    <a:pt x="2892" y="1883"/>
                  </a:lnTo>
                  <a:lnTo>
                    <a:pt x="2898" y="1866"/>
                  </a:lnTo>
                  <a:lnTo>
                    <a:pt x="2902" y="1847"/>
                  </a:lnTo>
                  <a:lnTo>
                    <a:pt x="2904" y="1827"/>
                  </a:lnTo>
                  <a:lnTo>
                    <a:pt x="2906" y="1806"/>
                  </a:lnTo>
                  <a:lnTo>
                    <a:pt x="2906" y="583"/>
                  </a:lnTo>
                  <a:lnTo>
                    <a:pt x="2904" y="550"/>
                  </a:lnTo>
                  <a:lnTo>
                    <a:pt x="2903" y="519"/>
                  </a:lnTo>
                  <a:lnTo>
                    <a:pt x="2900" y="487"/>
                  </a:lnTo>
                  <a:lnTo>
                    <a:pt x="2895" y="458"/>
                  </a:lnTo>
                  <a:lnTo>
                    <a:pt x="2889" y="428"/>
                  </a:lnTo>
                  <a:lnTo>
                    <a:pt x="2882" y="399"/>
                  </a:lnTo>
                  <a:lnTo>
                    <a:pt x="2873" y="371"/>
                  </a:lnTo>
                  <a:lnTo>
                    <a:pt x="2864" y="344"/>
                  </a:lnTo>
                  <a:lnTo>
                    <a:pt x="2853" y="318"/>
                  </a:lnTo>
                  <a:lnTo>
                    <a:pt x="2842" y="293"/>
                  </a:lnTo>
                  <a:lnTo>
                    <a:pt x="2828" y="269"/>
                  </a:lnTo>
                  <a:lnTo>
                    <a:pt x="2813" y="245"/>
                  </a:lnTo>
                  <a:lnTo>
                    <a:pt x="2799" y="223"/>
                  </a:lnTo>
                  <a:lnTo>
                    <a:pt x="2782" y="200"/>
                  </a:lnTo>
                  <a:lnTo>
                    <a:pt x="2764" y="180"/>
                  </a:lnTo>
                  <a:lnTo>
                    <a:pt x="2746" y="161"/>
                  </a:lnTo>
                  <a:lnTo>
                    <a:pt x="2726" y="142"/>
                  </a:lnTo>
                  <a:lnTo>
                    <a:pt x="2706" y="125"/>
                  </a:lnTo>
                  <a:lnTo>
                    <a:pt x="2684" y="108"/>
                  </a:lnTo>
                  <a:lnTo>
                    <a:pt x="2662" y="92"/>
                  </a:lnTo>
                  <a:lnTo>
                    <a:pt x="2638" y="78"/>
                  </a:lnTo>
                  <a:lnTo>
                    <a:pt x="2614" y="65"/>
                  </a:lnTo>
                  <a:lnTo>
                    <a:pt x="2589" y="53"/>
                  </a:lnTo>
                  <a:lnTo>
                    <a:pt x="2563" y="42"/>
                  </a:lnTo>
                  <a:lnTo>
                    <a:pt x="2535" y="33"/>
                  </a:lnTo>
                  <a:lnTo>
                    <a:pt x="2508" y="24"/>
                  </a:lnTo>
                  <a:lnTo>
                    <a:pt x="2479" y="17"/>
                  </a:lnTo>
                  <a:lnTo>
                    <a:pt x="2450" y="11"/>
                  </a:lnTo>
                  <a:lnTo>
                    <a:pt x="2419" y="6"/>
                  </a:lnTo>
                  <a:lnTo>
                    <a:pt x="2389" y="2"/>
                  </a:lnTo>
                  <a:lnTo>
                    <a:pt x="2356" y="1"/>
                  </a:lnTo>
                  <a:lnTo>
                    <a:pt x="2325" y="0"/>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8" name="Freeform 7"/>
            <p:cNvSpPr>
              <a:spLocks/>
            </p:cNvSpPr>
            <p:nvPr userDrawn="1"/>
          </p:nvSpPr>
          <p:spPr bwMode="auto">
            <a:xfrm>
              <a:off x="4487863" y="3114675"/>
              <a:ext cx="922338" cy="628650"/>
            </a:xfrm>
            <a:custGeom>
              <a:avLst/>
              <a:gdLst>
                <a:gd name="T0" fmla="*/ 8 w 2905"/>
                <a:gd name="T1" fmla="*/ 1540 h 1980"/>
                <a:gd name="T2" fmla="*/ 41 w 2905"/>
                <a:gd name="T3" fmla="*/ 1688 h 1980"/>
                <a:gd name="T4" fmla="*/ 103 w 2905"/>
                <a:gd name="T5" fmla="*/ 1805 h 1980"/>
                <a:gd name="T6" fmla="*/ 194 w 2905"/>
                <a:gd name="T7" fmla="*/ 1890 h 1980"/>
                <a:gd name="T8" fmla="*/ 316 w 2905"/>
                <a:gd name="T9" fmla="*/ 1946 h 1980"/>
                <a:gd name="T10" fmla="*/ 471 w 2905"/>
                <a:gd name="T11" fmla="*/ 1976 h 1980"/>
                <a:gd name="T12" fmla="*/ 849 w 2905"/>
                <a:gd name="T13" fmla="*/ 1980 h 1980"/>
                <a:gd name="T14" fmla="*/ 1522 w 2905"/>
                <a:gd name="T15" fmla="*/ 1980 h 1980"/>
                <a:gd name="T16" fmla="*/ 2193 w 2905"/>
                <a:gd name="T17" fmla="*/ 1980 h 1980"/>
                <a:gd name="T18" fmla="*/ 2749 w 2905"/>
                <a:gd name="T19" fmla="*/ 1979 h 1980"/>
                <a:gd name="T20" fmla="*/ 2832 w 2905"/>
                <a:gd name="T21" fmla="*/ 1953 h 1980"/>
                <a:gd name="T22" fmla="*/ 2886 w 2905"/>
                <a:gd name="T23" fmla="*/ 1893 h 1980"/>
                <a:gd name="T24" fmla="*/ 2905 w 2905"/>
                <a:gd name="T25" fmla="*/ 1805 h 1980"/>
                <a:gd name="T26" fmla="*/ 2886 w 2905"/>
                <a:gd name="T27" fmla="*/ 1718 h 1980"/>
                <a:gd name="T28" fmla="*/ 2833 w 2905"/>
                <a:gd name="T29" fmla="*/ 1658 h 1980"/>
                <a:gd name="T30" fmla="*/ 2751 w 2905"/>
                <a:gd name="T31" fmla="*/ 1631 h 1980"/>
                <a:gd name="T32" fmla="*/ 494 w 2905"/>
                <a:gd name="T33" fmla="*/ 1623 h 1980"/>
                <a:gd name="T34" fmla="*/ 430 w 2905"/>
                <a:gd name="T35" fmla="*/ 1601 h 1980"/>
                <a:gd name="T36" fmla="*/ 392 w 2905"/>
                <a:gd name="T37" fmla="*/ 1571 h 1980"/>
                <a:gd name="T38" fmla="*/ 367 w 2905"/>
                <a:gd name="T39" fmla="*/ 1527 h 1980"/>
                <a:gd name="T40" fmla="*/ 349 w 2905"/>
                <a:gd name="T41" fmla="*/ 1429 h 1980"/>
                <a:gd name="T42" fmla="*/ 355 w 2905"/>
                <a:gd name="T43" fmla="*/ 496 h 1980"/>
                <a:gd name="T44" fmla="*/ 377 w 2905"/>
                <a:gd name="T45" fmla="*/ 432 h 1980"/>
                <a:gd name="T46" fmla="*/ 407 w 2905"/>
                <a:gd name="T47" fmla="*/ 395 h 1980"/>
                <a:gd name="T48" fmla="*/ 451 w 2905"/>
                <a:gd name="T49" fmla="*/ 369 h 1980"/>
                <a:gd name="T50" fmla="*/ 550 w 2905"/>
                <a:gd name="T51" fmla="*/ 351 h 1980"/>
                <a:gd name="T52" fmla="*/ 2407 w 2905"/>
                <a:gd name="T53" fmla="*/ 357 h 1980"/>
                <a:gd name="T54" fmla="*/ 2469 w 2905"/>
                <a:gd name="T55" fmla="*/ 378 h 1980"/>
                <a:gd name="T56" fmla="*/ 2509 w 2905"/>
                <a:gd name="T57" fmla="*/ 410 h 1980"/>
                <a:gd name="T58" fmla="*/ 2536 w 2905"/>
                <a:gd name="T59" fmla="*/ 452 h 1980"/>
                <a:gd name="T60" fmla="*/ 2555 w 2905"/>
                <a:gd name="T61" fmla="*/ 551 h 1980"/>
                <a:gd name="T62" fmla="*/ 2544 w 2905"/>
                <a:gd name="T63" fmla="*/ 693 h 1980"/>
                <a:gd name="T64" fmla="*/ 2522 w 2905"/>
                <a:gd name="T65" fmla="*/ 741 h 1980"/>
                <a:gd name="T66" fmla="*/ 2490 w 2905"/>
                <a:gd name="T67" fmla="*/ 777 h 1980"/>
                <a:gd name="T68" fmla="*/ 2444 w 2905"/>
                <a:gd name="T69" fmla="*/ 800 h 1980"/>
                <a:gd name="T70" fmla="*/ 2323 w 2905"/>
                <a:gd name="T71" fmla="*/ 816 h 1980"/>
                <a:gd name="T72" fmla="*/ 796 w 2905"/>
                <a:gd name="T73" fmla="*/ 827 h 1980"/>
                <a:gd name="T74" fmla="*/ 731 w 2905"/>
                <a:gd name="T75" fmla="*/ 871 h 1980"/>
                <a:gd name="T76" fmla="*/ 701 w 2905"/>
                <a:gd name="T77" fmla="*/ 950 h 1980"/>
                <a:gd name="T78" fmla="*/ 704 w 2905"/>
                <a:gd name="T79" fmla="*/ 1047 h 1980"/>
                <a:gd name="T80" fmla="*/ 742 w 2905"/>
                <a:gd name="T81" fmla="*/ 1119 h 1980"/>
                <a:gd name="T82" fmla="*/ 814 w 2905"/>
                <a:gd name="T83" fmla="*/ 1159 h 1980"/>
                <a:gd name="T84" fmla="*/ 2362 w 2905"/>
                <a:gd name="T85" fmla="*/ 1164 h 1980"/>
                <a:gd name="T86" fmla="*/ 2530 w 2905"/>
                <a:gd name="T87" fmla="*/ 1146 h 1980"/>
                <a:gd name="T88" fmla="*/ 2665 w 2905"/>
                <a:gd name="T89" fmla="*/ 1100 h 1980"/>
                <a:gd name="T90" fmla="*/ 2768 w 2905"/>
                <a:gd name="T91" fmla="*/ 1027 h 1980"/>
                <a:gd name="T92" fmla="*/ 2842 w 2905"/>
                <a:gd name="T93" fmla="*/ 923 h 1980"/>
                <a:gd name="T94" fmla="*/ 2886 w 2905"/>
                <a:gd name="T95" fmla="*/ 788 h 1980"/>
                <a:gd name="T96" fmla="*/ 2904 w 2905"/>
                <a:gd name="T97" fmla="*/ 620 h 1980"/>
                <a:gd name="T98" fmla="*/ 2896 w 2905"/>
                <a:gd name="T99" fmla="*/ 441 h 1980"/>
                <a:gd name="T100" fmla="*/ 2863 w 2905"/>
                <a:gd name="T101" fmla="*/ 293 h 1980"/>
                <a:gd name="T102" fmla="*/ 2800 w 2905"/>
                <a:gd name="T103" fmla="*/ 177 h 1980"/>
                <a:gd name="T104" fmla="*/ 2708 w 2905"/>
                <a:gd name="T105" fmla="*/ 91 h 1980"/>
                <a:gd name="T106" fmla="*/ 2586 w 2905"/>
                <a:gd name="T107" fmla="*/ 34 h 1980"/>
                <a:gd name="T108" fmla="*/ 2432 w 2905"/>
                <a:gd name="T109" fmla="*/ 5 h 1980"/>
                <a:gd name="T110" fmla="*/ 542 w 2905"/>
                <a:gd name="T111" fmla="*/ 1 h 1980"/>
                <a:gd name="T112" fmla="*/ 371 w 2905"/>
                <a:gd name="T113" fmla="*/ 19 h 1980"/>
                <a:gd name="T114" fmla="*/ 236 w 2905"/>
                <a:gd name="T115" fmla="*/ 64 h 1980"/>
                <a:gd name="T116" fmla="*/ 133 w 2905"/>
                <a:gd name="T117" fmla="*/ 138 h 1980"/>
                <a:gd name="T118" fmla="*/ 60 w 2905"/>
                <a:gd name="T119" fmla="*/ 243 h 1980"/>
                <a:gd name="T120" fmla="*/ 17 w 2905"/>
                <a:gd name="T121" fmla="*/ 378 h 1980"/>
                <a:gd name="T122" fmla="*/ 0 w 2905"/>
                <a:gd name="T123" fmla="*/ 546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5" h="1980">
                  <a:moveTo>
                    <a:pt x="0" y="1398"/>
                  </a:moveTo>
                  <a:lnTo>
                    <a:pt x="0" y="1436"/>
                  </a:lnTo>
                  <a:lnTo>
                    <a:pt x="1" y="1472"/>
                  </a:lnTo>
                  <a:lnTo>
                    <a:pt x="4" y="1506"/>
                  </a:lnTo>
                  <a:lnTo>
                    <a:pt x="8" y="1540"/>
                  </a:lnTo>
                  <a:lnTo>
                    <a:pt x="12" y="1572"/>
                  </a:lnTo>
                  <a:lnTo>
                    <a:pt x="18" y="1603"/>
                  </a:lnTo>
                  <a:lnTo>
                    <a:pt x="24" y="1632"/>
                  </a:lnTo>
                  <a:lnTo>
                    <a:pt x="32" y="1661"/>
                  </a:lnTo>
                  <a:lnTo>
                    <a:pt x="41" y="1688"/>
                  </a:lnTo>
                  <a:lnTo>
                    <a:pt x="51" y="1713"/>
                  </a:lnTo>
                  <a:lnTo>
                    <a:pt x="63" y="1738"/>
                  </a:lnTo>
                  <a:lnTo>
                    <a:pt x="75" y="1762"/>
                  </a:lnTo>
                  <a:lnTo>
                    <a:pt x="88" y="1783"/>
                  </a:lnTo>
                  <a:lnTo>
                    <a:pt x="103" y="1805"/>
                  </a:lnTo>
                  <a:lnTo>
                    <a:pt x="119" y="1824"/>
                  </a:lnTo>
                  <a:lnTo>
                    <a:pt x="136" y="1842"/>
                  </a:lnTo>
                  <a:lnTo>
                    <a:pt x="155" y="1859"/>
                  </a:lnTo>
                  <a:lnTo>
                    <a:pt x="174" y="1875"/>
                  </a:lnTo>
                  <a:lnTo>
                    <a:pt x="194" y="1890"/>
                  </a:lnTo>
                  <a:lnTo>
                    <a:pt x="216" y="1904"/>
                  </a:lnTo>
                  <a:lnTo>
                    <a:pt x="239" y="1916"/>
                  </a:lnTo>
                  <a:lnTo>
                    <a:pt x="264" y="1927"/>
                  </a:lnTo>
                  <a:lnTo>
                    <a:pt x="289" y="1937"/>
                  </a:lnTo>
                  <a:lnTo>
                    <a:pt x="316" y="1946"/>
                  </a:lnTo>
                  <a:lnTo>
                    <a:pt x="344" y="1954"/>
                  </a:lnTo>
                  <a:lnTo>
                    <a:pt x="375" y="1961"/>
                  </a:lnTo>
                  <a:lnTo>
                    <a:pt x="405" y="1967"/>
                  </a:lnTo>
                  <a:lnTo>
                    <a:pt x="438" y="1972"/>
                  </a:lnTo>
                  <a:lnTo>
                    <a:pt x="471" y="1976"/>
                  </a:lnTo>
                  <a:lnTo>
                    <a:pt x="506" y="1978"/>
                  </a:lnTo>
                  <a:lnTo>
                    <a:pt x="542" y="1980"/>
                  </a:lnTo>
                  <a:lnTo>
                    <a:pt x="580" y="1980"/>
                  </a:lnTo>
                  <a:lnTo>
                    <a:pt x="715" y="1980"/>
                  </a:lnTo>
                  <a:lnTo>
                    <a:pt x="849" y="1980"/>
                  </a:lnTo>
                  <a:lnTo>
                    <a:pt x="984" y="1980"/>
                  </a:lnTo>
                  <a:lnTo>
                    <a:pt x="1118" y="1980"/>
                  </a:lnTo>
                  <a:lnTo>
                    <a:pt x="1252" y="1980"/>
                  </a:lnTo>
                  <a:lnTo>
                    <a:pt x="1387" y="1980"/>
                  </a:lnTo>
                  <a:lnTo>
                    <a:pt x="1522" y="1980"/>
                  </a:lnTo>
                  <a:lnTo>
                    <a:pt x="1655" y="1980"/>
                  </a:lnTo>
                  <a:lnTo>
                    <a:pt x="1790" y="1980"/>
                  </a:lnTo>
                  <a:lnTo>
                    <a:pt x="1924" y="1980"/>
                  </a:lnTo>
                  <a:lnTo>
                    <a:pt x="2058" y="1980"/>
                  </a:lnTo>
                  <a:lnTo>
                    <a:pt x="2193" y="1980"/>
                  </a:lnTo>
                  <a:lnTo>
                    <a:pt x="2327" y="1980"/>
                  </a:lnTo>
                  <a:lnTo>
                    <a:pt x="2462" y="1980"/>
                  </a:lnTo>
                  <a:lnTo>
                    <a:pt x="2596" y="1980"/>
                  </a:lnTo>
                  <a:lnTo>
                    <a:pt x="2730" y="1980"/>
                  </a:lnTo>
                  <a:lnTo>
                    <a:pt x="2749" y="1979"/>
                  </a:lnTo>
                  <a:lnTo>
                    <a:pt x="2768" y="1977"/>
                  </a:lnTo>
                  <a:lnTo>
                    <a:pt x="2785" y="1973"/>
                  </a:lnTo>
                  <a:lnTo>
                    <a:pt x="2802" y="1968"/>
                  </a:lnTo>
                  <a:lnTo>
                    <a:pt x="2818" y="1961"/>
                  </a:lnTo>
                  <a:lnTo>
                    <a:pt x="2832" y="1953"/>
                  </a:lnTo>
                  <a:lnTo>
                    <a:pt x="2845" y="1943"/>
                  </a:lnTo>
                  <a:lnTo>
                    <a:pt x="2857" y="1933"/>
                  </a:lnTo>
                  <a:lnTo>
                    <a:pt x="2868" y="1920"/>
                  </a:lnTo>
                  <a:lnTo>
                    <a:pt x="2877" y="1907"/>
                  </a:lnTo>
                  <a:lnTo>
                    <a:pt x="2886" y="1893"/>
                  </a:lnTo>
                  <a:lnTo>
                    <a:pt x="2893" y="1878"/>
                  </a:lnTo>
                  <a:lnTo>
                    <a:pt x="2897" y="1861"/>
                  </a:lnTo>
                  <a:lnTo>
                    <a:pt x="2902" y="1843"/>
                  </a:lnTo>
                  <a:lnTo>
                    <a:pt x="2904" y="1824"/>
                  </a:lnTo>
                  <a:lnTo>
                    <a:pt x="2905" y="1805"/>
                  </a:lnTo>
                  <a:lnTo>
                    <a:pt x="2904" y="1785"/>
                  </a:lnTo>
                  <a:lnTo>
                    <a:pt x="2902" y="1767"/>
                  </a:lnTo>
                  <a:lnTo>
                    <a:pt x="2898" y="1749"/>
                  </a:lnTo>
                  <a:lnTo>
                    <a:pt x="2893" y="1734"/>
                  </a:lnTo>
                  <a:lnTo>
                    <a:pt x="2886" y="1718"/>
                  </a:lnTo>
                  <a:lnTo>
                    <a:pt x="2878" y="1703"/>
                  </a:lnTo>
                  <a:lnTo>
                    <a:pt x="2869" y="1691"/>
                  </a:lnTo>
                  <a:lnTo>
                    <a:pt x="2858" y="1679"/>
                  </a:lnTo>
                  <a:lnTo>
                    <a:pt x="2847" y="1667"/>
                  </a:lnTo>
                  <a:lnTo>
                    <a:pt x="2833" y="1658"/>
                  </a:lnTo>
                  <a:lnTo>
                    <a:pt x="2819" y="1650"/>
                  </a:lnTo>
                  <a:lnTo>
                    <a:pt x="2804" y="1644"/>
                  </a:lnTo>
                  <a:lnTo>
                    <a:pt x="2787" y="1638"/>
                  </a:lnTo>
                  <a:lnTo>
                    <a:pt x="2770" y="1634"/>
                  </a:lnTo>
                  <a:lnTo>
                    <a:pt x="2751" y="1631"/>
                  </a:lnTo>
                  <a:lnTo>
                    <a:pt x="2732" y="1631"/>
                  </a:lnTo>
                  <a:lnTo>
                    <a:pt x="580" y="1631"/>
                  </a:lnTo>
                  <a:lnTo>
                    <a:pt x="549" y="1630"/>
                  </a:lnTo>
                  <a:lnTo>
                    <a:pt x="521" y="1627"/>
                  </a:lnTo>
                  <a:lnTo>
                    <a:pt x="494" y="1623"/>
                  </a:lnTo>
                  <a:lnTo>
                    <a:pt x="470" y="1618"/>
                  </a:lnTo>
                  <a:lnTo>
                    <a:pt x="459" y="1613"/>
                  </a:lnTo>
                  <a:lnTo>
                    <a:pt x="449" y="1610"/>
                  </a:lnTo>
                  <a:lnTo>
                    <a:pt x="439" y="1605"/>
                  </a:lnTo>
                  <a:lnTo>
                    <a:pt x="430" y="1601"/>
                  </a:lnTo>
                  <a:lnTo>
                    <a:pt x="422" y="1595"/>
                  </a:lnTo>
                  <a:lnTo>
                    <a:pt x="413" y="1590"/>
                  </a:lnTo>
                  <a:lnTo>
                    <a:pt x="406" y="1584"/>
                  </a:lnTo>
                  <a:lnTo>
                    <a:pt x="398" y="1577"/>
                  </a:lnTo>
                  <a:lnTo>
                    <a:pt x="392" y="1571"/>
                  </a:lnTo>
                  <a:lnTo>
                    <a:pt x="386" y="1563"/>
                  </a:lnTo>
                  <a:lnTo>
                    <a:pt x="380" y="1555"/>
                  </a:lnTo>
                  <a:lnTo>
                    <a:pt x="375" y="1546"/>
                  </a:lnTo>
                  <a:lnTo>
                    <a:pt x="370" y="1537"/>
                  </a:lnTo>
                  <a:lnTo>
                    <a:pt x="367" y="1527"/>
                  </a:lnTo>
                  <a:lnTo>
                    <a:pt x="362" y="1517"/>
                  </a:lnTo>
                  <a:lnTo>
                    <a:pt x="359" y="1505"/>
                  </a:lnTo>
                  <a:lnTo>
                    <a:pt x="355" y="1483"/>
                  </a:lnTo>
                  <a:lnTo>
                    <a:pt x="350" y="1457"/>
                  </a:lnTo>
                  <a:lnTo>
                    <a:pt x="349" y="1429"/>
                  </a:lnTo>
                  <a:lnTo>
                    <a:pt x="348" y="1398"/>
                  </a:lnTo>
                  <a:lnTo>
                    <a:pt x="348" y="583"/>
                  </a:lnTo>
                  <a:lnTo>
                    <a:pt x="349" y="551"/>
                  </a:lnTo>
                  <a:lnTo>
                    <a:pt x="351" y="523"/>
                  </a:lnTo>
                  <a:lnTo>
                    <a:pt x="355" y="496"/>
                  </a:lnTo>
                  <a:lnTo>
                    <a:pt x="360" y="473"/>
                  </a:lnTo>
                  <a:lnTo>
                    <a:pt x="364" y="462"/>
                  </a:lnTo>
                  <a:lnTo>
                    <a:pt x="368" y="451"/>
                  </a:lnTo>
                  <a:lnTo>
                    <a:pt x="371" y="442"/>
                  </a:lnTo>
                  <a:lnTo>
                    <a:pt x="377" y="432"/>
                  </a:lnTo>
                  <a:lnTo>
                    <a:pt x="382" y="424"/>
                  </a:lnTo>
                  <a:lnTo>
                    <a:pt x="387" y="416"/>
                  </a:lnTo>
                  <a:lnTo>
                    <a:pt x="394" y="408"/>
                  </a:lnTo>
                  <a:lnTo>
                    <a:pt x="401" y="401"/>
                  </a:lnTo>
                  <a:lnTo>
                    <a:pt x="407" y="395"/>
                  </a:lnTo>
                  <a:lnTo>
                    <a:pt x="415" y="388"/>
                  </a:lnTo>
                  <a:lnTo>
                    <a:pt x="423" y="383"/>
                  </a:lnTo>
                  <a:lnTo>
                    <a:pt x="432" y="378"/>
                  </a:lnTo>
                  <a:lnTo>
                    <a:pt x="441" y="374"/>
                  </a:lnTo>
                  <a:lnTo>
                    <a:pt x="451" y="369"/>
                  </a:lnTo>
                  <a:lnTo>
                    <a:pt x="461" y="366"/>
                  </a:lnTo>
                  <a:lnTo>
                    <a:pt x="473" y="362"/>
                  </a:lnTo>
                  <a:lnTo>
                    <a:pt x="496" y="357"/>
                  </a:lnTo>
                  <a:lnTo>
                    <a:pt x="522" y="353"/>
                  </a:lnTo>
                  <a:lnTo>
                    <a:pt x="550" y="351"/>
                  </a:lnTo>
                  <a:lnTo>
                    <a:pt x="580" y="350"/>
                  </a:lnTo>
                  <a:lnTo>
                    <a:pt x="2323" y="350"/>
                  </a:lnTo>
                  <a:lnTo>
                    <a:pt x="2354" y="351"/>
                  </a:lnTo>
                  <a:lnTo>
                    <a:pt x="2381" y="353"/>
                  </a:lnTo>
                  <a:lnTo>
                    <a:pt x="2407" y="357"/>
                  </a:lnTo>
                  <a:lnTo>
                    <a:pt x="2429" y="362"/>
                  </a:lnTo>
                  <a:lnTo>
                    <a:pt x="2440" y="366"/>
                  </a:lnTo>
                  <a:lnTo>
                    <a:pt x="2450" y="369"/>
                  </a:lnTo>
                  <a:lnTo>
                    <a:pt x="2460" y="374"/>
                  </a:lnTo>
                  <a:lnTo>
                    <a:pt x="2469" y="378"/>
                  </a:lnTo>
                  <a:lnTo>
                    <a:pt x="2478" y="384"/>
                  </a:lnTo>
                  <a:lnTo>
                    <a:pt x="2486" y="389"/>
                  </a:lnTo>
                  <a:lnTo>
                    <a:pt x="2494" y="395"/>
                  </a:lnTo>
                  <a:lnTo>
                    <a:pt x="2502" y="402"/>
                  </a:lnTo>
                  <a:lnTo>
                    <a:pt x="2509" y="410"/>
                  </a:lnTo>
                  <a:lnTo>
                    <a:pt x="2514" y="416"/>
                  </a:lnTo>
                  <a:lnTo>
                    <a:pt x="2520" y="425"/>
                  </a:lnTo>
                  <a:lnTo>
                    <a:pt x="2526" y="433"/>
                  </a:lnTo>
                  <a:lnTo>
                    <a:pt x="2531" y="443"/>
                  </a:lnTo>
                  <a:lnTo>
                    <a:pt x="2536" y="452"/>
                  </a:lnTo>
                  <a:lnTo>
                    <a:pt x="2539" y="462"/>
                  </a:lnTo>
                  <a:lnTo>
                    <a:pt x="2542" y="474"/>
                  </a:lnTo>
                  <a:lnTo>
                    <a:pt x="2549" y="497"/>
                  </a:lnTo>
                  <a:lnTo>
                    <a:pt x="2553" y="523"/>
                  </a:lnTo>
                  <a:lnTo>
                    <a:pt x="2555" y="551"/>
                  </a:lnTo>
                  <a:lnTo>
                    <a:pt x="2556" y="583"/>
                  </a:lnTo>
                  <a:lnTo>
                    <a:pt x="2556" y="614"/>
                  </a:lnTo>
                  <a:lnTo>
                    <a:pt x="2554" y="642"/>
                  </a:lnTo>
                  <a:lnTo>
                    <a:pt x="2549" y="669"/>
                  </a:lnTo>
                  <a:lnTo>
                    <a:pt x="2544" y="693"/>
                  </a:lnTo>
                  <a:lnTo>
                    <a:pt x="2540" y="703"/>
                  </a:lnTo>
                  <a:lnTo>
                    <a:pt x="2537" y="714"/>
                  </a:lnTo>
                  <a:lnTo>
                    <a:pt x="2532" y="723"/>
                  </a:lnTo>
                  <a:lnTo>
                    <a:pt x="2528" y="734"/>
                  </a:lnTo>
                  <a:lnTo>
                    <a:pt x="2522" y="741"/>
                  </a:lnTo>
                  <a:lnTo>
                    <a:pt x="2517" y="750"/>
                  </a:lnTo>
                  <a:lnTo>
                    <a:pt x="2511" y="757"/>
                  </a:lnTo>
                  <a:lnTo>
                    <a:pt x="2504" y="765"/>
                  </a:lnTo>
                  <a:lnTo>
                    <a:pt x="2498" y="771"/>
                  </a:lnTo>
                  <a:lnTo>
                    <a:pt x="2490" y="777"/>
                  </a:lnTo>
                  <a:lnTo>
                    <a:pt x="2482" y="783"/>
                  </a:lnTo>
                  <a:lnTo>
                    <a:pt x="2473" y="788"/>
                  </a:lnTo>
                  <a:lnTo>
                    <a:pt x="2464" y="792"/>
                  </a:lnTo>
                  <a:lnTo>
                    <a:pt x="2454" y="797"/>
                  </a:lnTo>
                  <a:lnTo>
                    <a:pt x="2444" y="800"/>
                  </a:lnTo>
                  <a:lnTo>
                    <a:pt x="2432" y="803"/>
                  </a:lnTo>
                  <a:lnTo>
                    <a:pt x="2409" y="809"/>
                  </a:lnTo>
                  <a:lnTo>
                    <a:pt x="2383" y="812"/>
                  </a:lnTo>
                  <a:lnTo>
                    <a:pt x="2355" y="815"/>
                  </a:lnTo>
                  <a:lnTo>
                    <a:pt x="2323" y="816"/>
                  </a:lnTo>
                  <a:lnTo>
                    <a:pt x="872" y="816"/>
                  </a:lnTo>
                  <a:lnTo>
                    <a:pt x="851" y="816"/>
                  </a:lnTo>
                  <a:lnTo>
                    <a:pt x="831" y="818"/>
                  </a:lnTo>
                  <a:lnTo>
                    <a:pt x="813" y="821"/>
                  </a:lnTo>
                  <a:lnTo>
                    <a:pt x="796" y="827"/>
                  </a:lnTo>
                  <a:lnTo>
                    <a:pt x="780" y="833"/>
                  </a:lnTo>
                  <a:lnTo>
                    <a:pt x="766" y="840"/>
                  </a:lnTo>
                  <a:lnTo>
                    <a:pt x="752" y="849"/>
                  </a:lnTo>
                  <a:lnTo>
                    <a:pt x="741" y="860"/>
                  </a:lnTo>
                  <a:lnTo>
                    <a:pt x="731" y="871"/>
                  </a:lnTo>
                  <a:lnTo>
                    <a:pt x="722" y="884"/>
                  </a:lnTo>
                  <a:lnTo>
                    <a:pt x="715" y="899"/>
                  </a:lnTo>
                  <a:lnTo>
                    <a:pt x="708" y="914"/>
                  </a:lnTo>
                  <a:lnTo>
                    <a:pt x="704" y="932"/>
                  </a:lnTo>
                  <a:lnTo>
                    <a:pt x="701" y="950"/>
                  </a:lnTo>
                  <a:lnTo>
                    <a:pt x="698" y="969"/>
                  </a:lnTo>
                  <a:lnTo>
                    <a:pt x="698" y="990"/>
                  </a:lnTo>
                  <a:lnTo>
                    <a:pt x="698" y="1010"/>
                  </a:lnTo>
                  <a:lnTo>
                    <a:pt x="701" y="1029"/>
                  </a:lnTo>
                  <a:lnTo>
                    <a:pt x="704" y="1047"/>
                  </a:lnTo>
                  <a:lnTo>
                    <a:pt x="708" y="1064"/>
                  </a:lnTo>
                  <a:lnTo>
                    <a:pt x="715" y="1080"/>
                  </a:lnTo>
                  <a:lnTo>
                    <a:pt x="723" y="1095"/>
                  </a:lnTo>
                  <a:lnTo>
                    <a:pt x="732" y="1108"/>
                  </a:lnTo>
                  <a:lnTo>
                    <a:pt x="742" y="1119"/>
                  </a:lnTo>
                  <a:lnTo>
                    <a:pt x="753" y="1131"/>
                  </a:lnTo>
                  <a:lnTo>
                    <a:pt x="767" y="1140"/>
                  </a:lnTo>
                  <a:lnTo>
                    <a:pt x="780" y="1148"/>
                  </a:lnTo>
                  <a:lnTo>
                    <a:pt x="796" y="1153"/>
                  </a:lnTo>
                  <a:lnTo>
                    <a:pt x="814" y="1159"/>
                  </a:lnTo>
                  <a:lnTo>
                    <a:pt x="832" y="1162"/>
                  </a:lnTo>
                  <a:lnTo>
                    <a:pt x="851" y="1164"/>
                  </a:lnTo>
                  <a:lnTo>
                    <a:pt x="872" y="1166"/>
                  </a:lnTo>
                  <a:lnTo>
                    <a:pt x="2323" y="1166"/>
                  </a:lnTo>
                  <a:lnTo>
                    <a:pt x="2362" y="1164"/>
                  </a:lnTo>
                  <a:lnTo>
                    <a:pt x="2399" y="1163"/>
                  </a:lnTo>
                  <a:lnTo>
                    <a:pt x="2434" y="1161"/>
                  </a:lnTo>
                  <a:lnTo>
                    <a:pt x="2467" y="1157"/>
                  </a:lnTo>
                  <a:lnTo>
                    <a:pt x="2500" y="1152"/>
                  </a:lnTo>
                  <a:lnTo>
                    <a:pt x="2530" y="1146"/>
                  </a:lnTo>
                  <a:lnTo>
                    <a:pt x="2560" y="1140"/>
                  </a:lnTo>
                  <a:lnTo>
                    <a:pt x="2588" y="1132"/>
                  </a:lnTo>
                  <a:lnTo>
                    <a:pt x="2615" y="1123"/>
                  </a:lnTo>
                  <a:lnTo>
                    <a:pt x="2641" y="1113"/>
                  </a:lnTo>
                  <a:lnTo>
                    <a:pt x="2665" y="1100"/>
                  </a:lnTo>
                  <a:lnTo>
                    <a:pt x="2688" y="1088"/>
                  </a:lnTo>
                  <a:lnTo>
                    <a:pt x="2711" y="1074"/>
                  </a:lnTo>
                  <a:lnTo>
                    <a:pt x="2731" y="1060"/>
                  </a:lnTo>
                  <a:lnTo>
                    <a:pt x="2750" y="1044"/>
                  </a:lnTo>
                  <a:lnTo>
                    <a:pt x="2768" y="1027"/>
                  </a:lnTo>
                  <a:lnTo>
                    <a:pt x="2786" y="1008"/>
                  </a:lnTo>
                  <a:lnTo>
                    <a:pt x="2802" y="989"/>
                  </a:lnTo>
                  <a:lnTo>
                    <a:pt x="2816" y="969"/>
                  </a:lnTo>
                  <a:lnTo>
                    <a:pt x="2830" y="946"/>
                  </a:lnTo>
                  <a:lnTo>
                    <a:pt x="2842" y="923"/>
                  </a:lnTo>
                  <a:lnTo>
                    <a:pt x="2854" y="899"/>
                  </a:lnTo>
                  <a:lnTo>
                    <a:pt x="2863" y="873"/>
                  </a:lnTo>
                  <a:lnTo>
                    <a:pt x="2872" y="846"/>
                  </a:lnTo>
                  <a:lnTo>
                    <a:pt x="2879" y="818"/>
                  </a:lnTo>
                  <a:lnTo>
                    <a:pt x="2886" y="788"/>
                  </a:lnTo>
                  <a:lnTo>
                    <a:pt x="2892" y="757"/>
                  </a:lnTo>
                  <a:lnTo>
                    <a:pt x="2897" y="725"/>
                  </a:lnTo>
                  <a:lnTo>
                    <a:pt x="2901" y="691"/>
                  </a:lnTo>
                  <a:lnTo>
                    <a:pt x="2903" y="656"/>
                  </a:lnTo>
                  <a:lnTo>
                    <a:pt x="2904" y="620"/>
                  </a:lnTo>
                  <a:lnTo>
                    <a:pt x="2905" y="583"/>
                  </a:lnTo>
                  <a:lnTo>
                    <a:pt x="2904" y="546"/>
                  </a:lnTo>
                  <a:lnTo>
                    <a:pt x="2903" y="509"/>
                  </a:lnTo>
                  <a:lnTo>
                    <a:pt x="2901" y="474"/>
                  </a:lnTo>
                  <a:lnTo>
                    <a:pt x="2896" y="441"/>
                  </a:lnTo>
                  <a:lnTo>
                    <a:pt x="2892" y="408"/>
                  </a:lnTo>
                  <a:lnTo>
                    <a:pt x="2886" y="378"/>
                  </a:lnTo>
                  <a:lnTo>
                    <a:pt x="2879" y="348"/>
                  </a:lnTo>
                  <a:lnTo>
                    <a:pt x="2872" y="320"/>
                  </a:lnTo>
                  <a:lnTo>
                    <a:pt x="2863" y="293"/>
                  </a:lnTo>
                  <a:lnTo>
                    <a:pt x="2852" y="267"/>
                  </a:lnTo>
                  <a:lnTo>
                    <a:pt x="2840" y="243"/>
                  </a:lnTo>
                  <a:lnTo>
                    <a:pt x="2828" y="219"/>
                  </a:lnTo>
                  <a:lnTo>
                    <a:pt x="2814" y="197"/>
                  </a:lnTo>
                  <a:lnTo>
                    <a:pt x="2800" y="177"/>
                  </a:lnTo>
                  <a:lnTo>
                    <a:pt x="2784" y="158"/>
                  </a:lnTo>
                  <a:lnTo>
                    <a:pt x="2767" y="138"/>
                  </a:lnTo>
                  <a:lnTo>
                    <a:pt x="2748" y="122"/>
                  </a:lnTo>
                  <a:lnTo>
                    <a:pt x="2729" y="106"/>
                  </a:lnTo>
                  <a:lnTo>
                    <a:pt x="2708" y="91"/>
                  </a:lnTo>
                  <a:lnTo>
                    <a:pt x="2686" y="78"/>
                  </a:lnTo>
                  <a:lnTo>
                    <a:pt x="2663" y="65"/>
                  </a:lnTo>
                  <a:lnTo>
                    <a:pt x="2639" y="53"/>
                  </a:lnTo>
                  <a:lnTo>
                    <a:pt x="2613" y="43"/>
                  </a:lnTo>
                  <a:lnTo>
                    <a:pt x="2586" y="34"/>
                  </a:lnTo>
                  <a:lnTo>
                    <a:pt x="2558" y="26"/>
                  </a:lnTo>
                  <a:lnTo>
                    <a:pt x="2528" y="19"/>
                  </a:lnTo>
                  <a:lnTo>
                    <a:pt x="2498" y="14"/>
                  </a:lnTo>
                  <a:lnTo>
                    <a:pt x="2465" y="9"/>
                  </a:lnTo>
                  <a:lnTo>
                    <a:pt x="2432" y="5"/>
                  </a:lnTo>
                  <a:lnTo>
                    <a:pt x="2398" y="2"/>
                  </a:lnTo>
                  <a:lnTo>
                    <a:pt x="2362" y="1"/>
                  </a:lnTo>
                  <a:lnTo>
                    <a:pt x="2323" y="0"/>
                  </a:lnTo>
                  <a:lnTo>
                    <a:pt x="580" y="0"/>
                  </a:lnTo>
                  <a:lnTo>
                    <a:pt x="542" y="1"/>
                  </a:lnTo>
                  <a:lnTo>
                    <a:pt x="505" y="2"/>
                  </a:lnTo>
                  <a:lnTo>
                    <a:pt x="469" y="5"/>
                  </a:lnTo>
                  <a:lnTo>
                    <a:pt x="435" y="9"/>
                  </a:lnTo>
                  <a:lnTo>
                    <a:pt x="403" y="14"/>
                  </a:lnTo>
                  <a:lnTo>
                    <a:pt x="371" y="19"/>
                  </a:lnTo>
                  <a:lnTo>
                    <a:pt x="342" y="26"/>
                  </a:lnTo>
                  <a:lnTo>
                    <a:pt x="313" y="34"/>
                  </a:lnTo>
                  <a:lnTo>
                    <a:pt x="286" y="43"/>
                  </a:lnTo>
                  <a:lnTo>
                    <a:pt x="260" y="53"/>
                  </a:lnTo>
                  <a:lnTo>
                    <a:pt x="236" y="64"/>
                  </a:lnTo>
                  <a:lnTo>
                    <a:pt x="213" y="78"/>
                  </a:lnTo>
                  <a:lnTo>
                    <a:pt x="191" y="91"/>
                  </a:lnTo>
                  <a:lnTo>
                    <a:pt x="170" y="106"/>
                  </a:lnTo>
                  <a:lnTo>
                    <a:pt x="151" y="122"/>
                  </a:lnTo>
                  <a:lnTo>
                    <a:pt x="133" y="138"/>
                  </a:lnTo>
                  <a:lnTo>
                    <a:pt x="117" y="158"/>
                  </a:lnTo>
                  <a:lnTo>
                    <a:pt x="101" y="177"/>
                  </a:lnTo>
                  <a:lnTo>
                    <a:pt x="86" y="197"/>
                  </a:lnTo>
                  <a:lnTo>
                    <a:pt x="73" y="219"/>
                  </a:lnTo>
                  <a:lnTo>
                    <a:pt x="60" y="243"/>
                  </a:lnTo>
                  <a:lnTo>
                    <a:pt x="50" y="267"/>
                  </a:lnTo>
                  <a:lnTo>
                    <a:pt x="40" y="293"/>
                  </a:lnTo>
                  <a:lnTo>
                    <a:pt x="31" y="320"/>
                  </a:lnTo>
                  <a:lnTo>
                    <a:pt x="23" y="348"/>
                  </a:lnTo>
                  <a:lnTo>
                    <a:pt x="17" y="378"/>
                  </a:lnTo>
                  <a:lnTo>
                    <a:pt x="12" y="408"/>
                  </a:lnTo>
                  <a:lnTo>
                    <a:pt x="8" y="441"/>
                  </a:lnTo>
                  <a:lnTo>
                    <a:pt x="4" y="474"/>
                  </a:lnTo>
                  <a:lnTo>
                    <a:pt x="1" y="509"/>
                  </a:lnTo>
                  <a:lnTo>
                    <a:pt x="0"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19" name="Freeform 8"/>
            <p:cNvSpPr>
              <a:spLocks/>
            </p:cNvSpPr>
            <p:nvPr userDrawn="1"/>
          </p:nvSpPr>
          <p:spPr bwMode="auto">
            <a:xfrm>
              <a:off x="5519738" y="3114675"/>
              <a:ext cx="860425" cy="628650"/>
            </a:xfrm>
            <a:custGeom>
              <a:avLst/>
              <a:gdLst>
                <a:gd name="T0" fmla="*/ 5 w 2709"/>
                <a:gd name="T1" fmla="*/ 1506 h 1980"/>
                <a:gd name="T2" fmla="*/ 26 w 2709"/>
                <a:gd name="T3" fmla="*/ 1632 h 1980"/>
                <a:gd name="T4" fmla="*/ 64 w 2709"/>
                <a:gd name="T5" fmla="*/ 1738 h 1980"/>
                <a:gd name="T6" fmla="*/ 121 w 2709"/>
                <a:gd name="T7" fmla="*/ 1824 h 1980"/>
                <a:gd name="T8" fmla="*/ 196 w 2709"/>
                <a:gd name="T9" fmla="*/ 1890 h 1980"/>
                <a:gd name="T10" fmla="*/ 291 w 2709"/>
                <a:gd name="T11" fmla="*/ 1937 h 1980"/>
                <a:gd name="T12" fmla="*/ 407 w 2709"/>
                <a:gd name="T13" fmla="*/ 1967 h 1980"/>
                <a:gd name="T14" fmla="*/ 544 w 2709"/>
                <a:gd name="T15" fmla="*/ 1980 h 1980"/>
                <a:gd name="T16" fmla="*/ 966 w 2709"/>
                <a:gd name="T17" fmla="*/ 1980 h 1980"/>
                <a:gd name="T18" fmla="*/ 1442 w 2709"/>
                <a:gd name="T19" fmla="*/ 1980 h 1980"/>
                <a:gd name="T20" fmla="*/ 1909 w 2709"/>
                <a:gd name="T21" fmla="*/ 1980 h 1980"/>
                <a:gd name="T22" fmla="*/ 2403 w 2709"/>
                <a:gd name="T23" fmla="*/ 1980 h 1980"/>
                <a:gd name="T24" fmla="*/ 2590 w 2709"/>
                <a:gd name="T25" fmla="*/ 1973 h 1980"/>
                <a:gd name="T26" fmla="*/ 2650 w 2709"/>
                <a:gd name="T27" fmla="*/ 1943 h 1980"/>
                <a:gd name="T28" fmla="*/ 2690 w 2709"/>
                <a:gd name="T29" fmla="*/ 1893 h 1980"/>
                <a:gd name="T30" fmla="*/ 2708 w 2709"/>
                <a:gd name="T31" fmla="*/ 1824 h 1980"/>
                <a:gd name="T32" fmla="*/ 2704 w 2709"/>
                <a:gd name="T33" fmla="*/ 1749 h 1980"/>
                <a:gd name="T34" fmla="*/ 2676 w 2709"/>
                <a:gd name="T35" fmla="*/ 1691 h 1980"/>
                <a:gd name="T36" fmla="*/ 2626 w 2709"/>
                <a:gd name="T37" fmla="*/ 1650 h 1980"/>
                <a:gd name="T38" fmla="*/ 2558 w 2709"/>
                <a:gd name="T39" fmla="*/ 1631 h 1980"/>
                <a:gd name="T40" fmla="*/ 522 w 2709"/>
                <a:gd name="T41" fmla="*/ 1627 h 1980"/>
                <a:gd name="T42" fmla="*/ 451 w 2709"/>
                <a:gd name="T43" fmla="*/ 1610 h 1980"/>
                <a:gd name="T44" fmla="*/ 415 w 2709"/>
                <a:gd name="T45" fmla="*/ 1590 h 1980"/>
                <a:gd name="T46" fmla="*/ 388 w 2709"/>
                <a:gd name="T47" fmla="*/ 1563 h 1980"/>
                <a:gd name="T48" fmla="*/ 368 w 2709"/>
                <a:gd name="T49" fmla="*/ 1527 h 1980"/>
                <a:gd name="T50" fmla="*/ 352 w 2709"/>
                <a:gd name="T51" fmla="*/ 1457 h 1980"/>
                <a:gd name="T52" fmla="*/ 349 w 2709"/>
                <a:gd name="T53" fmla="*/ 1296 h 1980"/>
                <a:gd name="T54" fmla="*/ 349 w 2709"/>
                <a:gd name="T55" fmla="*/ 1092 h 1980"/>
                <a:gd name="T56" fmla="*/ 349 w 2709"/>
                <a:gd name="T57" fmla="*/ 889 h 1980"/>
                <a:gd name="T58" fmla="*/ 349 w 2709"/>
                <a:gd name="T59" fmla="*/ 685 h 1980"/>
                <a:gd name="T60" fmla="*/ 352 w 2709"/>
                <a:gd name="T61" fmla="*/ 524 h 1980"/>
                <a:gd name="T62" fmla="*/ 368 w 2709"/>
                <a:gd name="T63" fmla="*/ 453 h 1980"/>
                <a:gd name="T64" fmla="*/ 388 w 2709"/>
                <a:gd name="T65" fmla="*/ 419 h 1980"/>
                <a:gd name="T66" fmla="*/ 415 w 2709"/>
                <a:gd name="T67" fmla="*/ 390 h 1980"/>
                <a:gd name="T68" fmla="*/ 451 w 2709"/>
                <a:gd name="T69" fmla="*/ 371 h 1980"/>
                <a:gd name="T70" fmla="*/ 522 w 2709"/>
                <a:gd name="T71" fmla="*/ 353 h 1980"/>
                <a:gd name="T72" fmla="*/ 842 w 2709"/>
                <a:gd name="T73" fmla="*/ 350 h 1980"/>
                <a:gd name="T74" fmla="*/ 1325 w 2709"/>
                <a:gd name="T75" fmla="*/ 350 h 1980"/>
                <a:gd name="T76" fmla="*/ 1790 w 2709"/>
                <a:gd name="T77" fmla="*/ 350 h 1980"/>
                <a:gd name="T78" fmla="*/ 2272 w 2709"/>
                <a:gd name="T79" fmla="*/ 350 h 1980"/>
                <a:gd name="T80" fmla="*/ 2570 w 2709"/>
                <a:gd name="T81" fmla="*/ 347 h 1980"/>
                <a:gd name="T82" fmla="*/ 2634 w 2709"/>
                <a:gd name="T83" fmla="*/ 323 h 1980"/>
                <a:gd name="T84" fmla="*/ 2680 w 2709"/>
                <a:gd name="T85" fmla="*/ 278 h 1980"/>
                <a:gd name="T86" fmla="*/ 2704 w 2709"/>
                <a:gd name="T87" fmla="*/ 214 h 1980"/>
                <a:gd name="T88" fmla="*/ 2704 w 2709"/>
                <a:gd name="T89" fmla="*/ 137 h 1980"/>
                <a:gd name="T90" fmla="*/ 2680 w 2709"/>
                <a:gd name="T91" fmla="*/ 74 h 1980"/>
                <a:gd name="T92" fmla="*/ 2635 w 2709"/>
                <a:gd name="T93" fmla="*/ 28 h 1980"/>
                <a:gd name="T94" fmla="*/ 2572 w 2709"/>
                <a:gd name="T95" fmla="*/ 3 h 1980"/>
                <a:gd name="T96" fmla="*/ 544 w 2709"/>
                <a:gd name="T97" fmla="*/ 1 h 1980"/>
                <a:gd name="T98" fmla="*/ 407 w 2709"/>
                <a:gd name="T99" fmla="*/ 14 h 1980"/>
                <a:gd name="T100" fmla="*/ 291 w 2709"/>
                <a:gd name="T101" fmla="*/ 43 h 1980"/>
                <a:gd name="T102" fmla="*/ 196 w 2709"/>
                <a:gd name="T103" fmla="*/ 91 h 1980"/>
                <a:gd name="T104" fmla="*/ 121 w 2709"/>
                <a:gd name="T105" fmla="*/ 156 h 1980"/>
                <a:gd name="T106" fmla="*/ 64 w 2709"/>
                <a:gd name="T107" fmla="*/ 242 h 1980"/>
                <a:gd name="T108" fmla="*/ 26 w 2709"/>
                <a:gd name="T109" fmla="*/ 348 h 1980"/>
                <a:gd name="T110" fmla="*/ 5 w 2709"/>
                <a:gd name="T111" fmla="*/ 474 h 1980"/>
                <a:gd name="T112" fmla="*/ 0 w 2709"/>
                <a:gd name="T113" fmla="*/ 1398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09" h="1980">
                  <a:moveTo>
                    <a:pt x="0" y="1398"/>
                  </a:moveTo>
                  <a:lnTo>
                    <a:pt x="2" y="1436"/>
                  </a:lnTo>
                  <a:lnTo>
                    <a:pt x="3" y="1472"/>
                  </a:lnTo>
                  <a:lnTo>
                    <a:pt x="5" y="1506"/>
                  </a:lnTo>
                  <a:lnTo>
                    <a:pt x="8" y="1540"/>
                  </a:lnTo>
                  <a:lnTo>
                    <a:pt x="14" y="1572"/>
                  </a:lnTo>
                  <a:lnTo>
                    <a:pt x="19" y="1603"/>
                  </a:lnTo>
                  <a:lnTo>
                    <a:pt x="26" y="1632"/>
                  </a:lnTo>
                  <a:lnTo>
                    <a:pt x="34" y="1661"/>
                  </a:lnTo>
                  <a:lnTo>
                    <a:pt x="43" y="1688"/>
                  </a:lnTo>
                  <a:lnTo>
                    <a:pt x="53" y="1713"/>
                  </a:lnTo>
                  <a:lnTo>
                    <a:pt x="64" y="1738"/>
                  </a:lnTo>
                  <a:lnTo>
                    <a:pt x="77" y="1762"/>
                  </a:lnTo>
                  <a:lnTo>
                    <a:pt x="90" y="1783"/>
                  </a:lnTo>
                  <a:lnTo>
                    <a:pt x="105" y="1805"/>
                  </a:lnTo>
                  <a:lnTo>
                    <a:pt x="121" y="1824"/>
                  </a:lnTo>
                  <a:lnTo>
                    <a:pt x="137" y="1842"/>
                  </a:lnTo>
                  <a:lnTo>
                    <a:pt x="155" y="1859"/>
                  </a:lnTo>
                  <a:lnTo>
                    <a:pt x="174" y="1875"/>
                  </a:lnTo>
                  <a:lnTo>
                    <a:pt x="196" y="1890"/>
                  </a:lnTo>
                  <a:lnTo>
                    <a:pt x="217" y="1904"/>
                  </a:lnTo>
                  <a:lnTo>
                    <a:pt x="241" y="1916"/>
                  </a:lnTo>
                  <a:lnTo>
                    <a:pt x="265" y="1927"/>
                  </a:lnTo>
                  <a:lnTo>
                    <a:pt x="291" y="1937"/>
                  </a:lnTo>
                  <a:lnTo>
                    <a:pt x="318" y="1946"/>
                  </a:lnTo>
                  <a:lnTo>
                    <a:pt x="346" y="1954"/>
                  </a:lnTo>
                  <a:lnTo>
                    <a:pt x="376" y="1961"/>
                  </a:lnTo>
                  <a:lnTo>
                    <a:pt x="407" y="1967"/>
                  </a:lnTo>
                  <a:lnTo>
                    <a:pt x="440" y="1972"/>
                  </a:lnTo>
                  <a:lnTo>
                    <a:pt x="472" y="1976"/>
                  </a:lnTo>
                  <a:lnTo>
                    <a:pt x="508" y="1978"/>
                  </a:lnTo>
                  <a:lnTo>
                    <a:pt x="544" y="1980"/>
                  </a:lnTo>
                  <a:lnTo>
                    <a:pt x="582" y="1980"/>
                  </a:lnTo>
                  <a:lnTo>
                    <a:pt x="714" y="1980"/>
                  </a:lnTo>
                  <a:lnTo>
                    <a:pt x="842" y="1980"/>
                  </a:lnTo>
                  <a:lnTo>
                    <a:pt x="966" y="1980"/>
                  </a:lnTo>
                  <a:lnTo>
                    <a:pt x="1089" y="1980"/>
                  </a:lnTo>
                  <a:lnTo>
                    <a:pt x="1208" y="1980"/>
                  </a:lnTo>
                  <a:lnTo>
                    <a:pt x="1326" y="1980"/>
                  </a:lnTo>
                  <a:lnTo>
                    <a:pt x="1442" y="1980"/>
                  </a:lnTo>
                  <a:lnTo>
                    <a:pt x="1558" y="1980"/>
                  </a:lnTo>
                  <a:lnTo>
                    <a:pt x="1674" y="1980"/>
                  </a:lnTo>
                  <a:lnTo>
                    <a:pt x="1791" y="1980"/>
                  </a:lnTo>
                  <a:lnTo>
                    <a:pt x="1909" y="1980"/>
                  </a:lnTo>
                  <a:lnTo>
                    <a:pt x="2028" y="1980"/>
                  </a:lnTo>
                  <a:lnTo>
                    <a:pt x="2150" y="1980"/>
                  </a:lnTo>
                  <a:lnTo>
                    <a:pt x="2275" y="1980"/>
                  </a:lnTo>
                  <a:lnTo>
                    <a:pt x="2403" y="1980"/>
                  </a:lnTo>
                  <a:lnTo>
                    <a:pt x="2535" y="1980"/>
                  </a:lnTo>
                  <a:lnTo>
                    <a:pt x="2554" y="1979"/>
                  </a:lnTo>
                  <a:lnTo>
                    <a:pt x="2572" y="1977"/>
                  </a:lnTo>
                  <a:lnTo>
                    <a:pt x="2590" y="1973"/>
                  </a:lnTo>
                  <a:lnTo>
                    <a:pt x="2607" y="1968"/>
                  </a:lnTo>
                  <a:lnTo>
                    <a:pt x="2622" y="1961"/>
                  </a:lnTo>
                  <a:lnTo>
                    <a:pt x="2636" y="1953"/>
                  </a:lnTo>
                  <a:lnTo>
                    <a:pt x="2650" y="1943"/>
                  </a:lnTo>
                  <a:lnTo>
                    <a:pt x="2662" y="1933"/>
                  </a:lnTo>
                  <a:lnTo>
                    <a:pt x="2672" y="1920"/>
                  </a:lnTo>
                  <a:lnTo>
                    <a:pt x="2682" y="1907"/>
                  </a:lnTo>
                  <a:lnTo>
                    <a:pt x="2690" y="1893"/>
                  </a:lnTo>
                  <a:lnTo>
                    <a:pt x="2697" y="1878"/>
                  </a:lnTo>
                  <a:lnTo>
                    <a:pt x="2703" y="1861"/>
                  </a:lnTo>
                  <a:lnTo>
                    <a:pt x="2706" y="1843"/>
                  </a:lnTo>
                  <a:lnTo>
                    <a:pt x="2708" y="1824"/>
                  </a:lnTo>
                  <a:lnTo>
                    <a:pt x="2709" y="1805"/>
                  </a:lnTo>
                  <a:lnTo>
                    <a:pt x="2709" y="1785"/>
                  </a:lnTo>
                  <a:lnTo>
                    <a:pt x="2707" y="1767"/>
                  </a:lnTo>
                  <a:lnTo>
                    <a:pt x="2704" y="1749"/>
                  </a:lnTo>
                  <a:lnTo>
                    <a:pt x="2698" y="1734"/>
                  </a:lnTo>
                  <a:lnTo>
                    <a:pt x="2693" y="1718"/>
                  </a:lnTo>
                  <a:lnTo>
                    <a:pt x="2685" y="1703"/>
                  </a:lnTo>
                  <a:lnTo>
                    <a:pt x="2676" y="1691"/>
                  </a:lnTo>
                  <a:lnTo>
                    <a:pt x="2666" y="1679"/>
                  </a:lnTo>
                  <a:lnTo>
                    <a:pt x="2653" y="1667"/>
                  </a:lnTo>
                  <a:lnTo>
                    <a:pt x="2641" y="1658"/>
                  </a:lnTo>
                  <a:lnTo>
                    <a:pt x="2626" y="1650"/>
                  </a:lnTo>
                  <a:lnTo>
                    <a:pt x="2612" y="1644"/>
                  </a:lnTo>
                  <a:lnTo>
                    <a:pt x="2595" y="1638"/>
                  </a:lnTo>
                  <a:lnTo>
                    <a:pt x="2577" y="1634"/>
                  </a:lnTo>
                  <a:lnTo>
                    <a:pt x="2558" y="1631"/>
                  </a:lnTo>
                  <a:lnTo>
                    <a:pt x="2538" y="1631"/>
                  </a:lnTo>
                  <a:lnTo>
                    <a:pt x="582" y="1631"/>
                  </a:lnTo>
                  <a:lnTo>
                    <a:pt x="551" y="1630"/>
                  </a:lnTo>
                  <a:lnTo>
                    <a:pt x="522" y="1627"/>
                  </a:lnTo>
                  <a:lnTo>
                    <a:pt x="496" y="1623"/>
                  </a:lnTo>
                  <a:lnTo>
                    <a:pt x="472" y="1618"/>
                  </a:lnTo>
                  <a:lnTo>
                    <a:pt x="461" y="1613"/>
                  </a:lnTo>
                  <a:lnTo>
                    <a:pt x="451" y="1610"/>
                  </a:lnTo>
                  <a:lnTo>
                    <a:pt x="441" y="1605"/>
                  </a:lnTo>
                  <a:lnTo>
                    <a:pt x="432" y="1601"/>
                  </a:lnTo>
                  <a:lnTo>
                    <a:pt x="423" y="1595"/>
                  </a:lnTo>
                  <a:lnTo>
                    <a:pt x="415" y="1590"/>
                  </a:lnTo>
                  <a:lnTo>
                    <a:pt x="407" y="1584"/>
                  </a:lnTo>
                  <a:lnTo>
                    <a:pt x="400" y="1577"/>
                  </a:lnTo>
                  <a:lnTo>
                    <a:pt x="393" y="1571"/>
                  </a:lnTo>
                  <a:lnTo>
                    <a:pt x="388" y="1563"/>
                  </a:lnTo>
                  <a:lnTo>
                    <a:pt x="382" y="1555"/>
                  </a:lnTo>
                  <a:lnTo>
                    <a:pt x="377" y="1546"/>
                  </a:lnTo>
                  <a:lnTo>
                    <a:pt x="372" y="1537"/>
                  </a:lnTo>
                  <a:lnTo>
                    <a:pt x="368" y="1527"/>
                  </a:lnTo>
                  <a:lnTo>
                    <a:pt x="364" y="1517"/>
                  </a:lnTo>
                  <a:lnTo>
                    <a:pt x="361" y="1505"/>
                  </a:lnTo>
                  <a:lnTo>
                    <a:pt x="355" y="1483"/>
                  </a:lnTo>
                  <a:lnTo>
                    <a:pt x="352" y="1457"/>
                  </a:lnTo>
                  <a:lnTo>
                    <a:pt x="350" y="1429"/>
                  </a:lnTo>
                  <a:lnTo>
                    <a:pt x="349" y="1398"/>
                  </a:lnTo>
                  <a:lnTo>
                    <a:pt x="349" y="1347"/>
                  </a:lnTo>
                  <a:lnTo>
                    <a:pt x="349" y="1296"/>
                  </a:lnTo>
                  <a:lnTo>
                    <a:pt x="349" y="1245"/>
                  </a:lnTo>
                  <a:lnTo>
                    <a:pt x="349" y="1194"/>
                  </a:lnTo>
                  <a:lnTo>
                    <a:pt x="349" y="1143"/>
                  </a:lnTo>
                  <a:lnTo>
                    <a:pt x="349" y="1092"/>
                  </a:lnTo>
                  <a:lnTo>
                    <a:pt x="349" y="1042"/>
                  </a:lnTo>
                  <a:lnTo>
                    <a:pt x="349" y="990"/>
                  </a:lnTo>
                  <a:lnTo>
                    <a:pt x="349" y="939"/>
                  </a:lnTo>
                  <a:lnTo>
                    <a:pt x="349" y="889"/>
                  </a:lnTo>
                  <a:lnTo>
                    <a:pt x="349" y="837"/>
                  </a:lnTo>
                  <a:lnTo>
                    <a:pt x="349" y="786"/>
                  </a:lnTo>
                  <a:lnTo>
                    <a:pt x="349" y="736"/>
                  </a:lnTo>
                  <a:lnTo>
                    <a:pt x="349" y="685"/>
                  </a:lnTo>
                  <a:lnTo>
                    <a:pt x="349" y="633"/>
                  </a:lnTo>
                  <a:lnTo>
                    <a:pt x="349" y="583"/>
                  </a:lnTo>
                  <a:lnTo>
                    <a:pt x="350" y="552"/>
                  </a:lnTo>
                  <a:lnTo>
                    <a:pt x="352" y="524"/>
                  </a:lnTo>
                  <a:lnTo>
                    <a:pt x="355" y="498"/>
                  </a:lnTo>
                  <a:lnTo>
                    <a:pt x="361" y="475"/>
                  </a:lnTo>
                  <a:lnTo>
                    <a:pt x="364" y="464"/>
                  </a:lnTo>
                  <a:lnTo>
                    <a:pt x="368" y="453"/>
                  </a:lnTo>
                  <a:lnTo>
                    <a:pt x="372" y="444"/>
                  </a:lnTo>
                  <a:lnTo>
                    <a:pt x="377" y="435"/>
                  </a:lnTo>
                  <a:lnTo>
                    <a:pt x="382" y="426"/>
                  </a:lnTo>
                  <a:lnTo>
                    <a:pt x="388" y="419"/>
                  </a:lnTo>
                  <a:lnTo>
                    <a:pt x="393" y="411"/>
                  </a:lnTo>
                  <a:lnTo>
                    <a:pt x="400" y="404"/>
                  </a:lnTo>
                  <a:lnTo>
                    <a:pt x="407" y="397"/>
                  </a:lnTo>
                  <a:lnTo>
                    <a:pt x="415" y="390"/>
                  </a:lnTo>
                  <a:lnTo>
                    <a:pt x="423" y="385"/>
                  </a:lnTo>
                  <a:lnTo>
                    <a:pt x="432" y="380"/>
                  </a:lnTo>
                  <a:lnTo>
                    <a:pt x="441" y="375"/>
                  </a:lnTo>
                  <a:lnTo>
                    <a:pt x="451" y="371"/>
                  </a:lnTo>
                  <a:lnTo>
                    <a:pt x="461" y="367"/>
                  </a:lnTo>
                  <a:lnTo>
                    <a:pt x="472" y="363"/>
                  </a:lnTo>
                  <a:lnTo>
                    <a:pt x="496" y="358"/>
                  </a:lnTo>
                  <a:lnTo>
                    <a:pt x="522" y="353"/>
                  </a:lnTo>
                  <a:lnTo>
                    <a:pt x="551" y="351"/>
                  </a:lnTo>
                  <a:lnTo>
                    <a:pt x="582" y="350"/>
                  </a:lnTo>
                  <a:lnTo>
                    <a:pt x="714" y="350"/>
                  </a:lnTo>
                  <a:lnTo>
                    <a:pt x="842" y="350"/>
                  </a:lnTo>
                  <a:lnTo>
                    <a:pt x="966" y="350"/>
                  </a:lnTo>
                  <a:lnTo>
                    <a:pt x="1088" y="350"/>
                  </a:lnTo>
                  <a:lnTo>
                    <a:pt x="1208" y="350"/>
                  </a:lnTo>
                  <a:lnTo>
                    <a:pt x="1325" y="350"/>
                  </a:lnTo>
                  <a:lnTo>
                    <a:pt x="1441" y="350"/>
                  </a:lnTo>
                  <a:lnTo>
                    <a:pt x="1557" y="350"/>
                  </a:lnTo>
                  <a:lnTo>
                    <a:pt x="1673" y="350"/>
                  </a:lnTo>
                  <a:lnTo>
                    <a:pt x="1790" y="350"/>
                  </a:lnTo>
                  <a:lnTo>
                    <a:pt x="1906" y="350"/>
                  </a:lnTo>
                  <a:lnTo>
                    <a:pt x="2027" y="350"/>
                  </a:lnTo>
                  <a:lnTo>
                    <a:pt x="2148" y="350"/>
                  </a:lnTo>
                  <a:lnTo>
                    <a:pt x="2272" y="350"/>
                  </a:lnTo>
                  <a:lnTo>
                    <a:pt x="2401" y="350"/>
                  </a:lnTo>
                  <a:lnTo>
                    <a:pt x="2533" y="350"/>
                  </a:lnTo>
                  <a:lnTo>
                    <a:pt x="2552" y="349"/>
                  </a:lnTo>
                  <a:lnTo>
                    <a:pt x="2570" y="347"/>
                  </a:lnTo>
                  <a:lnTo>
                    <a:pt x="2588" y="343"/>
                  </a:lnTo>
                  <a:lnTo>
                    <a:pt x="2604" y="338"/>
                  </a:lnTo>
                  <a:lnTo>
                    <a:pt x="2620" y="331"/>
                  </a:lnTo>
                  <a:lnTo>
                    <a:pt x="2634" y="323"/>
                  </a:lnTo>
                  <a:lnTo>
                    <a:pt x="2648" y="314"/>
                  </a:lnTo>
                  <a:lnTo>
                    <a:pt x="2660" y="303"/>
                  </a:lnTo>
                  <a:lnTo>
                    <a:pt x="2670" y="291"/>
                  </a:lnTo>
                  <a:lnTo>
                    <a:pt x="2680" y="278"/>
                  </a:lnTo>
                  <a:lnTo>
                    <a:pt x="2688" y="263"/>
                  </a:lnTo>
                  <a:lnTo>
                    <a:pt x="2695" y="248"/>
                  </a:lnTo>
                  <a:lnTo>
                    <a:pt x="2700" y="232"/>
                  </a:lnTo>
                  <a:lnTo>
                    <a:pt x="2704" y="214"/>
                  </a:lnTo>
                  <a:lnTo>
                    <a:pt x="2706" y="195"/>
                  </a:lnTo>
                  <a:lnTo>
                    <a:pt x="2707" y="176"/>
                  </a:lnTo>
                  <a:lnTo>
                    <a:pt x="2706" y="156"/>
                  </a:lnTo>
                  <a:lnTo>
                    <a:pt x="2704" y="137"/>
                  </a:lnTo>
                  <a:lnTo>
                    <a:pt x="2700" y="120"/>
                  </a:lnTo>
                  <a:lnTo>
                    <a:pt x="2695" y="104"/>
                  </a:lnTo>
                  <a:lnTo>
                    <a:pt x="2688" y="88"/>
                  </a:lnTo>
                  <a:lnTo>
                    <a:pt x="2680" y="74"/>
                  </a:lnTo>
                  <a:lnTo>
                    <a:pt x="2671" y="61"/>
                  </a:lnTo>
                  <a:lnTo>
                    <a:pt x="2661" y="48"/>
                  </a:lnTo>
                  <a:lnTo>
                    <a:pt x="2649" y="37"/>
                  </a:lnTo>
                  <a:lnTo>
                    <a:pt x="2635" y="28"/>
                  </a:lnTo>
                  <a:lnTo>
                    <a:pt x="2622" y="20"/>
                  </a:lnTo>
                  <a:lnTo>
                    <a:pt x="2606" y="14"/>
                  </a:lnTo>
                  <a:lnTo>
                    <a:pt x="2590" y="8"/>
                  </a:lnTo>
                  <a:lnTo>
                    <a:pt x="2572" y="3"/>
                  </a:lnTo>
                  <a:lnTo>
                    <a:pt x="2554" y="1"/>
                  </a:lnTo>
                  <a:lnTo>
                    <a:pt x="2535" y="0"/>
                  </a:lnTo>
                  <a:lnTo>
                    <a:pt x="582" y="0"/>
                  </a:lnTo>
                  <a:lnTo>
                    <a:pt x="544" y="1"/>
                  </a:lnTo>
                  <a:lnTo>
                    <a:pt x="508" y="2"/>
                  </a:lnTo>
                  <a:lnTo>
                    <a:pt x="472" y="5"/>
                  </a:lnTo>
                  <a:lnTo>
                    <a:pt x="440" y="9"/>
                  </a:lnTo>
                  <a:lnTo>
                    <a:pt x="407" y="14"/>
                  </a:lnTo>
                  <a:lnTo>
                    <a:pt x="376" y="19"/>
                  </a:lnTo>
                  <a:lnTo>
                    <a:pt x="346" y="26"/>
                  </a:lnTo>
                  <a:lnTo>
                    <a:pt x="318" y="34"/>
                  </a:lnTo>
                  <a:lnTo>
                    <a:pt x="291" y="43"/>
                  </a:lnTo>
                  <a:lnTo>
                    <a:pt x="265" y="53"/>
                  </a:lnTo>
                  <a:lnTo>
                    <a:pt x="241" y="64"/>
                  </a:lnTo>
                  <a:lnTo>
                    <a:pt x="217" y="78"/>
                  </a:lnTo>
                  <a:lnTo>
                    <a:pt x="196" y="91"/>
                  </a:lnTo>
                  <a:lnTo>
                    <a:pt x="174" y="106"/>
                  </a:lnTo>
                  <a:lnTo>
                    <a:pt x="155" y="122"/>
                  </a:lnTo>
                  <a:lnTo>
                    <a:pt x="137" y="138"/>
                  </a:lnTo>
                  <a:lnTo>
                    <a:pt x="121" y="156"/>
                  </a:lnTo>
                  <a:lnTo>
                    <a:pt x="105" y="177"/>
                  </a:lnTo>
                  <a:lnTo>
                    <a:pt x="90" y="197"/>
                  </a:lnTo>
                  <a:lnTo>
                    <a:pt x="77" y="219"/>
                  </a:lnTo>
                  <a:lnTo>
                    <a:pt x="64" y="242"/>
                  </a:lnTo>
                  <a:lnTo>
                    <a:pt x="53" y="267"/>
                  </a:lnTo>
                  <a:lnTo>
                    <a:pt x="43" y="293"/>
                  </a:lnTo>
                  <a:lnTo>
                    <a:pt x="34" y="320"/>
                  </a:lnTo>
                  <a:lnTo>
                    <a:pt x="26" y="348"/>
                  </a:lnTo>
                  <a:lnTo>
                    <a:pt x="19" y="378"/>
                  </a:lnTo>
                  <a:lnTo>
                    <a:pt x="14" y="408"/>
                  </a:lnTo>
                  <a:lnTo>
                    <a:pt x="8" y="441"/>
                  </a:lnTo>
                  <a:lnTo>
                    <a:pt x="5" y="474"/>
                  </a:lnTo>
                  <a:lnTo>
                    <a:pt x="3" y="509"/>
                  </a:lnTo>
                  <a:lnTo>
                    <a:pt x="2" y="546"/>
                  </a:lnTo>
                  <a:lnTo>
                    <a:pt x="0" y="583"/>
                  </a:lnTo>
                  <a:lnTo>
                    <a:pt x="0" y="1398"/>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0" name="Freeform 9"/>
            <p:cNvSpPr>
              <a:spLocks noEditPoints="1"/>
            </p:cNvSpPr>
            <p:nvPr userDrawn="1"/>
          </p:nvSpPr>
          <p:spPr bwMode="auto">
            <a:xfrm>
              <a:off x="6502401" y="3114675"/>
              <a:ext cx="922338" cy="628650"/>
            </a:xfrm>
            <a:custGeom>
              <a:avLst/>
              <a:gdLst>
                <a:gd name="T0" fmla="*/ 496 w 2906"/>
                <a:gd name="T1" fmla="*/ 1622 h 1980"/>
                <a:gd name="T2" fmla="*/ 441 w 2906"/>
                <a:gd name="T3" fmla="*/ 1604 h 1980"/>
                <a:gd name="T4" fmla="*/ 407 w 2906"/>
                <a:gd name="T5" fmla="*/ 1582 h 1980"/>
                <a:gd name="T6" fmla="*/ 382 w 2906"/>
                <a:gd name="T7" fmla="*/ 1553 h 1980"/>
                <a:gd name="T8" fmla="*/ 364 w 2906"/>
                <a:gd name="T9" fmla="*/ 1514 h 1980"/>
                <a:gd name="T10" fmla="*/ 350 w 2906"/>
                <a:gd name="T11" fmla="*/ 1425 h 1980"/>
                <a:gd name="T12" fmla="*/ 352 w 2906"/>
                <a:gd name="T13" fmla="*/ 521 h 1980"/>
                <a:gd name="T14" fmla="*/ 368 w 2906"/>
                <a:gd name="T15" fmla="*/ 451 h 1980"/>
                <a:gd name="T16" fmla="*/ 387 w 2906"/>
                <a:gd name="T17" fmla="*/ 416 h 1980"/>
                <a:gd name="T18" fmla="*/ 415 w 2906"/>
                <a:gd name="T19" fmla="*/ 389 h 1980"/>
                <a:gd name="T20" fmla="*/ 451 w 2906"/>
                <a:gd name="T21" fmla="*/ 370 h 1980"/>
                <a:gd name="T22" fmla="*/ 522 w 2906"/>
                <a:gd name="T23" fmla="*/ 353 h 1980"/>
                <a:gd name="T24" fmla="*/ 2356 w 2906"/>
                <a:gd name="T25" fmla="*/ 351 h 1980"/>
                <a:gd name="T26" fmla="*/ 2446 w 2906"/>
                <a:gd name="T27" fmla="*/ 367 h 1980"/>
                <a:gd name="T28" fmla="*/ 2484 w 2906"/>
                <a:gd name="T29" fmla="*/ 385 h 1980"/>
                <a:gd name="T30" fmla="*/ 2513 w 2906"/>
                <a:gd name="T31" fmla="*/ 411 h 1980"/>
                <a:gd name="T32" fmla="*/ 2534 w 2906"/>
                <a:gd name="T33" fmla="*/ 444 h 1980"/>
                <a:gd name="T34" fmla="*/ 2551 w 2906"/>
                <a:gd name="T35" fmla="*/ 498 h 1980"/>
                <a:gd name="T36" fmla="*/ 2558 w 2906"/>
                <a:gd name="T37" fmla="*/ 633 h 1980"/>
                <a:gd name="T38" fmla="*/ 2558 w 2906"/>
                <a:gd name="T39" fmla="*/ 837 h 1980"/>
                <a:gd name="T40" fmla="*/ 2558 w 2906"/>
                <a:gd name="T41" fmla="*/ 1040 h 1980"/>
                <a:gd name="T42" fmla="*/ 2558 w 2906"/>
                <a:gd name="T43" fmla="*/ 1242 h 1980"/>
                <a:gd name="T44" fmla="*/ 2557 w 2906"/>
                <a:gd name="T45" fmla="*/ 1425 h 1980"/>
                <a:gd name="T46" fmla="*/ 2542 w 2906"/>
                <a:gd name="T47" fmla="*/ 1514 h 1980"/>
                <a:gd name="T48" fmla="*/ 2525 w 2906"/>
                <a:gd name="T49" fmla="*/ 1553 h 1980"/>
                <a:gd name="T50" fmla="*/ 2499 w 2906"/>
                <a:gd name="T51" fmla="*/ 1582 h 1980"/>
                <a:gd name="T52" fmla="*/ 2466 w 2906"/>
                <a:gd name="T53" fmla="*/ 1604 h 1980"/>
                <a:gd name="T54" fmla="*/ 2411 w 2906"/>
                <a:gd name="T55" fmla="*/ 1622 h 1980"/>
                <a:gd name="T56" fmla="*/ 581 w 2906"/>
                <a:gd name="T57" fmla="*/ 1630 h 1980"/>
                <a:gd name="T58" fmla="*/ 5 w 2906"/>
                <a:gd name="T59" fmla="*/ 1504 h 1980"/>
                <a:gd name="T60" fmla="*/ 26 w 2906"/>
                <a:gd name="T61" fmla="*/ 1630 h 1980"/>
                <a:gd name="T62" fmla="*/ 64 w 2906"/>
                <a:gd name="T63" fmla="*/ 1736 h 1980"/>
                <a:gd name="T64" fmla="*/ 121 w 2906"/>
                <a:gd name="T65" fmla="*/ 1823 h 1980"/>
                <a:gd name="T66" fmla="*/ 196 w 2906"/>
                <a:gd name="T67" fmla="*/ 1889 h 1980"/>
                <a:gd name="T68" fmla="*/ 291 w 2906"/>
                <a:gd name="T69" fmla="*/ 1937 h 1980"/>
                <a:gd name="T70" fmla="*/ 407 w 2906"/>
                <a:gd name="T71" fmla="*/ 1967 h 1980"/>
                <a:gd name="T72" fmla="*/ 544 w 2906"/>
                <a:gd name="T73" fmla="*/ 1980 h 1980"/>
                <a:gd name="T74" fmla="*/ 2399 w 2906"/>
                <a:gd name="T75" fmla="*/ 1978 h 1980"/>
                <a:gd name="T76" fmla="*/ 2531 w 2906"/>
                <a:gd name="T77" fmla="*/ 1961 h 1980"/>
                <a:gd name="T78" fmla="*/ 2641 w 2906"/>
                <a:gd name="T79" fmla="*/ 1926 h 1980"/>
                <a:gd name="T80" fmla="*/ 2732 w 2906"/>
                <a:gd name="T81" fmla="*/ 1874 h 1980"/>
                <a:gd name="T82" fmla="*/ 2803 w 2906"/>
                <a:gd name="T83" fmla="*/ 1802 h 1980"/>
                <a:gd name="T84" fmla="*/ 2854 w 2906"/>
                <a:gd name="T85" fmla="*/ 1711 h 1980"/>
                <a:gd name="T86" fmla="*/ 2888 w 2906"/>
                <a:gd name="T87" fmla="*/ 1601 h 1980"/>
                <a:gd name="T88" fmla="*/ 2904 w 2906"/>
                <a:gd name="T89" fmla="*/ 1468 h 1980"/>
                <a:gd name="T90" fmla="*/ 2906 w 2906"/>
                <a:gd name="T91" fmla="*/ 542 h 1980"/>
                <a:gd name="T92" fmla="*/ 2894 w 2906"/>
                <a:gd name="T93" fmla="*/ 406 h 1980"/>
                <a:gd name="T94" fmla="*/ 2864 w 2906"/>
                <a:gd name="T95" fmla="*/ 290 h 1980"/>
                <a:gd name="T96" fmla="*/ 2817 w 2906"/>
                <a:gd name="T97" fmla="*/ 196 h 1980"/>
                <a:gd name="T98" fmla="*/ 2751 w 2906"/>
                <a:gd name="T99" fmla="*/ 120 h 1980"/>
                <a:gd name="T100" fmla="*/ 2666 w 2906"/>
                <a:gd name="T101" fmla="*/ 64 h 1980"/>
                <a:gd name="T102" fmla="*/ 2560 w 2906"/>
                <a:gd name="T103" fmla="*/ 26 h 1980"/>
                <a:gd name="T104" fmla="*/ 2434 w 2906"/>
                <a:gd name="T105" fmla="*/ 5 h 1980"/>
                <a:gd name="T106" fmla="*/ 581 w 2906"/>
                <a:gd name="T107" fmla="*/ 0 h 1980"/>
                <a:gd name="T108" fmla="*/ 438 w 2906"/>
                <a:gd name="T109" fmla="*/ 9 h 1980"/>
                <a:gd name="T110" fmla="*/ 318 w 2906"/>
                <a:gd name="T111" fmla="*/ 34 h 1980"/>
                <a:gd name="T112" fmla="*/ 217 w 2906"/>
                <a:gd name="T113" fmla="*/ 77 h 1980"/>
                <a:gd name="T114" fmla="*/ 137 w 2906"/>
                <a:gd name="T115" fmla="*/ 137 h 1980"/>
                <a:gd name="T116" fmla="*/ 77 w 2906"/>
                <a:gd name="T117" fmla="*/ 217 h 1980"/>
                <a:gd name="T118" fmla="*/ 34 w 2906"/>
                <a:gd name="T119" fmla="*/ 317 h 1980"/>
                <a:gd name="T120" fmla="*/ 8 w 2906"/>
                <a:gd name="T121" fmla="*/ 438 h 1980"/>
                <a:gd name="T122" fmla="*/ 0 w 2906"/>
                <a:gd name="T123" fmla="*/ 579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06" h="1980">
                  <a:moveTo>
                    <a:pt x="581" y="1630"/>
                  </a:moveTo>
                  <a:lnTo>
                    <a:pt x="550" y="1629"/>
                  </a:lnTo>
                  <a:lnTo>
                    <a:pt x="522" y="1627"/>
                  </a:lnTo>
                  <a:lnTo>
                    <a:pt x="496" y="1622"/>
                  </a:lnTo>
                  <a:lnTo>
                    <a:pt x="472" y="1617"/>
                  </a:lnTo>
                  <a:lnTo>
                    <a:pt x="461" y="1613"/>
                  </a:lnTo>
                  <a:lnTo>
                    <a:pt x="451" y="1609"/>
                  </a:lnTo>
                  <a:lnTo>
                    <a:pt x="441" y="1604"/>
                  </a:lnTo>
                  <a:lnTo>
                    <a:pt x="432" y="1600"/>
                  </a:lnTo>
                  <a:lnTo>
                    <a:pt x="423" y="1594"/>
                  </a:lnTo>
                  <a:lnTo>
                    <a:pt x="415" y="1589"/>
                  </a:lnTo>
                  <a:lnTo>
                    <a:pt x="407" y="1582"/>
                  </a:lnTo>
                  <a:lnTo>
                    <a:pt x="400" y="1575"/>
                  </a:lnTo>
                  <a:lnTo>
                    <a:pt x="394" y="1568"/>
                  </a:lnTo>
                  <a:lnTo>
                    <a:pt x="387" y="1560"/>
                  </a:lnTo>
                  <a:lnTo>
                    <a:pt x="382" y="1553"/>
                  </a:lnTo>
                  <a:lnTo>
                    <a:pt x="377" y="1544"/>
                  </a:lnTo>
                  <a:lnTo>
                    <a:pt x="372" y="1535"/>
                  </a:lnTo>
                  <a:lnTo>
                    <a:pt x="368" y="1524"/>
                  </a:lnTo>
                  <a:lnTo>
                    <a:pt x="364" y="1514"/>
                  </a:lnTo>
                  <a:lnTo>
                    <a:pt x="361" y="1503"/>
                  </a:lnTo>
                  <a:lnTo>
                    <a:pt x="355" y="1479"/>
                  </a:lnTo>
                  <a:lnTo>
                    <a:pt x="352" y="1454"/>
                  </a:lnTo>
                  <a:lnTo>
                    <a:pt x="350" y="1425"/>
                  </a:lnTo>
                  <a:lnTo>
                    <a:pt x="349" y="1395"/>
                  </a:lnTo>
                  <a:lnTo>
                    <a:pt x="349" y="579"/>
                  </a:lnTo>
                  <a:lnTo>
                    <a:pt x="350" y="549"/>
                  </a:lnTo>
                  <a:lnTo>
                    <a:pt x="352" y="521"/>
                  </a:lnTo>
                  <a:lnTo>
                    <a:pt x="355" y="496"/>
                  </a:lnTo>
                  <a:lnTo>
                    <a:pt x="361" y="473"/>
                  </a:lnTo>
                  <a:lnTo>
                    <a:pt x="364" y="461"/>
                  </a:lnTo>
                  <a:lnTo>
                    <a:pt x="368" y="451"/>
                  </a:lnTo>
                  <a:lnTo>
                    <a:pt x="372" y="442"/>
                  </a:lnTo>
                  <a:lnTo>
                    <a:pt x="377" y="433"/>
                  </a:lnTo>
                  <a:lnTo>
                    <a:pt x="382" y="424"/>
                  </a:lnTo>
                  <a:lnTo>
                    <a:pt x="387" y="416"/>
                  </a:lnTo>
                  <a:lnTo>
                    <a:pt x="394" y="410"/>
                  </a:lnTo>
                  <a:lnTo>
                    <a:pt x="400" y="402"/>
                  </a:lnTo>
                  <a:lnTo>
                    <a:pt x="407" y="396"/>
                  </a:lnTo>
                  <a:lnTo>
                    <a:pt x="415" y="389"/>
                  </a:lnTo>
                  <a:lnTo>
                    <a:pt x="423" y="384"/>
                  </a:lnTo>
                  <a:lnTo>
                    <a:pt x="432" y="379"/>
                  </a:lnTo>
                  <a:lnTo>
                    <a:pt x="441" y="375"/>
                  </a:lnTo>
                  <a:lnTo>
                    <a:pt x="451" y="370"/>
                  </a:lnTo>
                  <a:lnTo>
                    <a:pt x="461" y="367"/>
                  </a:lnTo>
                  <a:lnTo>
                    <a:pt x="472" y="363"/>
                  </a:lnTo>
                  <a:lnTo>
                    <a:pt x="496" y="358"/>
                  </a:lnTo>
                  <a:lnTo>
                    <a:pt x="522" y="353"/>
                  </a:lnTo>
                  <a:lnTo>
                    <a:pt x="550" y="351"/>
                  </a:lnTo>
                  <a:lnTo>
                    <a:pt x="581" y="350"/>
                  </a:lnTo>
                  <a:lnTo>
                    <a:pt x="2325" y="350"/>
                  </a:lnTo>
                  <a:lnTo>
                    <a:pt x="2356" y="351"/>
                  </a:lnTo>
                  <a:lnTo>
                    <a:pt x="2385" y="353"/>
                  </a:lnTo>
                  <a:lnTo>
                    <a:pt x="2411" y="358"/>
                  </a:lnTo>
                  <a:lnTo>
                    <a:pt x="2434" y="363"/>
                  </a:lnTo>
                  <a:lnTo>
                    <a:pt x="2446" y="367"/>
                  </a:lnTo>
                  <a:lnTo>
                    <a:pt x="2456" y="371"/>
                  </a:lnTo>
                  <a:lnTo>
                    <a:pt x="2466" y="375"/>
                  </a:lnTo>
                  <a:lnTo>
                    <a:pt x="2475" y="380"/>
                  </a:lnTo>
                  <a:lnTo>
                    <a:pt x="2484" y="385"/>
                  </a:lnTo>
                  <a:lnTo>
                    <a:pt x="2492" y="390"/>
                  </a:lnTo>
                  <a:lnTo>
                    <a:pt x="2499" y="397"/>
                  </a:lnTo>
                  <a:lnTo>
                    <a:pt x="2506" y="404"/>
                  </a:lnTo>
                  <a:lnTo>
                    <a:pt x="2513" y="411"/>
                  </a:lnTo>
                  <a:lnTo>
                    <a:pt x="2520" y="419"/>
                  </a:lnTo>
                  <a:lnTo>
                    <a:pt x="2525" y="426"/>
                  </a:lnTo>
                  <a:lnTo>
                    <a:pt x="2530" y="435"/>
                  </a:lnTo>
                  <a:lnTo>
                    <a:pt x="2534" y="444"/>
                  </a:lnTo>
                  <a:lnTo>
                    <a:pt x="2539" y="453"/>
                  </a:lnTo>
                  <a:lnTo>
                    <a:pt x="2542" y="464"/>
                  </a:lnTo>
                  <a:lnTo>
                    <a:pt x="2545" y="475"/>
                  </a:lnTo>
                  <a:lnTo>
                    <a:pt x="2551" y="498"/>
                  </a:lnTo>
                  <a:lnTo>
                    <a:pt x="2554" y="524"/>
                  </a:lnTo>
                  <a:lnTo>
                    <a:pt x="2557" y="552"/>
                  </a:lnTo>
                  <a:lnTo>
                    <a:pt x="2558" y="583"/>
                  </a:lnTo>
                  <a:lnTo>
                    <a:pt x="2558" y="633"/>
                  </a:lnTo>
                  <a:lnTo>
                    <a:pt x="2558" y="684"/>
                  </a:lnTo>
                  <a:lnTo>
                    <a:pt x="2558" y="736"/>
                  </a:lnTo>
                  <a:lnTo>
                    <a:pt x="2558" y="786"/>
                  </a:lnTo>
                  <a:lnTo>
                    <a:pt x="2558" y="837"/>
                  </a:lnTo>
                  <a:lnTo>
                    <a:pt x="2558" y="888"/>
                  </a:lnTo>
                  <a:lnTo>
                    <a:pt x="2558" y="938"/>
                  </a:lnTo>
                  <a:lnTo>
                    <a:pt x="2558" y="989"/>
                  </a:lnTo>
                  <a:lnTo>
                    <a:pt x="2558" y="1040"/>
                  </a:lnTo>
                  <a:lnTo>
                    <a:pt x="2558" y="1090"/>
                  </a:lnTo>
                  <a:lnTo>
                    <a:pt x="2558" y="1141"/>
                  </a:lnTo>
                  <a:lnTo>
                    <a:pt x="2558" y="1191"/>
                  </a:lnTo>
                  <a:lnTo>
                    <a:pt x="2558" y="1242"/>
                  </a:lnTo>
                  <a:lnTo>
                    <a:pt x="2558" y="1294"/>
                  </a:lnTo>
                  <a:lnTo>
                    <a:pt x="2558" y="1344"/>
                  </a:lnTo>
                  <a:lnTo>
                    <a:pt x="2558" y="1395"/>
                  </a:lnTo>
                  <a:lnTo>
                    <a:pt x="2557" y="1425"/>
                  </a:lnTo>
                  <a:lnTo>
                    <a:pt x="2554" y="1454"/>
                  </a:lnTo>
                  <a:lnTo>
                    <a:pt x="2551" y="1479"/>
                  </a:lnTo>
                  <a:lnTo>
                    <a:pt x="2545" y="1503"/>
                  </a:lnTo>
                  <a:lnTo>
                    <a:pt x="2542" y="1514"/>
                  </a:lnTo>
                  <a:lnTo>
                    <a:pt x="2539" y="1524"/>
                  </a:lnTo>
                  <a:lnTo>
                    <a:pt x="2534" y="1535"/>
                  </a:lnTo>
                  <a:lnTo>
                    <a:pt x="2530" y="1544"/>
                  </a:lnTo>
                  <a:lnTo>
                    <a:pt x="2525" y="1553"/>
                  </a:lnTo>
                  <a:lnTo>
                    <a:pt x="2520" y="1560"/>
                  </a:lnTo>
                  <a:lnTo>
                    <a:pt x="2513" y="1568"/>
                  </a:lnTo>
                  <a:lnTo>
                    <a:pt x="2506" y="1575"/>
                  </a:lnTo>
                  <a:lnTo>
                    <a:pt x="2499" y="1582"/>
                  </a:lnTo>
                  <a:lnTo>
                    <a:pt x="2492" y="1589"/>
                  </a:lnTo>
                  <a:lnTo>
                    <a:pt x="2484" y="1594"/>
                  </a:lnTo>
                  <a:lnTo>
                    <a:pt x="2475" y="1600"/>
                  </a:lnTo>
                  <a:lnTo>
                    <a:pt x="2466" y="1604"/>
                  </a:lnTo>
                  <a:lnTo>
                    <a:pt x="2456" y="1609"/>
                  </a:lnTo>
                  <a:lnTo>
                    <a:pt x="2446" y="1613"/>
                  </a:lnTo>
                  <a:lnTo>
                    <a:pt x="2434" y="1617"/>
                  </a:lnTo>
                  <a:lnTo>
                    <a:pt x="2411" y="1622"/>
                  </a:lnTo>
                  <a:lnTo>
                    <a:pt x="2385" y="1627"/>
                  </a:lnTo>
                  <a:lnTo>
                    <a:pt x="2356" y="1630"/>
                  </a:lnTo>
                  <a:lnTo>
                    <a:pt x="2325" y="1631"/>
                  </a:lnTo>
                  <a:lnTo>
                    <a:pt x="581" y="1630"/>
                  </a:lnTo>
                  <a:close/>
                  <a:moveTo>
                    <a:pt x="0" y="1395"/>
                  </a:moveTo>
                  <a:lnTo>
                    <a:pt x="2" y="1432"/>
                  </a:lnTo>
                  <a:lnTo>
                    <a:pt x="3" y="1468"/>
                  </a:lnTo>
                  <a:lnTo>
                    <a:pt x="5" y="1504"/>
                  </a:lnTo>
                  <a:lnTo>
                    <a:pt x="8" y="1537"/>
                  </a:lnTo>
                  <a:lnTo>
                    <a:pt x="13" y="1569"/>
                  </a:lnTo>
                  <a:lnTo>
                    <a:pt x="20" y="1601"/>
                  </a:lnTo>
                  <a:lnTo>
                    <a:pt x="26" y="1630"/>
                  </a:lnTo>
                  <a:lnTo>
                    <a:pt x="34" y="1658"/>
                  </a:lnTo>
                  <a:lnTo>
                    <a:pt x="43" y="1685"/>
                  </a:lnTo>
                  <a:lnTo>
                    <a:pt x="53" y="1711"/>
                  </a:lnTo>
                  <a:lnTo>
                    <a:pt x="64" y="1736"/>
                  </a:lnTo>
                  <a:lnTo>
                    <a:pt x="77" y="1760"/>
                  </a:lnTo>
                  <a:lnTo>
                    <a:pt x="90" y="1781"/>
                  </a:lnTo>
                  <a:lnTo>
                    <a:pt x="105" y="1802"/>
                  </a:lnTo>
                  <a:lnTo>
                    <a:pt x="121" y="1823"/>
                  </a:lnTo>
                  <a:lnTo>
                    <a:pt x="137" y="1841"/>
                  </a:lnTo>
                  <a:lnTo>
                    <a:pt x="155" y="1857"/>
                  </a:lnTo>
                  <a:lnTo>
                    <a:pt x="175" y="1874"/>
                  </a:lnTo>
                  <a:lnTo>
                    <a:pt x="196" y="1889"/>
                  </a:lnTo>
                  <a:lnTo>
                    <a:pt x="217" y="1902"/>
                  </a:lnTo>
                  <a:lnTo>
                    <a:pt x="241" y="1915"/>
                  </a:lnTo>
                  <a:lnTo>
                    <a:pt x="266" y="1926"/>
                  </a:lnTo>
                  <a:lnTo>
                    <a:pt x="291" y="1937"/>
                  </a:lnTo>
                  <a:lnTo>
                    <a:pt x="318" y="1946"/>
                  </a:lnTo>
                  <a:lnTo>
                    <a:pt x="346" y="1954"/>
                  </a:lnTo>
                  <a:lnTo>
                    <a:pt x="376" y="1961"/>
                  </a:lnTo>
                  <a:lnTo>
                    <a:pt x="407" y="1967"/>
                  </a:lnTo>
                  <a:lnTo>
                    <a:pt x="438" y="1972"/>
                  </a:lnTo>
                  <a:lnTo>
                    <a:pt x="472" y="1976"/>
                  </a:lnTo>
                  <a:lnTo>
                    <a:pt x="507" y="1978"/>
                  </a:lnTo>
                  <a:lnTo>
                    <a:pt x="544" y="1980"/>
                  </a:lnTo>
                  <a:lnTo>
                    <a:pt x="581" y="1980"/>
                  </a:lnTo>
                  <a:lnTo>
                    <a:pt x="2325" y="1980"/>
                  </a:lnTo>
                  <a:lnTo>
                    <a:pt x="2362" y="1980"/>
                  </a:lnTo>
                  <a:lnTo>
                    <a:pt x="2399" y="1978"/>
                  </a:lnTo>
                  <a:lnTo>
                    <a:pt x="2434" y="1976"/>
                  </a:lnTo>
                  <a:lnTo>
                    <a:pt x="2468" y="1972"/>
                  </a:lnTo>
                  <a:lnTo>
                    <a:pt x="2499" y="1967"/>
                  </a:lnTo>
                  <a:lnTo>
                    <a:pt x="2531" y="1961"/>
                  </a:lnTo>
                  <a:lnTo>
                    <a:pt x="2560" y="1954"/>
                  </a:lnTo>
                  <a:lnTo>
                    <a:pt x="2589" y="1946"/>
                  </a:lnTo>
                  <a:lnTo>
                    <a:pt x="2616" y="1937"/>
                  </a:lnTo>
                  <a:lnTo>
                    <a:pt x="2641" y="1926"/>
                  </a:lnTo>
                  <a:lnTo>
                    <a:pt x="2666" y="1915"/>
                  </a:lnTo>
                  <a:lnTo>
                    <a:pt x="2689" y="1902"/>
                  </a:lnTo>
                  <a:lnTo>
                    <a:pt x="2711" y="1889"/>
                  </a:lnTo>
                  <a:lnTo>
                    <a:pt x="2732" y="1874"/>
                  </a:lnTo>
                  <a:lnTo>
                    <a:pt x="2751" y="1857"/>
                  </a:lnTo>
                  <a:lnTo>
                    <a:pt x="2769" y="1841"/>
                  </a:lnTo>
                  <a:lnTo>
                    <a:pt x="2786" y="1823"/>
                  </a:lnTo>
                  <a:lnTo>
                    <a:pt x="2803" y="1802"/>
                  </a:lnTo>
                  <a:lnTo>
                    <a:pt x="2817" y="1781"/>
                  </a:lnTo>
                  <a:lnTo>
                    <a:pt x="2831" y="1760"/>
                  </a:lnTo>
                  <a:lnTo>
                    <a:pt x="2843" y="1736"/>
                  </a:lnTo>
                  <a:lnTo>
                    <a:pt x="2854" y="1711"/>
                  </a:lnTo>
                  <a:lnTo>
                    <a:pt x="2864" y="1685"/>
                  </a:lnTo>
                  <a:lnTo>
                    <a:pt x="2873" y="1658"/>
                  </a:lnTo>
                  <a:lnTo>
                    <a:pt x="2881" y="1630"/>
                  </a:lnTo>
                  <a:lnTo>
                    <a:pt x="2888" y="1601"/>
                  </a:lnTo>
                  <a:lnTo>
                    <a:pt x="2894" y="1569"/>
                  </a:lnTo>
                  <a:lnTo>
                    <a:pt x="2898" y="1537"/>
                  </a:lnTo>
                  <a:lnTo>
                    <a:pt x="2902" y="1504"/>
                  </a:lnTo>
                  <a:lnTo>
                    <a:pt x="2904" y="1468"/>
                  </a:lnTo>
                  <a:lnTo>
                    <a:pt x="2906" y="1432"/>
                  </a:lnTo>
                  <a:lnTo>
                    <a:pt x="2906" y="1395"/>
                  </a:lnTo>
                  <a:lnTo>
                    <a:pt x="2906" y="579"/>
                  </a:lnTo>
                  <a:lnTo>
                    <a:pt x="2906" y="542"/>
                  </a:lnTo>
                  <a:lnTo>
                    <a:pt x="2904" y="506"/>
                  </a:lnTo>
                  <a:lnTo>
                    <a:pt x="2902" y="471"/>
                  </a:lnTo>
                  <a:lnTo>
                    <a:pt x="2898" y="438"/>
                  </a:lnTo>
                  <a:lnTo>
                    <a:pt x="2894" y="406"/>
                  </a:lnTo>
                  <a:lnTo>
                    <a:pt x="2888" y="375"/>
                  </a:lnTo>
                  <a:lnTo>
                    <a:pt x="2881" y="345"/>
                  </a:lnTo>
                  <a:lnTo>
                    <a:pt x="2873" y="317"/>
                  </a:lnTo>
                  <a:lnTo>
                    <a:pt x="2864" y="290"/>
                  </a:lnTo>
                  <a:lnTo>
                    <a:pt x="2854" y="264"/>
                  </a:lnTo>
                  <a:lnTo>
                    <a:pt x="2843" y="241"/>
                  </a:lnTo>
                  <a:lnTo>
                    <a:pt x="2831" y="217"/>
                  </a:lnTo>
                  <a:lnTo>
                    <a:pt x="2817" y="196"/>
                  </a:lnTo>
                  <a:lnTo>
                    <a:pt x="2803" y="174"/>
                  </a:lnTo>
                  <a:lnTo>
                    <a:pt x="2786" y="155"/>
                  </a:lnTo>
                  <a:lnTo>
                    <a:pt x="2769" y="137"/>
                  </a:lnTo>
                  <a:lnTo>
                    <a:pt x="2751" y="120"/>
                  </a:lnTo>
                  <a:lnTo>
                    <a:pt x="2732" y="105"/>
                  </a:lnTo>
                  <a:lnTo>
                    <a:pt x="2711" y="90"/>
                  </a:lnTo>
                  <a:lnTo>
                    <a:pt x="2689" y="77"/>
                  </a:lnTo>
                  <a:lnTo>
                    <a:pt x="2666" y="64"/>
                  </a:lnTo>
                  <a:lnTo>
                    <a:pt x="2641" y="53"/>
                  </a:lnTo>
                  <a:lnTo>
                    <a:pt x="2616" y="43"/>
                  </a:lnTo>
                  <a:lnTo>
                    <a:pt x="2589" y="34"/>
                  </a:lnTo>
                  <a:lnTo>
                    <a:pt x="2560" y="26"/>
                  </a:lnTo>
                  <a:lnTo>
                    <a:pt x="2531" y="19"/>
                  </a:lnTo>
                  <a:lnTo>
                    <a:pt x="2499" y="14"/>
                  </a:lnTo>
                  <a:lnTo>
                    <a:pt x="2468" y="9"/>
                  </a:lnTo>
                  <a:lnTo>
                    <a:pt x="2434" y="5"/>
                  </a:lnTo>
                  <a:lnTo>
                    <a:pt x="2399" y="2"/>
                  </a:lnTo>
                  <a:lnTo>
                    <a:pt x="2362" y="1"/>
                  </a:lnTo>
                  <a:lnTo>
                    <a:pt x="2325" y="0"/>
                  </a:lnTo>
                  <a:lnTo>
                    <a:pt x="581" y="0"/>
                  </a:lnTo>
                  <a:lnTo>
                    <a:pt x="544" y="1"/>
                  </a:lnTo>
                  <a:lnTo>
                    <a:pt x="507" y="2"/>
                  </a:lnTo>
                  <a:lnTo>
                    <a:pt x="472" y="5"/>
                  </a:lnTo>
                  <a:lnTo>
                    <a:pt x="438" y="9"/>
                  </a:lnTo>
                  <a:lnTo>
                    <a:pt x="407" y="14"/>
                  </a:lnTo>
                  <a:lnTo>
                    <a:pt x="376" y="19"/>
                  </a:lnTo>
                  <a:lnTo>
                    <a:pt x="346" y="26"/>
                  </a:lnTo>
                  <a:lnTo>
                    <a:pt x="318" y="34"/>
                  </a:lnTo>
                  <a:lnTo>
                    <a:pt x="291" y="43"/>
                  </a:lnTo>
                  <a:lnTo>
                    <a:pt x="266" y="53"/>
                  </a:lnTo>
                  <a:lnTo>
                    <a:pt x="241" y="64"/>
                  </a:lnTo>
                  <a:lnTo>
                    <a:pt x="217" y="77"/>
                  </a:lnTo>
                  <a:lnTo>
                    <a:pt x="196" y="90"/>
                  </a:lnTo>
                  <a:lnTo>
                    <a:pt x="175" y="105"/>
                  </a:lnTo>
                  <a:lnTo>
                    <a:pt x="155" y="120"/>
                  </a:lnTo>
                  <a:lnTo>
                    <a:pt x="137" y="137"/>
                  </a:lnTo>
                  <a:lnTo>
                    <a:pt x="121" y="155"/>
                  </a:lnTo>
                  <a:lnTo>
                    <a:pt x="105" y="174"/>
                  </a:lnTo>
                  <a:lnTo>
                    <a:pt x="90" y="196"/>
                  </a:lnTo>
                  <a:lnTo>
                    <a:pt x="77" y="217"/>
                  </a:lnTo>
                  <a:lnTo>
                    <a:pt x="64" y="241"/>
                  </a:lnTo>
                  <a:lnTo>
                    <a:pt x="53" y="264"/>
                  </a:lnTo>
                  <a:lnTo>
                    <a:pt x="43" y="290"/>
                  </a:lnTo>
                  <a:lnTo>
                    <a:pt x="34" y="317"/>
                  </a:lnTo>
                  <a:lnTo>
                    <a:pt x="26" y="345"/>
                  </a:lnTo>
                  <a:lnTo>
                    <a:pt x="20" y="375"/>
                  </a:lnTo>
                  <a:lnTo>
                    <a:pt x="13" y="406"/>
                  </a:lnTo>
                  <a:lnTo>
                    <a:pt x="8" y="438"/>
                  </a:lnTo>
                  <a:lnTo>
                    <a:pt x="5" y="471"/>
                  </a:lnTo>
                  <a:lnTo>
                    <a:pt x="3" y="506"/>
                  </a:lnTo>
                  <a:lnTo>
                    <a:pt x="2" y="542"/>
                  </a:lnTo>
                  <a:lnTo>
                    <a:pt x="0" y="579"/>
                  </a:lnTo>
                  <a:lnTo>
                    <a:pt x="0" y="1395"/>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sp>
          <p:nvSpPr>
            <p:cNvPr id="21" name="Freeform 10"/>
            <p:cNvSpPr>
              <a:spLocks/>
            </p:cNvSpPr>
            <p:nvPr userDrawn="1"/>
          </p:nvSpPr>
          <p:spPr bwMode="auto">
            <a:xfrm>
              <a:off x="2752726" y="3114675"/>
              <a:ext cx="922338" cy="628650"/>
            </a:xfrm>
            <a:custGeom>
              <a:avLst/>
              <a:gdLst>
                <a:gd name="T0" fmla="*/ 2903 w 2906"/>
                <a:gd name="T1" fmla="*/ 136 h 1980"/>
                <a:gd name="T2" fmla="*/ 2888 w 2906"/>
                <a:gd name="T3" fmla="*/ 87 h 1980"/>
                <a:gd name="T4" fmla="*/ 2860 w 2906"/>
                <a:gd name="T5" fmla="*/ 47 h 1980"/>
                <a:gd name="T6" fmla="*/ 2822 w 2906"/>
                <a:gd name="T7" fmla="*/ 19 h 1980"/>
                <a:gd name="T8" fmla="*/ 2772 w 2906"/>
                <a:gd name="T9" fmla="*/ 3 h 1980"/>
                <a:gd name="T10" fmla="*/ 1975 w 2906"/>
                <a:gd name="T11" fmla="*/ 0 h 1980"/>
                <a:gd name="T12" fmla="*/ 1867 w 2906"/>
                <a:gd name="T13" fmla="*/ 5 h 1980"/>
                <a:gd name="T14" fmla="*/ 1771 w 2906"/>
                <a:gd name="T15" fmla="*/ 19 h 1980"/>
                <a:gd name="T16" fmla="*/ 1687 w 2906"/>
                <a:gd name="T17" fmla="*/ 43 h 1980"/>
                <a:gd name="T18" fmla="*/ 1614 w 2906"/>
                <a:gd name="T19" fmla="*/ 77 h 1980"/>
                <a:gd name="T20" fmla="*/ 1551 w 2906"/>
                <a:gd name="T21" fmla="*/ 122 h 1980"/>
                <a:gd name="T22" fmla="*/ 1499 w 2906"/>
                <a:gd name="T23" fmla="*/ 177 h 1980"/>
                <a:gd name="T24" fmla="*/ 1459 w 2906"/>
                <a:gd name="T25" fmla="*/ 242 h 1980"/>
                <a:gd name="T26" fmla="*/ 1428 w 2906"/>
                <a:gd name="T27" fmla="*/ 320 h 1980"/>
                <a:gd name="T28" fmla="*/ 1407 w 2906"/>
                <a:gd name="T29" fmla="*/ 408 h 1980"/>
                <a:gd name="T30" fmla="*/ 1397 w 2906"/>
                <a:gd name="T31" fmla="*/ 509 h 1980"/>
                <a:gd name="T32" fmla="*/ 1395 w 2906"/>
                <a:gd name="T33" fmla="*/ 1398 h 1980"/>
                <a:gd name="T34" fmla="*/ 1387 w 2906"/>
                <a:gd name="T35" fmla="*/ 1479 h 1980"/>
                <a:gd name="T36" fmla="*/ 1372 w 2906"/>
                <a:gd name="T37" fmla="*/ 1523 h 1980"/>
                <a:gd name="T38" fmla="*/ 1358 w 2906"/>
                <a:gd name="T39" fmla="*/ 1551 h 1980"/>
                <a:gd name="T40" fmla="*/ 1337 w 2906"/>
                <a:gd name="T41" fmla="*/ 1575 h 1980"/>
                <a:gd name="T42" fmla="*/ 1314 w 2906"/>
                <a:gd name="T43" fmla="*/ 1594 h 1980"/>
                <a:gd name="T44" fmla="*/ 1286 w 2906"/>
                <a:gd name="T45" fmla="*/ 1609 h 1980"/>
                <a:gd name="T46" fmla="*/ 1241 w 2906"/>
                <a:gd name="T47" fmla="*/ 1623 h 1980"/>
                <a:gd name="T48" fmla="*/ 1158 w 2906"/>
                <a:gd name="T49" fmla="*/ 1631 h 1980"/>
                <a:gd name="T50" fmla="*/ 130 w 2906"/>
                <a:gd name="T51" fmla="*/ 1634 h 1980"/>
                <a:gd name="T52" fmla="*/ 82 w 2906"/>
                <a:gd name="T53" fmla="*/ 1650 h 1980"/>
                <a:gd name="T54" fmla="*/ 45 w 2906"/>
                <a:gd name="T55" fmla="*/ 1679 h 1980"/>
                <a:gd name="T56" fmla="*/ 18 w 2906"/>
                <a:gd name="T57" fmla="*/ 1718 h 1980"/>
                <a:gd name="T58" fmla="*/ 3 w 2906"/>
                <a:gd name="T59" fmla="*/ 1769 h 1980"/>
                <a:gd name="T60" fmla="*/ 1 w 2906"/>
                <a:gd name="T61" fmla="*/ 1826 h 1980"/>
                <a:gd name="T62" fmla="*/ 11 w 2906"/>
                <a:gd name="T63" fmla="*/ 1878 h 1980"/>
                <a:gd name="T64" fmla="*/ 35 w 2906"/>
                <a:gd name="T65" fmla="*/ 1920 h 1980"/>
                <a:gd name="T66" fmla="*/ 68 w 2906"/>
                <a:gd name="T67" fmla="*/ 1953 h 1980"/>
                <a:gd name="T68" fmla="*/ 113 w 2906"/>
                <a:gd name="T69" fmla="*/ 1973 h 1980"/>
                <a:gd name="T70" fmla="*/ 167 w 2906"/>
                <a:gd name="T71" fmla="*/ 1980 h 1980"/>
                <a:gd name="T72" fmla="*/ 1231 w 2906"/>
                <a:gd name="T73" fmla="*/ 1978 h 1980"/>
                <a:gd name="T74" fmla="*/ 1331 w 2906"/>
                <a:gd name="T75" fmla="*/ 1967 h 1980"/>
                <a:gd name="T76" fmla="*/ 1419 w 2906"/>
                <a:gd name="T77" fmla="*/ 1946 h 1980"/>
                <a:gd name="T78" fmla="*/ 1497 w 2906"/>
                <a:gd name="T79" fmla="*/ 1916 h 1980"/>
                <a:gd name="T80" fmla="*/ 1563 w 2906"/>
                <a:gd name="T81" fmla="*/ 1875 h 1980"/>
                <a:gd name="T82" fmla="*/ 1619 w 2906"/>
                <a:gd name="T83" fmla="*/ 1824 h 1980"/>
                <a:gd name="T84" fmla="*/ 1664 w 2906"/>
                <a:gd name="T85" fmla="*/ 1762 h 1980"/>
                <a:gd name="T86" fmla="*/ 1699 w 2906"/>
                <a:gd name="T87" fmla="*/ 1688 h 1980"/>
                <a:gd name="T88" fmla="*/ 1724 w 2906"/>
                <a:gd name="T89" fmla="*/ 1603 h 1980"/>
                <a:gd name="T90" fmla="*/ 1738 w 2906"/>
                <a:gd name="T91" fmla="*/ 1506 h 1980"/>
                <a:gd name="T92" fmla="*/ 1743 w 2906"/>
                <a:gd name="T93" fmla="*/ 1398 h 1980"/>
                <a:gd name="T94" fmla="*/ 1746 w 2906"/>
                <a:gd name="T95" fmla="*/ 523 h 1980"/>
                <a:gd name="T96" fmla="*/ 1759 w 2906"/>
                <a:gd name="T97" fmla="*/ 462 h 1980"/>
                <a:gd name="T98" fmla="*/ 1772 w 2906"/>
                <a:gd name="T99" fmla="*/ 433 h 1980"/>
                <a:gd name="T100" fmla="*/ 1789 w 2906"/>
                <a:gd name="T101" fmla="*/ 408 h 1980"/>
                <a:gd name="T102" fmla="*/ 1810 w 2906"/>
                <a:gd name="T103" fmla="*/ 388 h 1980"/>
                <a:gd name="T104" fmla="*/ 1837 w 2906"/>
                <a:gd name="T105" fmla="*/ 374 h 1980"/>
                <a:gd name="T106" fmla="*/ 1867 w 2906"/>
                <a:gd name="T107" fmla="*/ 362 h 1980"/>
                <a:gd name="T108" fmla="*/ 1945 w 2906"/>
                <a:gd name="T109" fmla="*/ 351 h 1980"/>
                <a:gd name="T110" fmla="*/ 2751 w 2906"/>
                <a:gd name="T111" fmla="*/ 349 h 1980"/>
                <a:gd name="T112" fmla="*/ 2806 w 2906"/>
                <a:gd name="T113" fmla="*/ 338 h 1980"/>
                <a:gd name="T114" fmla="*/ 2849 w 2906"/>
                <a:gd name="T115" fmla="*/ 313 h 1980"/>
                <a:gd name="T116" fmla="*/ 2881 w 2906"/>
                <a:gd name="T117" fmla="*/ 277 h 1980"/>
                <a:gd name="T118" fmla="*/ 2900 w 2906"/>
                <a:gd name="T119" fmla="*/ 231 h 1980"/>
                <a:gd name="T120" fmla="*/ 2906 w 2906"/>
                <a:gd name="T121" fmla="*/ 174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06" h="1980">
                  <a:moveTo>
                    <a:pt x="2906" y="174"/>
                  </a:moveTo>
                  <a:lnTo>
                    <a:pt x="2905" y="155"/>
                  </a:lnTo>
                  <a:lnTo>
                    <a:pt x="2903" y="136"/>
                  </a:lnTo>
                  <a:lnTo>
                    <a:pt x="2900" y="119"/>
                  </a:lnTo>
                  <a:lnTo>
                    <a:pt x="2894" y="102"/>
                  </a:lnTo>
                  <a:lnTo>
                    <a:pt x="2888" y="87"/>
                  </a:lnTo>
                  <a:lnTo>
                    <a:pt x="2881" y="72"/>
                  </a:lnTo>
                  <a:lnTo>
                    <a:pt x="2872" y="60"/>
                  </a:lnTo>
                  <a:lnTo>
                    <a:pt x="2860" y="47"/>
                  </a:lnTo>
                  <a:lnTo>
                    <a:pt x="2849" y="36"/>
                  </a:lnTo>
                  <a:lnTo>
                    <a:pt x="2836" y="27"/>
                  </a:lnTo>
                  <a:lnTo>
                    <a:pt x="2822" y="19"/>
                  </a:lnTo>
                  <a:lnTo>
                    <a:pt x="2806" y="12"/>
                  </a:lnTo>
                  <a:lnTo>
                    <a:pt x="2790" y="7"/>
                  </a:lnTo>
                  <a:lnTo>
                    <a:pt x="2772" y="3"/>
                  </a:lnTo>
                  <a:lnTo>
                    <a:pt x="2751" y="1"/>
                  </a:lnTo>
                  <a:lnTo>
                    <a:pt x="2731" y="0"/>
                  </a:lnTo>
                  <a:lnTo>
                    <a:pt x="1975" y="0"/>
                  </a:lnTo>
                  <a:lnTo>
                    <a:pt x="1938" y="1"/>
                  </a:lnTo>
                  <a:lnTo>
                    <a:pt x="1902" y="2"/>
                  </a:lnTo>
                  <a:lnTo>
                    <a:pt x="1867" y="5"/>
                  </a:lnTo>
                  <a:lnTo>
                    <a:pt x="1834" y="9"/>
                  </a:lnTo>
                  <a:lnTo>
                    <a:pt x="1802" y="14"/>
                  </a:lnTo>
                  <a:lnTo>
                    <a:pt x="1771" y="19"/>
                  </a:lnTo>
                  <a:lnTo>
                    <a:pt x="1742" y="26"/>
                  </a:lnTo>
                  <a:lnTo>
                    <a:pt x="1714" y="34"/>
                  </a:lnTo>
                  <a:lnTo>
                    <a:pt x="1687" y="43"/>
                  </a:lnTo>
                  <a:lnTo>
                    <a:pt x="1661" y="53"/>
                  </a:lnTo>
                  <a:lnTo>
                    <a:pt x="1636" y="64"/>
                  </a:lnTo>
                  <a:lnTo>
                    <a:pt x="1614" y="77"/>
                  </a:lnTo>
                  <a:lnTo>
                    <a:pt x="1591" y="91"/>
                  </a:lnTo>
                  <a:lnTo>
                    <a:pt x="1571" y="106"/>
                  </a:lnTo>
                  <a:lnTo>
                    <a:pt x="1551" y="122"/>
                  </a:lnTo>
                  <a:lnTo>
                    <a:pt x="1533" y="138"/>
                  </a:lnTo>
                  <a:lnTo>
                    <a:pt x="1516" y="156"/>
                  </a:lnTo>
                  <a:lnTo>
                    <a:pt x="1499" y="177"/>
                  </a:lnTo>
                  <a:lnTo>
                    <a:pt x="1484" y="197"/>
                  </a:lnTo>
                  <a:lnTo>
                    <a:pt x="1471" y="219"/>
                  </a:lnTo>
                  <a:lnTo>
                    <a:pt x="1459" y="242"/>
                  </a:lnTo>
                  <a:lnTo>
                    <a:pt x="1447" y="267"/>
                  </a:lnTo>
                  <a:lnTo>
                    <a:pt x="1437" y="293"/>
                  </a:lnTo>
                  <a:lnTo>
                    <a:pt x="1428" y="320"/>
                  </a:lnTo>
                  <a:lnTo>
                    <a:pt x="1420" y="348"/>
                  </a:lnTo>
                  <a:lnTo>
                    <a:pt x="1414" y="377"/>
                  </a:lnTo>
                  <a:lnTo>
                    <a:pt x="1407" y="408"/>
                  </a:lnTo>
                  <a:lnTo>
                    <a:pt x="1402" y="441"/>
                  </a:lnTo>
                  <a:lnTo>
                    <a:pt x="1399" y="474"/>
                  </a:lnTo>
                  <a:lnTo>
                    <a:pt x="1397" y="509"/>
                  </a:lnTo>
                  <a:lnTo>
                    <a:pt x="1395" y="546"/>
                  </a:lnTo>
                  <a:lnTo>
                    <a:pt x="1395" y="583"/>
                  </a:lnTo>
                  <a:lnTo>
                    <a:pt x="1395" y="1398"/>
                  </a:lnTo>
                  <a:lnTo>
                    <a:pt x="1393" y="1427"/>
                  </a:lnTo>
                  <a:lnTo>
                    <a:pt x="1391" y="1455"/>
                  </a:lnTo>
                  <a:lnTo>
                    <a:pt x="1387" y="1479"/>
                  </a:lnTo>
                  <a:lnTo>
                    <a:pt x="1380" y="1502"/>
                  </a:lnTo>
                  <a:lnTo>
                    <a:pt x="1377" y="1513"/>
                  </a:lnTo>
                  <a:lnTo>
                    <a:pt x="1372" y="1523"/>
                  </a:lnTo>
                  <a:lnTo>
                    <a:pt x="1368" y="1533"/>
                  </a:lnTo>
                  <a:lnTo>
                    <a:pt x="1363" y="1542"/>
                  </a:lnTo>
                  <a:lnTo>
                    <a:pt x="1358" y="1551"/>
                  </a:lnTo>
                  <a:lnTo>
                    <a:pt x="1351" y="1559"/>
                  </a:lnTo>
                  <a:lnTo>
                    <a:pt x="1345" y="1567"/>
                  </a:lnTo>
                  <a:lnTo>
                    <a:pt x="1337" y="1575"/>
                  </a:lnTo>
                  <a:lnTo>
                    <a:pt x="1331" y="1582"/>
                  </a:lnTo>
                  <a:lnTo>
                    <a:pt x="1323" y="1589"/>
                  </a:lnTo>
                  <a:lnTo>
                    <a:pt x="1314" y="1594"/>
                  </a:lnTo>
                  <a:lnTo>
                    <a:pt x="1305" y="1600"/>
                  </a:lnTo>
                  <a:lnTo>
                    <a:pt x="1296" y="1604"/>
                  </a:lnTo>
                  <a:lnTo>
                    <a:pt x="1286" y="1609"/>
                  </a:lnTo>
                  <a:lnTo>
                    <a:pt x="1276" y="1613"/>
                  </a:lnTo>
                  <a:lnTo>
                    <a:pt x="1264" y="1617"/>
                  </a:lnTo>
                  <a:lnTo>
                    <a:pt x="1241" y="1623"/>
                  </a:lnTo>
                  <a:lnTo>
                    <a:pt x="1215" y="1628"/>
                  </a:lnTo>
                  <a:lnTo>
                    <a:pt x="1187" y="1630"/>
                  </a:lnTo>
                  <a:lnTo>
                    <a:pt x="1158" y="1631"/>
                  </a:lnTo>
                  <a:lnTo>
                    <a:pt x="167" y="1631"/>
                  </a:lnTo>
                  <a:lnTo>
                    <a:pt x="148" y="1631"/>
                  </a:lnTo>
                  <a:lnTo>
                    <a:pt x="130" y="1634"/>
                  </a:lnTo>
                  <a:lnTo>
                    <a:pt x="113" y="1638"/>
                  </a:lnTo>
                  <a:lnTo>
                    <a:pt x="97" y="1644"/>
                  </a:lnTo>
                  <a:lnTo>
                    <a:pt x="82" y="1650"/>
                  </a:lnTo>
                  <a:lnTo>
                    <a:pt x="68" y="1658"/>
                  </a:lnTo>
                  <a:lnTo>
                    <a:pt x="56" y="1667"/>
                  </a:lnTo>
                  <a:lnTo>
                    <a:pt x="45" y="1679"/>
                  </a:lnTo>
                  <a:lnTo>
                    <a:pt x="35" y="1690"/>
                  </a:lnTo>
                  <a:lnTo>
                    <a:pt x="26" y="1703"/>
                  </a:lnTo>
                  <a:lnTo>
                    <a:pt x="18" y="1718"/>
                  </a:lnTo>
                  <a:lnTo>
                    <a:pt x="11" y="1734"/>
                  </a:lnTo>
                  <a:lnTo>
                    <a:pt x="6" y="1751"/>
                  </a:lnTo>
                  <a:lnTo>
                    <a:pt x="3" y="1769"/>
                  </a:lnTo>
                  <a:lnTo>
                    <a:pt x="1" y="1787"/>
                  </a:lnTo>
                  <a:lnTo>
                    <a:pt x="0" y="1807"/>
                  </a:lnTo>
                  <a:lnTo>
                    <a:pt x="1" y="1826"/>
                  </a:lnTo>
                  <a:lnTo>
                    <a:pt x="3" y="1844"/>
                  </a:lnTo>
                  <a:lnTo>
                    <a:pt x="6" y="1862"/>
                  </a:lnTo>
                  <a:lnTo>
                    <a:pt x="11" y="1878"/>
                  </a:lnTo>
                  <a:lnTo>
                    <a:pt x="18" y="1893"/>
                  </a:lnTo>
                  <a:lnTo>
                    <a:pt x="26" y="1907"/>
                  </a:lnTo>
                  <a:lnTo>
                    <a:pt x="35" y="1920"/>
                  </a:lnTo>
                  <a:lnTo>
                    <a:pt x="45" y="1933"/>
                  </a:lnTo>
                  <a:lnTo>
                    <a:pt x="56" y="1943"/>
                  </a:lnTo>
                  <a:lnTo>
                    <a:pt x="68" y="1953"/>
                  </a:lnTo>
                  <a:lnTo>
                    <a:pt x="82" y="1961"/>
                  </a:lnTo>
                  <a:lnTo>
                    <a:pt x="97" y="1968"/>
                  </a:lnTo>
                  <a:lnTo>
                    <a:pt x="113" y="1973"/>
                  </a:lnTo>
                  <a:lnTo>
                    <a:pt x="130" y="1977"/>
                  </a:lnTo>
                  <a:lnTo>
                    <a:pt x="148" y="1979"/>
                  </a:lnTo>
                  <a:lnTo>
                    <a:pt x="167" y="1980"/>
                  </a:lnTo>
                  <a:lnTo>
                    <a:pt x="1158" y="1980"/>
                  </a:lnTo>
                  <a:lnTo>
                    <a:pt x="1195" y="1980"/>
                  </a:lnTo>
                  <a:lnTo>
                    <a:pt x="1231" y="1978"/>
                  </a:lnTo>
                  <a:lnTo>
                    <a:pt x="1265" y="1976"/>
                  </a:lnTo>
                  <a:lnTo>
                    <a:pt x="1299" y="1972"/>
                  </a:lnTo>
                  <a:lnTo>
                    <a:pt x="1331" y="1967"/>
                  </a:lnTo>
                  <a:lnTo>
                    <a:pt x="1362" y="1961"/>
                  </a:lnTo>
                  <a:lnTo>
                    <a:pt x="1391" y="1954"/>
                  </a:lnTo>
                  <a:lnTo>
                    <a:pt x="1419" y="1946"/>
                  </a:lnTo>
                  <a:lnTo>
                    <a:pt x="1446" y="1937"/>
                  </a:lnTo>
                  <a:lnTo>
                    <a:pt x="1472" y="1927"/>
                  </a:lnTo>
                  <a:lnTo>
                    <a:pt x="1497" y="1916"/>
                  </a:lnTo>
                  <a:lnTo>
                    <a:pt x="1520" y="1904"/>
                  </a:lnTo>
                  <a:lnTo>
                    <a:pt x="1543" y="1890"/>
                  </a:lnTo>
                  <a:lnTo>
                    <a:pt x="1563" y="1875"/>
                  </a:lnTo>
                  <a:lnTo>
                    <a:pt x="1583" y="1859"/>
                  </a:lnTo>
                  <a:lnTo>
                    <a:pt x="1602" y="1842"/>
                  </a:lnTo>
                  <a:lnTo>
                    <a:pt x="1619" y="1824"/>
                  </a:lnTo>
                  <a:lnTo>
                    <a:pt x="1635" y="1805"/>
                  </a:lnTo>
                  <a:lnTo>
                    <a:pt x="1651" y="1783"/>
                  </a:lnTo>
                  <a:lnTo>
                    <a:pt x="1664" y="1762"/>
                  </a:lnTo>
                  <a:lnTo>
                    <a:pt x="1678" y="1738"/>
                  </a:lnTo>
                  <a:lnTo>
                    <a:pt x="1689" y="1713"/>
                  </a:lnTo>
                  <a:lnTo>
                    <a:pt x="1699" y="1688"/>
                  </a:lnTo>
                  <a:lnTo>
                    <a:pt x="1708" y="1661"/>
                  </a:lnTo>
                  <a:lnTo>
                    <a:pt x="1717" y="1632"/>
                  </a:lnTo>
                  <a:lnTo>
                    <a:pt x="1724" y="1603"/>
                  </a:lnTo>
                  <a:lnTo>
                    <a:pt x="1729" y="1572"/>
                  </a:lnTo>
                  <a:lnTo>
                    <a:pt x="1735" y="1540"/>
                  </a:lnTo>
                  <a:lnTo>
                    <a:pt x="1738" y="1506"/>
                  </a:lnTo>
                  <a:lnTo>
                    <a:pt x="1741" y="1472"/>
                  </a:lnTo>
                  <a:lnTo>
                    <a:pt x="1743" y="1436"/>
                  </a:lnTo>
                  <a:lnTo>
                    <a:pt x="1743" y="1398"/>
                  </a:lnTo>
                  <a:lnTo>
                    <a:pt x="1743" y="583"/>
                  </a:lnTo>
                  <a:lnTo>
                    <a:pt x="1744" y="551"/>
                  </a:lnTo>
                  <a:lnTo>
                    <a:pt x="1746" y="523"/>
                  </a:lnTo>
                  <a:lnTo>
                    <a:pt x="1751" y="497"/>
                  </a:lnTo>
                  <a:lnTo>
                    <a:pt x="1755" y="474"/>
                  </a:lnTo>
                  <a:lnTo>
                    <a:pt x="1759" y="462"/>
                  </a:lnTo>
                  <a:lnTo>
                    <a:pt x="1763" y="452"/>
                  </a:lnTo>
                  <a:lnTo>
                    <a:pt x="1767" y="442"/>
                  </a:lnTo>
                  <a:lnTo>
                    <a:pt x="1772" y="433"/>
                  </a:lnTo>
                  <a:lnTo>
                    <a:pt x="1778" y="424"/>
                  </a:lnTo>
                  <a:lnTo>
                    <a:pt x="1783" y="416"/>
                  </a:lnTo>
                  <a:lnTo>
                    <a:pt x="1789" y="408"/>
                  </a:lnTo>
                  <a:lnTo>
                    <a:pt x="1796" y="402"/>
                  </a:lnTo>
                  <a:lnTo>
                    <a:pt x="1803" y="395"/>
                  </a:lnTo>
                  <a:lnTo>
                    <a:pt x="1810" y="388"/>
                  </a:lnTo>
                  <a:lnTo>
                    <a:pt x="1819" y="383"/>
                  </a:lnTo>
                  <a:lnTo>
                    <a:pt x="1827" y="378"/>
                  </a:lnTo>
                  <a:lnTo>
                    <a:pt x="1837" y="374"/>
                  </a:lnTo>
                  <a:lnTo>
                    <a:pt x="1846" y="369"/>
                  </a:lnTo>
                  <a:lnTo>
                    <a:pt x="1857" y="366"/>
                  </a:lnTo>
                  <a:lnTo>
                    <a:pt x="1867" y="362"/>
                  </a:lnTo>
                  <a:lnTo>
                    <a:pt x="1891" y="357"/>
                  </a:lnTo>
                  <a:lnTo>
                    <a:pt x="1917" y="353"/>
                  </a:lnTo>
                  <a:lnTo>
                    <a:pt x="1945" y="351"/>
                  </a:lnTo>
                  <a:lnTo>
                    <a:pt x="1975" y="350"/>
                  </a:lnTo>
                  <a:lnTo>
                    <a:pt x="2731" y="350"/>
                  </a:lnTo>
                  <a:lnTo>
                    <a:pt x="2751" y="349"/>
                  </a:lnTo>
                  <a:lnTo>
                    <a:pt x="2772" y="347"/>
                  </a:lnTo>
                  <a:lnTo>
                    <a:pt x="2790" y="343"/>
                  </a:lnTo>
                  <a:lnTo>
                    <a:pt x="2806" y="338"/>
                  </a:lnTo>
                  <a:lnTo>
                    <a:pt x="2822" y="331"/>
                  </a:lnTo>
                  <a:lnTo>
                    <a:pt x="2837" y="323"/>
                  </a:lnTo>
                  <a:lnTo>
                    <a:pt x="2849" y="313"/>
                  </a:lnTo>
                  <a:lnTo>
                    <a:pt x="2861" y="303"/>
                  </a:lnTo>
                  <a:lnTo>
                    <a:pt x="2872" y="290"/>
                  </a:lnTo>
                  <a:lnTo>
                    <a:pt x="2881" y="277"/>
                  </a:lnTo>
                  <a:lnTo>
                    <a:pt x="2888" y="263"/>
                  </a:lnTo>
                  <a:lnTo>
                    <a:pt x="2894" y="248"/>
                  </a:lnTo>
                  <a:lnTo>
                    <a:pt x="2900" y="231"/>
                  </a:lnTo>
                  <a:lnTo>
                    <a:pt x="2903" y="213"/>
                  </a:lnTo>
                  <a:lnTo>
                    <a:pt x="2905" y="195"/>
                  </a:lnTo>
                  <a:lnTo>
                    <a:pt x="2906" y="174"/>
                  </a:lnTo>
                  <a:close/>
                </a:path>
              </a:pathLst>
            </a:custGeom>
            <a:grpFill/>
            <a:ln>
              <a:noFill/>
            </a:ln>
          </p:spPr>
          <p:txBody>
            <a:bodyPr vert="horz" wrap="square" lIns="91440" tIns="45720" rIns="91440" bIns="45720" numCol="1" anchor="t" anchorCtr="0" compatLnSpc="1">
              <a:prstTxWarp prst="textNoShape">
                <a:avLst/>
              </a:prstTxWarp>
            </a:bodyPr>
            <a:lstStyle/>
            <a:p>
              <a:endParaRPr lang="pl-PL" sz="3200">
                <a:solidFill>
                  <a:schemeClr val="tx2"/>
                </a:solidFill>
              </a:endParaRPr>
            </a:p>
          </p:txBody>
        </p:sp>
      </p:grpSp>
      <p:sp>
        <p:nvSpPr>
          <p:cNvPr id="12" name="Foliennummernplatzhalter 4">
            <a:extLst>
              <a:ext uri="{FF2B5EF4-FFF2-40B4-BE49-F238E27FC236}">
                <a16:creationId xmlns:a16="http://schemas.microsoft.com/office/drawing/2014/main" id="{844D5830-0CA1-448A-8467-38A92D886080}"/>
              </a:ext>
            </a:extLst>
          </p:cNvPr>
          <p:cNvSpPr>
            <a:spLocks noGrp="1"/>
          </p:cNvSpPr>
          <p:nvPr>
            <p:ph type="sldNum" sz="quarter" idx="12"/>
          </p:nvPr>
        </p:nvSpPr>
        <p:spPr>
          <a:xfrm>
            <a:off x="8916457" y="6356351"/>
            <a:ext cx="2844800" cy="365125"/>
          </a:xfrm>
        </p:spPr>
        <p:txBody>
          <a:bodyPr/>
          <a:lstStyle>
            <a:lvl1pPr>
              <a:defRPr sz="1200">
                <a:solidFill>
                  <a:schemeClr val="tx1"/>
                </a:solidFill>
              </a:defRPr>
            </a:lvl1pPr>
          </a:lstStyle>
          <a:p>
            <a:fld id="{9DC1E638-3F78-4E0D-883A-B278700C48C0}" type="slidenum">
              <a:rPr lang="pl-PL" smtClean="0"/>
              <a:pPr/>
              <a:t>‹#›</a:t>
            </a:fld>
            <a:endParaRPr lang="pl-PL"/>
          </a:p>
        </p:txBody>
      </p:sp>
      <p:sp>
        <p:nvSpPr>
          <p:cNvPr id="14" name="Symbol zastępczy obrazu 13">
            <a:extLst>
              <a:ext uri="{FF2B5EF4-FFF2-40B4-BE49-F238E27FC236}">
                <a16:creationId xmlns:a16="http://schemas.microsoft.com/office/drawing/2014/main" id="{53565421-29B1-4419-8F71-A4642E1D4180}"/>
              </a:ext>
            </a:extLst>
          </p:cNvPr>
          <p:cNvSpPr>
            <a:spLocks noGrp="1"/>
          </p:cNvSpPr>
          <p:nvPr>
            <p:ph type="pic" sz="quarter" idx="15" hasCustomPrompt="1"/>
          </p:nvPr>
        </p:nvSpPr>
        <p:spPr>
          <a:xfrm>
            <a:off x="-4764" y="3428999"/>
            <a:ext cx="12196800" cy="3429001"/>
          </a:xfrm>
          <a:custGeom>
            <a:avLst/>
            <a:gdLst>
              <a:gd name="connsiteX0" fmla="*/ 12196712 w 12196800"/>
              <a:gd name="connsiteY0" fmla="*/ 0 h 3429001"/>
              <a:gd name="connsiteX1" fmla="*/ 12196763 w 12196800"/>
              <a:gd name="connsiteY1" fmla="*/ 0 h 3429001"/>
              <a:gd name="connsiteX2" fmla="*/ 12196763 w 12196800"/>
              <a:gd name="connsiteY2" fmla="*/ 1600201 h 3429001"/>
              <a:gd name="connsiteX3" fmla="*/ 12196800 w 12196800"/>
              <a:gd name="connsiteY3" fmla="*/ 1600201 h 3429001"/>
              <a:gd name="connsiteX4" fmla="*/ 12196800 w 12196800"/>
              <a:gd name="connsiteY4" fmla="*/ 3429001 h 3429001"/>
              <a:gd name="connsiteX5" fmla="*/ 0 w 12196800"/>
              <a:gd name="connsiteY5" fmla="*/ 3429001 h 3429001"/>
              <a:gd name="connsiteX6" fmla="*/ 0 w 12196800"/>
              <a:gd name="connsiteY6" fmla="*/ 2320029 h 3429001"/>
              <a:gd name="connsiteX7" fmla="*/ 0 w 12196800"/>
              <a:gd name="connsiteY7" fmla="*/ 1600201 h 3429001"/>
              <a:gd name="connsiteX8" fmla="*/ 0 w 12196800"/>
              <a:gd name="connsiteY8" fmla="*/ 1096213 h 3429001"/>
              <a:gd name="connsiteX9" fmla="*/ 24566 w 12196800"/>
              <a:gd name="connsiteY9" fmla="*/ 1096213 h 3429001"/>
              <a:gd name="connsiteX10" fmla="*/ 497300 w 12196800"/>
              <a:gd name="connsiteY10" fmla="*/ 861548 h 3429001"/>
              <a:gd name="connsiteX11" fmla="*/ 1136599 w 12196800"/>
              <a:gd name="connsiteY11" fmla="*/ 21631 h 3429001"/>
              <a:gd name="connsiteX12" fmla="*/ 7006798 w 12196800"/>
              <a:gd name="connsiteY12" fmla="*/ 21631 h 3429001"/>
              <a:gd name="connsiteX13" fmla="*/ 7008157 w 12196800"/>
              <a:gd name="connsiteY13" fmla="*/ 21494 h 3429001"/>
              <a:gd name="connsiteX14" fmla="*/ 12196712 w 12196800"/>
              <a:gd name="connsiteY14" fmla="*/ 21494 h 342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6800" h="3429001">
                <a:moveTo>
                  <a:pt x="12196712" y="0"/>
                </a:moveTo>
                <a:lnTo>
                  <a:pt x="12196763" y="0"/>
                </a:lnTo>
                <a:lnTo>
                  <a:pt x="12196763" y="1600201"/>
                </a:lnTo>
                <a:lnTo>
                  <a:pt x="12196800" y="1600201"/>
                </a:lnTo>
                <a:lnTo>
                  <a:pt x="12196800" y="3429001"/>
                </a:lnTo>
                <a:lnTo>
                  <a:pt x="0" y="3429001"/>
                </a:lnTo>
                <a:lnTo>
                  <a:pt x="0" y="2320029"/>
                </a:lnTo>
                <a:lnTo>
                  <a:pt x="0" y="1600201"/>
                </a:lnTo>
                <a:lnTo>
                  <a:pt x="0" y="1096213"/>
                </a:lnTo>
                <a:lnTo>
                  <a:pt x="24566" y="1096213"/>
                </a:lnTo>
                <a:cubicBezTo>
                  <a:pt x="263767" y="1092812"/>
                  <a:pt x="386791" y="1019908"/>
                  <a:pt x="497300" y="861548"/>
                </a:cubicBezTo>
                <a:lnTo>
                  <a:pt x="1136599" y="21631"/>
                </a:lnTo>
                <a:lnTo>
                  <a:pt x="7006798" y="21631"/>
                </a:lnTo>
                <a:lnTo>
                  <a:pt x="7008157" y="21494"/>
                </a:lnTo>
                <a:lnTo>
                  <a:pt x="12196712" y="21494"/>
                </a:lnTo>
                <a:close/>
              </a:path>
            </a:pathLst>
          </a:custGeom>
          <a:solidFill>
            <a:schemeClr val="accent4">
              <a:lumMod val="40000"/>
              <a:lumOff val="60000"/>
            </a:schemeClr>
          </a:solidFill>
        </p:spPr>
        <p:txBody>
          <a:bodyPr wrap="square" anchor="ctr">
            <a:noAutofit/>
          </a:bodyPr>
          <a:lstStyle>
            <a:lvl1pPr algn="ctr">
              <a:buNone/>
              <a:defRPr sz="1800"/>
            </a:lvl1pPr>
          </a:lstStyle>
          <a:p>
            <a:r>
              <a:rPr lang="en-US"/>
              <a:t>Click on the icon to add a picture.</a:t>
            </a:r>
            <a:endParaRPr lang="pl-PL"/>
          </a:p>
        </p:txBody>
      </p:sp>
      <p:grpSp>
        <p:nvGrpSpPr>
          <p:cNvPr id="72" name="Grupa 71">
            <a:extLst>
              <a:ext uri="{FF2B5EF4-FFF2-40B4-BE49-F238E27FC236}">
                <a16:creationId xmlns:a16="http://schemas.microsoft.com/office/drawing/2014/main" id="{DF22F9D6-FE42-42E7-AD6B-B1FB502A6B5D}"/>
              </a:ext>
            </a:extLst>
          </p:cNvPr>
          <p:cNvGrpSpPr/>
          <p:nvPr userDrawn="1"/>
        </p:nvGrpSpPr>
        <p:grpSpPr>
          <a:xfrm rot="5400000">
            <a:off x="-3572540" y="3312041"/>
            <a:ext cx="6815472" cy="233918"/>
            <a:chOff x="0" y="-711770"/>
            <a:chExt cx="4642907" cy="564813"/>
          </a:xfrm>
        </p:grpSpPr>
        <p:grpSp>
          <p:nvGrpSpPr>
            <p:cNvPr id="73" name="Grupa 72">
              <a:extLst>
                <a:ext uri="{FF2B5EF4-FFF2-40B4-BE49-F238E27FC236}">
                  <a16:creationId xmlns:a16="http://schemas.microsoft.com/office/drawing/2014/main" id="{E15F386C-1B29-44DE-800B-B6BE84CCF13E}"/>
                </a:ext>
              </a:extLst>
            </p:cNvPr>
            <p:cNvGrpSpPr/>
            <p:nvPr userDrawn="1"/>
          </p:nvGrpSpPr>
          <p:grpSpPr>
            <a:xfrm>
              <a:off x="791421" y="-711770"/>
              <a:ext cx="685800" cy="564813"/>
              <a:chOff x="304800" y="937146"/>
              <a:chExt cx="1624082" cy="286603"/>
            </a:xfrm>
          </p:grpSpPr>
          <p:sp>
            <p:nvSpPr>
              <p:cNvPr id="94" name="Prostokąt: zaokrąglone rogi 93">
                <a:extLst>
                  <a:ext uri="{FF2B5EF4-FFF2-40B4-BE49-F238E27FC236}">
                    <a16:creationId xmlns:a16="http://schemas.microsoft.com/office/drawing/2014/main" id="{B5BB4C98-E9C9-4E34-961B-C7D72A0B5C1E}"/>
                  </a:ext>
                </a:extLst>
              </p:cNvPr>
              <p:cNvSpPr/>
              <p:nvPr/>
            </p:nvSpPr>
            <p:spPr>
              <a:xfrm>
                <a:off x="304800" y="937146"/>
                <a:ext cx="486770" cy="286603"/>
              </a:xfrm>
              <a:prstGeom prst="roundRect">
                <a:avLst>
                  <a:gd name="adj" fmla="val 0"/>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5" name="Prostokąt: zaokrąglone rogi 94">
                <a:extLst>
                  <a:ext uri="{FF2B5EF4-FFF2-40B4-BE49-F238E27FC236}">
                    <a16:creationId xmlns:a16="http://schemas.microsoft.com/office/drawing/2014/main" id="{D11503F2-A64E-4B84-90B9-26882E6D6E28}"/>
                  </a:ext>
                </a:extLst>
              </p:cNvPr>
              <p:cNvSpPr/>
              <p:nvPr/>
            </p:nvSpPr>
            <p:spPr>
              <a:xfrm>
                <a:off x="873456" y="937146"/>
                <a:ext cx="486770" cy="28660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6" name="Prostokąt: zaokrąglone rogi 95">
                <a:extLst>
                  <a:ext uri="{FF2B5EF4-FFF2-40B4-BE49-F238E27FC236}">
                    <a16:creationId xmlns:a16="http://schemas.microsoft.com/office/drawing/2014/main" id="{81DE1274-9812-4F53-9749-2B0116E7A305}"/>
                  </a:ext>
                </a:extLst>
              </p:cNvPr>
              <p:cNvSpPr/>
              <p:nvPr/>
            </p:nvSpPr>
            <p:spPr>
              <a:xfrm>
                <a:off x="1442112" y="937146"/>
                <a:ext cx="486770" cy="286603"/>
              </a:xfrm>
              <a:prstGeom prst="roundRect">
                <a:avLst>
                  <a:gd name="adj" fmla="val 0"/>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4" name="Grupa 73">
              <a:extLst>
                <a:ext uri="{FF2B5EF4-FFF2-40B4-BE49-F238E27FC236}">
                  <a16:creationId xmlns:a16="http://schemas.microsoft.com/office/drawing/2014/main" id="{69DE1E4A-0301-4CA1-8864-8EB9379D6CAD}"/>
                </a:ext>
              </a:extLst>
            </p:cNvPr>
            <p:cNvGrpSpPr/>
            <p:nvPr userDrawn="1"/>
          </p:nvGrpSpPr>
          <p:grpSpPr>
            <a:xfrm>
              <a:off x="2374263" y="-711770"/>
              <a:ext cx="685800" cy="564813"/>
              <a:chOff x="304800" y="937146"/>
              <a:chExt cx="1624082" cy="286603"/>
            </a:xfrm>
          </p:grpSpPr>
          <p:sp>
            <p:nvSpPr>
              <p:cNvPr id="91" name="Prostokąt: zaokrąglone rogi 90">
                <a:extLst>
                  <a:ext uri="{FF2B5EF4-FFF2-40B4-BE49-F238E27FC236}">
                    <a16:creationId xmlns:a16="http://schemas.microsoft.com/office/drawing/2014/main" id="{D7103313-F0C1-438D-AAE8-1D6B2B5999AE}"/>
                  </a:ext>
                </a:extLst>
              </p:cNvPr>
              <p:cNvSpPr/>
              <p:nvPr/>
            </p:nvSpPr>
            <p:spPr>
              <a:xfrm>
                <a:off x="304800" y="937146"/>
                <a:ext cx="486770" cy="286603"/>
              </a:xfrm>
              <a:prstGeom prst="roundRect">
                <a:avLst>
                  <a:gd name="adj" fmla="val 0"/>
                </a:avLst>
              </a:prstGeom>
              <a:solidFill>
                <a:srgbClr val="999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2" name="Prostokąt: zaokrąglone rogi 91">
                <a:extLst>
                  <a:ext uri="{FF2B5EF4-FFF2-40B4-BE49-F238E27FC236}">
                    <a16:creationId xmlns:a16="http://schemas.microsoft.com/office/drawing/2014/main" id="{B7B3A4AC-8314-432C-900D-C8E6B9A1DD63}"/>
                  </a:ext>
                </a:extLst>
              </p:cNvPr>
              <p:cNvSpPr/>
              <p:nvPr/>
            </p:nvSpPr>
            <p:spPr>
              <a:xfrm>
                <a:off x="873456" y="937146"/>
                <a:ext cx="486770" cy="28660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3" name="Prostokąt: zaokrąglone rogi 92">
                <a:extLst>
                  <a:ext uri="{FF2B5EF4-FFF2-40B4-BE49-F238E27FC236}">
                    <a16:creationId xmlns:a16="http://schemas.microsoft.com/office/drawing/2014/main" id="{44E1FF4A-F7EE-462C-B404-9568618AEF49}"/>
                  </a:ext>
                </a:extLst>
              </p:cNvPr>
              <p:cNvSpPr/>
              <p:nvPr/>
            </p:nvSpPr>
            <p:spPr>
              <a:xfrm>
                <a:off x="1442112" y="937146"/>
                <a:ext cx="486770" cy="286603"/>
              </a:xfrm>
              <a:prstGeom prst="roundRect">
                <a:avLst>
                  <a:gd name="adj" fmla="val 0"/>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5" name="Grupa 74">
              <a:extLst>
                <a:ext uri="{FF2B5EF4-FFF2-40B4-BE49-F238E27FC236}">
                  <a16:creationId xmlns:a16="http://schemas.microsoft.com/office/drawing/2014/main" id="{AF4A0445-806C-40B1-A4FA-6BA2B44EEADA}"/>
                </a:ext>
              </a:extLst>
            </p:cNvPr>
            <p:cNvGrpSpPr/>
            <p:nvPr userDrawn="1"/>
          </p:nvGrpSpPr>
          <p:grpSpPr>
            <a:xfrm>
              <a:off x="1582842" y="-711770"/>
              <a:ext cx="685800" cy="564813"/>
              <a:chOff x="304800" y="937146"/>
              <a:chExt cx="1624082" cy="286603"/>
            </a:xfrm>
          </p:grpSpPr>
          <p:sp>
            <p:nvSpPr>
              <p:cNvPr id="88" name="Prostokąt: zaokrąglone rogi 87">
                <a:extLst>
                  <a:ext uri="{FF2B5EF4-FFF2-40B4-BE49-F238E27FC236}">
                    <a16:creationId xmlns:a16="http://schemas.microsoft.com/office/drawing/2014/main" id="{56643A36-C510-4B9E-803D-36B2E4E149AA}"/>
                  </a:ext>
                </a:extLst>
              </p:cNvPr>
              <p:cNvSpPr/>
              <p:nvPr/>
            </p:nvSpPr>
            <p:spPr>
              <a:xfrm>
                <a:off x="304800" y="937146"/>
                <a:ext cx="486770" cy="286603"/>
              </a:xfrm>
              <a:prstGeom prst="roundRect">
                <a:avLst>
                  <a:gd name="adj" fmla="val 0"/>
                </a:avLst>
              </a:prstGeom>
              <a:solidFill>
                <a:srgbClr val="33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9" name="Prostokąt: zaokrąglone rogi 88">
                <a:extLst>
                  <a:ext uri="{FF2B5EF4-FFF2-40B4-BE49-F238E27FC236}">
                    <a16:creationId xmlns:a16="http://schemas.microsoft.com/office/drawing/2014/main" id="{9D27F557-8572-41B9-B87E-452AD1CCD913}"/>
                  </a:ext>
                </a:extLst>
              </p:cNvPr>
              <p:cNvSpPr/>
              <p:nvPr/>
            </p:nvSpPr>
            <p:spPr>
              <a:xfrm>
                <a:off x="873456" y="937146"/>
                <a:ext cx="486770" cy="28660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0" name="Prostokąt: zaokrąglone rogi 89">
                <a:extLst>
                  <a:ext uri="{FF2B5EF4-FFF2-40B4-BE49-F238E27FC236}">
                    <a16:creationId xmlns:a16="http://schemas.microsoft.com/office/drawing/2014/main" id="{39396D66-8009-4307-828A-B2F18D534B4A}"/>
                  </a:ext>
                </a:extLst>
              </p:cNvPr>
              <p:cNvSpPr/>
              <p:nvPr/>
            </p:nvSpPr>
            <p:spPr>
              <a:xfrm>
                <a:off x="1442112" y="937146"/>
                <a:ext cx="486770" cy="286603"/>
              </a:xfrm>
              <a:prstGeom prst="roundRect">
                <a:avLst>
                  <a:gd name="adj" fmla="val 0"/>
                </a:avLst>
              </a:prstGeom>
              <a:solidFill>
                <a:srgbClr val="007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6" name="Grupa 75">
              <a:extLst>
                <a:ext uri="{FF2B5EF4-FFF2-40B4-BE49-F238E27FC236}">
                  <a16:creationId xmlns:a16="http://schemas.microsoft.com/office/drawing/2014/main" id="{96B06E16-A073-4CC8-B6C0-5D2E2FB4EB29}"/>
                </a:ext>
              </a:extLst>
            </p:cNvPr>
            <p:cNvGrpSpPr/>
            <p:nvPr userDrawn="1"/>
          </p:nvGrpSpPr>
          <p:grpSpPr>
            <a:xfrm>
              <a:off x="0" y="-711770"/>
              <a:ext cx="685800" cy="564813"/>
              <a:chOff x="304800" y="937146"/>
              <a:chExt cx="1624082" cy="286603"/>
            </a:xfrm>
          </p:grpSpPr>
          <p:sp>
            <p:nvSpPr>
              <p:cNvPr id="85" name="Prostokąt: zaokrąglone rogi 84">
                <a:extLst>
                  <a:ext uri="{FF2B5EF4-FFF2-40B4-BE49-F238E27FC236}">
                    <a16:creationId xmlns:a16="http://schemas.microsoft.com/office/drawing/2014/main" id="{7DBE6AB5-1EFC-41CA-A76D-FFE5F6093924}"/>
                  </a:ext>
                </a:extLst>
              </p:cNvPr>
              <p:cNvSpPr/>
              <p:nvPr/>
            </p:nvSpPr>
            <p:spPr>
              <a:xfrm>
                <a:off x="304800" y="937146"/>
                <a:ext cx="486770" cy="286603"/>
              </a:xfrm>
              <a:prstGeom prst="roundRect">
                <a:avLst>
                  <a:gd name="adj" fmla="val 0"/>
                </a:avLst>
              </a:prstGeom>
              <a:solidFill>
                <a:srgbClr val="92E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6" name="Prostokąt: zaokrąglone rogi 85">
                <a:extLst>
                  <a:ext uri="{FF2B5EF4-FFF2-40B4-BE49-F238E27FC236}">
                    <a16:creationId xmlns:a16="http://schemas.microsoft.com/office/drawing/2014/main" id="{C22D1E96-9D7B-4964-9DE3-F90E66376309}"/>
                  </a:ext>
                </a:extLst>
              </p:cNvPr>
              <p:cNvSpPr/>
              <p:nvPr/>
            </p:nvSpPr>
            <p:spPr>
              <a:xfrm>
                <a:off x="873456" y="937146"/>
                <a:ext cx="486770" cy="286603"/>
              </a:xfrm>
              <a:prstGeom prst="roundRect">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7" name="Prostokąt: zaokrąglone rogi 86">
                <a:extLst>
                  <a:ext uri="{FF2B5EF4-FFF2-40B4-BE49-F238E27FC236}">
                    <a16:creationId xmlns:a16="http://schemas.microsoft.com/office/drawing/2014/main" id="{F6E503FF-4A07-4515-938E-C6399EE96B68}"/>
                  </a:ext>
                </a:extLst>
              </p:cNvPr>
              <p:cNvSpPr/>
              <p:nvPr/>
            </p:nvSpPr>
            <p:spPr>
              <a:xfrm>
                <a:off x="1442112" y="937146"/>
                <a:ext cx="486770" cy="286603"/>
              </a:xfrm>
              <a:prstGeom prst="roundRect">
                <a:avLst>
                  <a:gd name="adj" fmla="val 0"/>
                </a:avLst>
              </a:prstGeom>
              <a:solidFill>
                <a:srgbClr val="408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7" name="Grupa 76">
              <a:extLst>
                <a:ext uri="{FF2B5EF4-FFF2-40B4-BE49-F238E27FC236}">
                  <a16:creationId xmlns:a16="http://schemas.microsoft.com/office/drawing/2014/main" id="{ABC083AA-A35A-4AD1-835F-7C13CCCD6232}"/>
                </a:ext>
              </a:extLst>
            </p:cNvPr>
            <p:cNvGrpSpPr/>
            <p:nvPr userDrawn="1"/>
          </p:nvGrpSpPr>
          <p:grpSpPr>
            <a:xfrm>
              <a:off x="3957107" y="-711770"/>
              <a:ext cx="685800" cy="564813"/>
              <a:chOff x="304800" y="937146"/>
              <a:chExt cx="1624082" cy="286603"/>
            </a:xfrm>
          </p:grpSpPr>
          <p:sp>
            <p:nvSpPr>
              <p:cNvPr id="82" name="Prostokąt: zaokrąglone rogi 81">
                <a:extLst>
                  <a:ext uri="{FF2B5EF4-FFF2-40B4-BE49-F238E27FC236}">
                    <a16:creationId xmlns:a16="http://schemas.microsoft.com/office/drawing/2014/main" id="{2B98AFD1-4BE8-43B0-8A14-AB175E184A70}"/>
                  </a:ext>
                </a:extLst>
              </p:cNvPr>
              <p:cNvSpPr/>
              <p:nvPr/>
            </p:nvSpPr>
            <p:spPr>
              <a:xfrm>
                <a:off x="304800" y="937146"/>
                <a:ext cx="486770" cy="286603"/>
              </a:xfrm>
              <a:prstGeom prst="roundRect">
                <a:avLst>
                  <a:gd name="adj" fmla="val 0"/>
                </a:avLst>
              </a:prstGeom>
              <a:solidFill>
                <a:srgbClr val="FFF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3" name="Prostokąt: zaokrąglone rogi 82">
                <a:extLst>
                  <a:ext uri="{FF2B5EF4-FFF2-40B4-BE49-F238E27FC236}">
                    <a16:creationId xmlns:a16="http://schemas.microsoft.com/office/drawing/2014/main" id="{B865E040-8A0A-4F5A-85A8-DC7FBA737852}"/>
                  </a:ext>
                </a:extLst>
              </p:cNvPr>
              <p:cNvSpPr/>
              <p:nvPr/>
            </p:nvSpPr>
            <p:spPr>
              <a:xfrm>
                <a:off x="873456" y="937146"/>
                <a:ext cx="486770" cy="286603"/>
              </a:xfrm>
              <a:prstGeom prst="roundRect">
                <a:avLst>
                  <a:gd name="adj"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4" name="Prostokąt: zaokrąglone rogi 83">
                <a:extLst>
                  <a:ext uri="{FF2B5EF4-FFF2-40B4-BE49-F238E27FC236}">
                    <a16:creationId xmlns:a16="http://schemas.microsoft.com/office/drawing/2014/main" id="{857325CE-59F4-40AE-92F7-5CE21C774AA2}"/>
                  </a:ext>
                </a:extLst>
              </p:cNvPr>
              <p:cNvSpPr/>
              <p:nvPr/>
            </p:nvSpPr>
            <p:spPr>
              <a:xfrm>
                <a:off x="1442112" y="937146"/>
                <a:ext cx="486770" cy="286603"/>
              </a:xfrm>
              <a:prstGeom prst="roundRect">
                <a:avLst>
                  <a:gd name="adj" fmla="val 0"/>
                </a:avLst>
              </a:prstGeom>
              <a:solidFill>
                <a:srgbClr val="FF9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78" name="Grupa 77">
              <a:extLst>
                <a:ext uri="{FF2B5EF4-FFF2-40B4-BE49-F238E27FC236}">
                  <a16:creationId xmlns:a16="http://schemas.microsoft.com/office/drawing/2014/main" id="{78029A04-D479-4C40-B3ED-D00D96E27046}"/>
                </a:ext>
              </a:extLst>
            </p:cNvPr>
            <p:cNvGrpSpPr/>
            <p:nvPr userDrawn="1"/>
          </p:nvGrpSpPr>
          <p:grpSpPr>
            <a:xfrm>
              <a:off x="3165684" y="-711770"/>
              <a:ext cx="685800" cy="564813"/>
              <a:chOff x="304800" y="937146"/>
              <a:chExt cx="1624082" cy="286603"/>
            </a:xfrm>
          </p:grpSpPr>
          <p:sp>
            <p:nvSpPr>
              <p:cNvPr id="79" name="Prostokąt: zaokrąglone rogi 78">
                <a:extLst>
                  <a:ext uri="{FF2B5EF4-FFF2-40B4-BE49-F238E27FC236}">
                    <a16:creationId xmlns:a16="http://schemas.microsoft.com/office/drawing/2014/main" id="{E91696F0-22FE-4C0D-9B10-9D78D8B71225}"/>
                  </a:ext>
                </a:extLst>
              </p:cNvPr>
              <p:cNvSpPr/>
              <p:nvPr/>
            </p:nvSpPr>
            <p:spPr>
              <a:xfrm>
                <a:off x="304800" y="937146"/>
                <a:ext cx="486770" cy="286603"/>
              </a:xfrm>
              <a:prstGeom prst="roundRect">
                <a:avLst>
                  <a:gd name="adj" fmla="val 0"/>
                </a:avLst>
              </a:prstGeom>
              <a:solidFill>
                <a:srgbClr val="FF6E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0" name="Prostokąt: zaokrąglone rogi 79">
                <a:extLst>
                  <a:ext uri="{FF2B5EF4-FFF2-40B4-BE49-F238E27FC236}">
                    <a16:creationId xmlns:a16="http://schemas.microsoft.com/office/drawing/2014/main" id="{8754BF68-C819-4741-9B4D-9CB0907B03E9}"/>
                  </a:ext>
                </a:extLst>
              </p:cNvPr>
              <p:cNvSpPr/>
              <p:nvPr/>
            </p:nvSpPr>
            <p:spPr>
              <a:xfrm>
                <a:off x="873456" y="937146"/>
                <a:ext cx="486770" cy="286603"/>
              </a:xfrm>
              <a:prstGeom prst="roundRect">
                <a:avLst>
                  <a:gd name="adj"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1" name="Prostokąt: zaokrąglone rogi 80">
                <a:extLst>
                  <a:ext uri="{FF2B5EF4-FFF2-40B4-BE49-F238E27FC236}">
                    <a16:creationId xmlns:a16="http://schemas.microsoft.com/office/drawing/2014/main" id="{757A1D26-43B7-48FB-A64A-5B2ADD23D9B5}"/>
                  </a:ext>
                </a:extLst>
              </p:cNvPr>
              <p:cNvSpPr/>
              <p:nvPr/>
            </p:nvSpPr>
            <p:spPr>
              <a:xfrm>
                <a:off x="1442112" y="937146"/>
                <a:ext cx="486770" cy="286603"/>
              </a:xfrm>
              <a:prstGeom prst="roundRect">
                <a:avLst>
                  <a:gd name="adj" fmla="val 0"/>
                </a:avLst>
              </a:prstGeom>
              <a:solidFill>
                <a:srgbClr val="D32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spTree>
    <p:extLst>
      <p:ext uri="{BB962C8B-B14F-4D97-AF65-F5344CB8AC3E}">
        <p14:creationId xmlns:p14="http://schemas.microsoft.com/office/powerpoint/2010/main" val="310769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9" Type="http://schemas.openxmlformats.org/officeDocument/2006/relationships/slideLayout" Target="../slideLayouts/slideLayout80.xml"/><Relationship Id="rId21" Type="http://schemas.openxmlformats.org/officeDocument/2006/relationships/slideLayout" Target="../slideLayouts/slideLayout62.xml"/><Relationship Id="rId34" Type="http://schemas.openxmlformats.org/officeDocument/2006/relationships/slideLayout" Target="../slideLayouts/slideLayout75.xml"/><Relationship Id="rId42" Type="http://schemas.openxmlformats.org/officeDocument/2006/relationships/slideLayout" Target="../slideLayouts/slideLayout83.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41" Type="http://schemas.openxmlformats.org/officeDocument/2006/relationships/slideLayout" Target="../slideLayouts/slideLayout82.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slideLayout" Target="../slideLayouts/slideLayout73.xml"/><Relationship Id="rId37" Type="http://schemas.openxmlformats.org/officeDocument/2006/relationships/slideLayout" Target="../slideLayouts/slideLayout78.xml"/><Relationship Id="rId40" Type="http://schemas.openxmlformats.org/officeDocument/2006/relationships/slideLayout" Target="../slideLayouts/slideLayout81.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36" Type="http://schemas.openxmlformats.org/officeDocument/2006/relationships/slideLayout" Target="../slideLayouts/slideLayout77.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slideLayout" Target="../slideLayouts/slideLayout72.xml"/><Relationship Id="rId44" Type="http://schemas.openxmlformats.org/officeDocument/2006/relationships/theme" Target="../theme/theme2.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slideLayout" Target="../slideLayouts/slideLayout71.xml"/><Relationship Id="rId35" Type="http://schemas.openxmlformats.org/officeDocument/2006/relationships/slideLayout" Target="../slideLayouts/slideLayout76.xml"/><Relationship Id="rId43" Type="http://schemas.openxmlformats.org/officeDocument/2006/relationships/slideLayout" Target="../slideLayouts/slideLayout84.xml"/><Relationship Id="rId8" Type="http://schemas.openxmlformats.org/officeDocument/2006/relationships/slideLayout" Target="../slideLayouts/slideLayout49.xml"/><Relationship Id="rId3" Type="http://schemas.openxmlformats.org/officeDocument/2006/relationships/slideLayout" Target="../slideLayouts/slideLayout44.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33" Type="http://schemas.openxmlformats.org/officeDocument/2006/relationships/slideLayout" Target="../slideLayouts/slideLayout74.xml"/><Relationship Id="rId38"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26627" y="2372474"/>
            <a:ext cx="11234632" cy="3468683"/>
          </a:xfrm>
          <a:prstGeom prst="rect">
            <a:avLst/>
          </a:prstGeom>
        </p:spPr>
        <p:txBody>
          <a:bodyPr vert="horz" lIns="0" tIns="0" rIns="0" bIns="0" rtlCol="0">
            <a:normAutofit/>
          </a:bodyPr>
          <a:lstStyle/>
          <a:p>
            <a:pPr lvl="0"/>
            <a:r>
              <a:rPr lang="en-US" noProof="0"/>
              <a:t>Click to edit Master text styles </a:t>
            </a:r>
          </a:p>
          <a:p>
            <a:pPr lvl="1"/>
            <a:r>
              <a:rPr lang="en-US" noProof="0"/>
              <a:t>Second level</a:t>
            </a:r>
          </a:p>
          <a:p>
            <a:pPr lvl="2"/>
            <a:r>
              <a:rPr lang="en-US" noProof="0"/>
              <a:t>Third level</a:t>
            </a:r>
          </a:p>
        </p:txBody>
      </p:sp>
      <p:sp>
        <p:nvSpPr>
          <p:cNvPr id="5" name="Fußzeilenplatzhalter 4"/>
          <p:cNvSpPr>
            <a:spLocks noGrp="1"/>
          </p:cNvSpPr>
          <p:nvPr>
            <p:ph type="ftr" sz="quarter" idx="3"/>
          </p:nvPr>
        </p:nvSpPr>
        <p:spPr>
          <a:xfrm>
            <a:off x="526627" y="6356351"/>
            <a:ext cx="8318548" cy="365125"/>
          </a:xfrm>
          <a:prstGeom prst="rect">
            <a:avLst/>
          </a:prstGeom>
        </p:spPr>
        <p:txBody>
          <a:bodyPr vert="horz" lIns="0" tIns="0" rIns="0" bIns="0" rtlCol="0" anchor="b"/>
          <a:lstStyle>
            <a:lvl1pPr algn="l">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8" name="Titelplatzhalter 1"/>
          <p:cNvSpPr>
            <a:spLocks noGrp="1"/>
          </p:cNvSpPr>
          <p:nvPr>
            <p:ph type="title"/>
          </p:nvPr>
        </p:nvSpPr>
        <p:spPr>
          <a:xfrm>
            <a:off x="526627" y="705359"/>
            <a:ext cx="11234631" cy="612527"/>
          </a:xfrm>
          <a:prstGeom prst="rect">
            <a:avLst/>
          </a:prstGeom>
        </p:spPr>
        <p:txBody>
          <a:bodyPr vert="horz" lIns="0" tIns="0" rIns="0" bIns="0" rtlCol="0" anchor="t">
            <a:normAutofit/>
          </a:bodyPr>
          <a:lstStyle/>
          <a:p>
            <a:r>
              <a:rPr lang="en-US" noProof="0"/>
              <a:t>Click to edit Master title style</a:t>
            </a:r>
            <a:endParaRPr lang="pl-PL" noProof="0"/>
          </a:p>
        </p:txBody>
      </p:sp>
      <p:sp>
        <p:nvSpPr>
          <p:cNvPr id="6" name="Foliennummernplatzhalter 5"/>
          <p:cNvSpPr>
            <a:spLocks noGrp="1"/>
          </p:cNvSpPr>
          <p:nvPr>
            <p:ph type="sldNum" sz="quarter" idx="4"/>
          </p:nvPr>
        </p:nvSpPr>
        <p:spPr>
          <a:xfrm>
            <a:off x="8916457" y="6356351"/>
            <a:ext cx="2844800" cy="365125"/>
          </a:xfrm>
          <a:prstGeom prst="rect">
            <a:avLst/>
          </a:prstGeom>
        </p:spPr>
        <p:txBody>
          <a:bodyPr vert="horz" lIns="0" tIns="0" rIns="0" bIns="0" rtlCol="0" anchor="b"/>
          <a:lstStyle>
            <a:lvl1pPr algn="r">
              <a:defRPr sz="1200">
                <a:solidFill>
                  <a:schemeClr val="tx1"/>
                </a:solidFill>
              </a:defRPr>
            </a:lvl1pPr>
          </a:lstStyle>
          <a:p>
            <a:fld id="{9DC1E638-3F78-4E0D-883A-B278700C48C0}" type="slidenum">
              <a:rPr lang="pl-PL" smtClean="0"/>
              <a:pPr/>
              <a:t>‹#›</a:t>
            </a:fld>
            <a:endParaRPr lang="pl-PL"/>
          </a:p>
        </p:txBody>
      </p:sp>
      <p:sp>
        <p:nvSpPr>
          <p:cNvPr id="4" name="TextovéPole 3">
            <a:extLst>
              <a:ext uri="{FF2B5EF4-FFF2-40B4-BE49-F238E27FC236}">
                <a16:creationId xmlns:a16="http://schemas.microsoft.com/office/drawing/2014/main" id="{32592DCF-9C94-E63A-906E-4E841192EF72}"/>
              </a:ext>
            </a:extLst>
          </p:cNvPr>
          <p:cNvSpPr txBox="1"/>
          <p:nvPr>
            <p:extLst>
              <p:ext uri="{1162E1C5-73C7-4A58-AE30-91384D911F3F}">
                <p184:classification xmlns:p184="http://schemas.microsoft.com/office/powerpoint/2018/4/main" val="hdr"/>
              </p:ext>
            </p:extLst>
          </p:nvPr>
        </p:nvSpPr>
        <p:spPr>
          <a:xfrm>
            <a:off x="5864987" y="63500"/>
            <a:ext cx="487363" cy="137160"/>
          </a:xfrm>
          <a:prstGeom prst="rect">
            <a:avLst/>
          </a:prstGeom>
        </p:spPr>
        <p:txBody>
          <a:bodyPr horzOverflow="overflow" lIns="0" tIns="0" rIns="0" bIns="0">
            <a:spAutoFit/>
          </a:bodyPr>
          <a:lstStyle/>
          <a:p>
            <a:pPr algn="l"/>
            <a:r>
              <a:rPr lang="cs-CZ" sz="9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3143213255"/>
      </p:ext>
    </p:extLst>
  </p:cSld>
  <p:clrMap bg1="lt1" tx1="dk1" bg2="lt2" tx2="dk2" accent1="accent1" accent2="accent2" accent3="accent3" accent4="accent4" accent5="accent5" accent6="accent6" hlink="hlink" folHlink="folHlink"/>
  <p:sldLayoutIdLst>
    <p:sldLayoutId id="2147483729" r:id="rId1"/>
    <p:sldLayoutId id="2147483772" r:id="rId2"/>
    <p:sldLayoutId id="2147483812" r:id="rId3"/>
    <p:sldLayoutId id="2147483762" r:id="rId4"/>
    <p:sldLayoutId id="2147483813" r:id="rId5"/>
    <p:sldLayoutId id="2147483731" r:id="rId6"/>
    <p:sldLayoutId id="2147483732" r:id="rId7"/>
    <p:sldLayoutId id="2147483749" r:id="rId8"/>
    <p:sldLayoutId id="2147483743" r:id="rId9"/>
    <p:sldLayoutId id="2147483792" r:id="rId10"/>
    <p:sldLayoutId id="2147483802" r:id="rId11"/>
    <p:sldLayoutId id="2147483793" r:id="rId12"/>
    <p:sldLayoutId id="2147483821" r:id="rId13"/>
    <p:sldLayoutId id="2147483822" r:id="rId14"/>
    <p:sldLayoutId id="2147483823" r:id="rId15"/>
    <p:sldLayoutId id="2147483824" r:id="rId16"/>
    <p:sldLayoutId id="2147483825" r:id="rId17"/>
    <p:sldLayoutId id="2147483826" r:id="rId18"/>
    <p:sldLayoutId id="2147483770" r:id="rId19"/>
    <p:sldLayoutId id="2147483800" r:id="rId20"/>
    <p:sldLayoutId id="2147483798" r:id="rId21"/>
    <p:sldLayoutId id="2147483820" r:id="rId22"/>
    <p:sldLayoutId id="2147483803" r:id="rId23"/>
    <p:sldLayoutId id="2147483787" r:id="rId24"/>
    <p:sldLayoutId id="2147483815" r:id="rId25"/>
    <p:sldLayoutId id="2147483814" r:id="rId26"/>
    <p:sldLayoutId id="2147483816" r:id="rId27"/>
    <p:sldLayoutId id="2147483819" r:id="rId28"/>
    <p:sldLayoutId id="2147483817" r:id="rId29"/>
    <p:sldLayoutId id="2147483818" r:id="rId30"/>
    <p:sldLayoutId id="2147483806" r:id="rId31"/>
    <p:sldLayoutId id="2147483804" r:id="rId32"/>
    <p:sldLayoutId id="2147483805" r:id="rId33"/>
    <p:sldLayoutId id="2147483801" r:id="rId34"/>
    <p:sldLayoutId id="2147483827" r:id="rId35"/>
    <p:sldLayoutId id="2147483828" r:id="rId36"/>
    <p:sldLayoutId id="2147483829" r:id="rId37"/>
    <p:sldLayoutId id="2147483830" r:id="rId38"/>
    <p:sldLayoutId id="2147483831" r:id="rId39"/>
    <p:sldLayoutId id="2147483832" r:id="rId40"/>
    <p:sldLayoutId id="2147483887" r:id="rId4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spcBef>
          <a:spcPct val="0"/>
        </a:spcBef>
        <a:buNone/>
        <a:defRPr sz="4000" b="0" kern="1200">
          <a:solidFill>
            <a:srgbClr val="000000"/>
          </a:solidFill>
          <a:latin typeface="+mj-lt"/>
          <a:ea typeface="+mj-ea"/>
          <a:cs typeface="+mj-cs"/>
        </a:defRPr>
      </a:lvl1pPr>
    </p:titleStyle>
    <p:bodyStyle>
      <a:lvl1pPr marL="324000" indent="-324000" algn="l" defTabSz="1219170" rtl="0" eaLnBrk="1" latinLnBrk="0" hangingPunct="1">
        <a:lnSpc>
          <a:spcPct val="95000"/>
        </a:lnSpc>
        <a:spcBef>
          <a:spcPts val="0"/>
        </a:spcBef>
        <a:spcAft>
          <a:spcPts val="800"/>
        </a:spcAft>
        <a:buClr>
          <a:schemeClr val="accent4"/>
        </a:buClr>
        <a:buSzPct val="100000"/>
        <a:buFont typeface="Calibri" panose="020F0502020204030204" pitchFamily="34" charset="0"/>
        <a:buChar char="•"/>
        <a:defRPr sz="2000" kern="1200">
          <a:solidFill>
            <a:schemeClr val="tx1"/>
          </a:solidFill>
          <a:latin typeface="+mn-lt"/>
          <a:ea typeface="+mn-ea"/>
          <a:cs typeface="+mn-cs"/>
        </a:defRPr>
      </a:lvl1pPr>
      <a:lvl2pPr marL="720000" indent="-360000" algn="l" defTabSz="1219170" rtl="0" eaLnBrk="1" latinLnBrk="0" hangingPunct="1">
        <a:lnSpc>
          <a:spcPct val="95000"/>
        </a:lnSpc>
        <a:spcBef>
          <a:spcPts val="0"/>
        </a:spcBef>
        <a:spcAft>
          <a:spcPts val="800"/>
        </a:spcAft>
        <a:buClr>
          <a:schemeClr val="accent4">
            <a:lumMod val="75000"/>
          </a:schemeClr>
        </a:buClr>
        <a:buSzPct val="90000"/>
        <a:buFont typeface="Calibri" panose="020F0502020204030204" pitchFamily="34" charset="0"/>
        <a:buChar char="→"/>
        <a:defRPr sz="2000" kern="1200">
          <a:solidFill>
            <a:schemeClr val="tx1"/>
          </a:solidFill>
          <a:latin typeface="+mn-lt"/>
          <a:ea typeface="+mn-ea"/>
          <a:cs typeface="+mn-cs"/>
        </a:defRPr>
      </a:lvl2pPr>
      <a:lvl3pPr marL="1008000" indent="-252000" algn="l" defTabSz="1077357" rtl="0" eaLnBrk="1" latinLnBrk="0" hangingPunct="1">
        <a:lnSpc>
          <a:spcPct val="95000"/>
        </a:lnSpc>
        <a:spcBef>
          <a:spcPts val="0"/>
        </a:spcBef>
        <a:spcAft>
          <a:spcPts val="800"/>
        </a:spcAft>
        <a:buClr>
          <a:schemeClr val="accent4">
            <a:lumMod val="75000"/>
          </a:schemeClr>
        </a:buClr>
        <a:buSzPct val="90000"/>
        <a:buFont typeface="Calibri" panose="020F0502020204030204" pitchFamily="34" charset="0"/>
        <a:buChar char="‒"/>
        <a:defRPr sz="2000" kern="1200">
          <a:solidFill>
            <a:schemeClr val="tx1"/>
          </a:solidFill>
          <a:latin typeface="+mn-lt"/>
          <a:ea typeface="+mn-ea"/>
          <a:cs typeface="+mn-cs"/>
        </a:defRPr>
      </a:lvl3pPr>
      <a:lvl4pPr marL="960943" indent="-245527" algn="l" defTabSz="1219170" rtl="0" eaLnBrk="1" latinLnBrk="0" hangingPunct="1">
        <a:spcBef>
          <a:spcPct val="20000"/>
        </a:spcBef>
        <a:buFont typeface="Symbol" pitchFamily="18" charset="2"/>
        <a:buChar char="-"/>
        <a:defRPr sz="2400" kern="1200">
          <a:solidFill>
            <a:schemeClr val="tx1"/>
          </a:solidFill>
          <a:latin typeface="+mn-lt"/>
          <a:ea typeface="+mn-ea"/>
          <a:cs typeface="+mn-cs"/>
        </a:defRPr>
      </a:lvl4pPr>
      <a:lvl5pPr marL="1195887" indent="-234945" algn="l" defTabSz="1219170" rtl="0" eaLnBrk="1" latinLnBrk="0" hangingPunct="1">
        <a:spcBef>
          <a:spcPct val="20000"/>
        </a:spcBef>
        <a:buFont typeface="Wingdings" pitchFamily="2" charset="2"/>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26627" y="2372474"/>
            <a:ext cx="11234632" cy="3468683"/>
          </a:xfrm>
          <a:prstGeom prst="rect">
            <a:avLst/>
          </a:prstGeom>
        </p:spPr>
        <p:txBody>
          <a:bodyPr vert="horz" lIns="0" tIns="0" rIns="0" bIns="0" rtlCol="0">
            <a:normAutofit/>
          </a:bodyPr>
          <a:lstStyle/>
          <a:p>
            <a:pPr lvl="0"/>
            <a:r>
              <a:rPr lang="en-US" noProof="0"/>
              <a:t>Click to edit Master text styles </a:t>
            </a:r>
          </a:p>
          <a:p>
            <a:pPr lvl="1"/>
            <a:r>
              <a:rPr lang="en-US" noProof="0"/>
              <a:t>Second level</a:t>
            </a:r>
          </a:p>
          <a:p>
            <a:pPr lvl="2"/>
            <a:r>
              <a:rPr lang="en-US" noProof="0"/>
              <a:t>Third level</a:t>
            </a:r>
          </a:p>
        </p:txBody>
      </p:sp>
      <p:sp>
        <p:nvSpPr>
          <p:cNvPr id="5" name="Fußzeilenplatzhalter 4"/>
          <p:cNvSpPr>
            <a:spLocks noGrp="1"/>
          </p:cNvSpPr>
          <p:nvPr>
            <p:ph type="ftr" sz="quarter" idx="3"/>
          </p:nvPr>
        </p:nvSpPr>
        <p:spPr>
          <a:xfrm>
            <a:off x="526627" y="6356351"/>
            <a:ext cx="8318548" cy="365125"/>
          </a:xfrm>
          <a:prstGeom prst="rect">
            <a:avLst/>
          </a:prstGeom>
        </p:spPr>
        <p:txBody>
          <a:bodyPr vert="horz" lIns="0" tIns="0" rIns="0" bIns="0" rtlCol="0" anchor="b"/>
          <a:lstStyle>
            <a:lvl1pPr algn="l">
              <a:defRPr sz="1333">
                <a:solidFill>
                  <a:schemeClr val="tx1"/>
                </a:solidFill>
              </a:defRPr>
            </a:lvl1pPr>
          </a:lstStyle>
          <a:p>
            <a:r>
              <a:rPr lang="pl-PL"/>
              <a:t>Smlouva o poskytování služeb Portálového systému SZIF a Portálové aplikace pro Monitoring Approach (Portálový systém SZIF); e.č. objednatele: 4200012758_SML</a:t>
            </a:r>
          </a:p>
        </p:txBody>
      </p:sp>
      <p:sp>
        <p:nvSpPr>
          <p:cNvPr id="8" name="Titelplatzhalter 1"/>
          <p:cNvSpPr>
            <a:spLocks noGrp="1"/>
          </p:cNvSpPr>
          <p:nvPr>
            <p:ph type="title"/>
          </p:nvPr>
        </p:nvSpPr>
        <p:spPr>
          <a:xfrm>
            <a:off x="526627" y="705359"/>
            <a:ext cx="11234631" cy="612527"/>
          </a:xfrm>
          <a:prstGeom prst="rect">
            <a:avLst/>
          </a:prstGeom>
        </p:spPr>
        <p:txBody>
          <a:bodyPr vert="horz" lIns="0" tIns="0" rIns="0" bIns="0" rtlCol="0" anchor="t">
            <a:normAutofit/>
          </a:bodyPr>
          <a:lstStyle/>
          <a:p>
            <a:r>
              <a:rPr lang="en-US" noProof="0"/>
              <a:t>Click to edit Master title style</a:t>
            </a:r>
            <a:endParaRPr lang="pl-PL" noProof="0"/>
          </a:p>
        </p:txBody>
      </p:sp>
      <p:sp>
        <p:nvSpPr>
          <p:cNvPr id="6" name="Foliennummernplatzhalter 5"/>
          <p:cNvSpPr>
            <a:spLocks noGrp="1"/>
          </p:cNvSpPr>
          <p:nvPr>
            <p:ph type="sldNum" sz="quarter" idx="4"/>
          </p:nvPr>
        </p:nvSpPr>
        <p:spPr>
          <a:xfrm>
            <a:off x="8916457" y="6356351"/>
            <a:ext cx="2844800" cy="365125"/>
          </a:xfrm>
          <a:prstGeom prst="rect">
            <a:avLst/>
          </a:prstGeom>
        </p:spPr>
        <p:txBody>
          <a:bodyPr vert="horz" lIns="0" tIns="0" rIns="0" bIns="0" rtlCol="0" anchor="b"/>
          <a:lstStyle>
            <a:lvl1pPr algn="r">
              <a:defRPr sz="1200">
                <a:solidFill>
                  <a:schemeClr val="tx1"/>
                </a:solidFill>
              </a:defRPr>
            </a:lvl1pPr>
          </a:lstStyle>
          <a:p>
            <a:fld id="{9DC1E638-3F78-4E0D-883A-B278700C48C0}" type="slidenum">
              <a:rPr lang="pl-PL" smtClean="0"/>
              <a:pPr/>
              <a:t>‹#›</a:t>
            </a:fld>
            <a:endParaRPr lang="pl-PL"/>
          </a:p>
        </p:txBody>
      </p:sp>
      <p:sp>
        <p:nvSpPr>
          <p:cNvPr id="4" name="TextovéPole 3">
            <a:extLst>
              <a:ext uri="{FF2B5EF4-FFF2-40B4-BE49-F238E27FC236}">
                <a16:creationId xmlns:a16="http://schemas.microsoft.com/office/drawing/2014/main" id="{98680438-74B5-696A-3C67-F307A968EA03}"/>
              </a:ext>
            </a:extLst>
          </p:cNvPr>
          <p:cNvSpPr txBox="1"/>
          <p:nvPr>
            <p:extLst>
              <p:ext uri="{1162E1C5-73C7-4A58-AE30-91384D911F3F}">
                <p184:classification xmlns:p184="http://schemas.microsoft.com/office/powerpoint/2018/4/main" val="hdr"/>
              </p:ext>
            </p:extLst>
          </p:nvPr>
        </p:nvSpPr>
        <p:spPr>
          <a:xfrm>
            <a:off x="5864987" y="63500"/>
            <a:ext cx="487363" cy="137160"/>
          </a:xfrm>
          <a:prstGeom prst="rect">
            <a:avLst/>
          </a:prstGeom>
        </p:spPr>
        <p:txBody>
          <a:bodyPr horzOverflow="overflow" lIns="0" tIns="0" rIns="0" bIns="0">
            <a:spAutoFit/>
          </a:bodyPr>
          <a:lstStyle/>
          <a:p>
            <a:pPr algn="l"/>
            <a:r>
              <a:rPr lang="cs-CZ" sz="900">
                <a:solidFill>
                  <a:srgbClr val="000000"/>
                </a:solidFill>
                <a:latin typeface="Calibri" panose="020F0502020204030204" pitchFamily="34" charset="0"/>
                <a:cs typeface="Calibri" panose="020F0502020204030204" pitchFamily="34" charset="0"/>
              </a:rPr>
              <a:t>INTERNAL</a:t>
            </a:r>
          </a:p>
        </p:txBody>
      </p:sp>
    </p:spTree>
    <p:extLst>
      <p:ext uri="{BB962C8B-B14F-4D97-AF65-F5344CB8AC3E}">
        <p14:creationId xmlns:p14="http://schemas.microsoft.com/office/powerpoint/2010/main" val="2092422192"/>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 id="2147483855" r:id="rId22"/>
    <p:sldLayoutId id="2147483856" r:id="rId23"/>
    <p:sldLayoutId id="2147483857" r:id="rId24"/>
    <p:sldLayoutId id="2147483858" r:id="rId25"/>
    <p:sldLayoutId id="2147483859" r:id="rId26"/>
    <p:sldLayoutId id="2147483860" r:id="rId27"/>
    <p:sldLayoutId id="2147483861" r:id="rId28"/>
    <p:sldLayoutId id="2147483862" r:id="rId29"/>
    <p:sldLayoutId id="2147483863" r:id="rId30"/>
    <p:sldLayoutId id="2147483864" r:id="rId31"/>
    <p:sldLayoutId id="2147483865" r:id="rId32"/>
    <p:sldLayoutId id="2147483866" r:id="rId33"/>
    <p:sldLayoutId id="2147483867" r:id="rId34"/>
    <p:sldLayoutId id="2147483868" r:id="rId35"/>
    <p:sldLayoutId id="2147483869" r:id="rId36"/>
    <p:sldLayoutId id="2147483870" r:id="rId37"/>
    <p:sldLayoutId id="2147483871" r:id="rId38"/>
    <p:sldLayoutId id="2147483872" r:id="rId39"/>
    <p:sldLayoutId id="2147483873" r:id="rId40"/>
    <p:sldLayoutId id="2147483874" r:id="rId41"/>
    <p:sldLayoutId id="2147483875" r:id="rId42"/>
    <p:sldLayoutId id="2147483876" r:id="rId4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219170" rtl="0" eaLnBrk="1" latinLnBrk="0" hangingPunct="1">
        <a:spcBef>
          <a:spcPct val="0"/>
        </a:spcBef>
        <a:buNone/>
        <a:defRPr sz="4000" b="0" kern="1200">
          <a:solidFill>
            <a:srgbClr val="000000"/>
          </a:solidFill>
          <a:latin typeface="+mj-lt"/>
          <a:ea typeface="+mj-ea"/>
          <a:cs typeface="+mj-cs"/>
        </a:defRPr>
      </a:lvl1pPr>
    </p:titleStyle>
    <p:bodyStyle>
      <a:lvl1pPr marL="324000" indent="-324000" algn="l" defTabSz="1219170" rtl="0" eaLnBrk="1" latinLnBrk="0" hangingPunct="1">
        <a:lnSpc>
          <a:spcPct val="95000"/>
        </a:lnSpc>
        <a:spcBef>
          <a:spcPts val="0"/>
        </a:spcBef>
        <a:spcAft>
          <a:spcPts val="800"/>
        </a:spcAft>
        <a:buClr>
          <a:schemeClr val="accent4"/>
        </a:buClr>
        <a:buSzPct val="100000"/>
        <a:buFont typeface="Calibri" panose="020F0502020204030204" pitchFamily="34" charset="0"/>
        <a:buChar char="•"/>
        <a:defRPr sz="2000" kern="1200">
          <a:solidFill>
            <a:schemeClr val="tx1"/>
          </a:solidFill>
          <a:latin typeface="+mn-lt"/>
          <a:ea typeface="+mn-ea"/>
          <a:cs typeface="+mn-cs"/>
        </a:defRPr>
      </a:lvl1pPr>
      <a:lvl2pPr marL="720000" indent="-360000" algn="l" defTabSz="1219170" rtl="0" eaLnBrk="1" latinLnBrk="0" hangingPunct="1">
        <a:lnSpc>
          <a:spcPct val="95000"/>
        </a:lnSpc>
        <a:spcBef>
          <a:spcPts val="0"/>
        </a:spcBef>
        <a:spcAft>
          <a:spcPts val="800"/>
        </a:spcAft>
        <a:buClr>
          <a:schemeClr val="accent4">
            <a:lumMod val="75000"/>
          </a:schemeClr>
        </a:buClr>
        <a:buSzPct val="90000"/>
        <a:buFont typeface="Calibri" panose="020F0502020204030204" pitchFamily="34" charset="0"/>
        <a:buChar char="→"/>
        <a:defRPr sz="2000" kern="1200">
          <a:solidFill>
            <a:schemeClr val="tx1"/>
          </a:solidFill>
          <a:latin typeface="+mn-lt"/>
          <a:ea typeface="+mn-ea"/>
          <a:cs typeface="+mn-cs"/>
        </a:defRPr>
      </a:lvl2pPr>
      <a:lvl3pPr marL="1008000" indent="-252000" algn="l" defTabSz="1077357" rtl="0" eaLnBrk="1" latinLnBrk="0" hangingPunct="1">
        <a:lnSpc>
          <a:spcPct val="95000"/>
        </a:lnSpc>
        <a:spcBef>
          <a:spcPts val="0"/>
        </a:spcBef>
        <a:spcAft>
          <a:spcPts val="800"/>
        </a:spcAft>
        <a:buClr>
          <a:schemeClr val="accent4">
            <a:lumMod val="75000"/>
          </a:schemeClr>
        </a:buClr>
        <a:buSzPct val="90000"/>
        <a:buFont typeface="Calibri" panose="020F0502020204030204" pitchFamily="34" charset="0"/>
        <a:buChar char="‒"/>
        <a:defRPr sz="2000" kern="1200">
          <a:solidFill>
            <a:schemeClr val="tx1"/>
          </a:solidFill>
          <a:latin typeface="+mn-lt"/>
          <a:ea typeface="+mn-ea"/>
          <a:cs typeface="+mn-cs"/>
        </a:defRPr>
      </a:lvl3pPr>
      <a:lvl4pPr marL="960943" indent="-245527" algn="l" defTabSz="1219170" rtl="0" eaLnBrk="1" latinLnBrk="0" hangingPunct="1">
        <a:spcBef>
          <a:spcPct val="20000"/>
        </a:spcBef>
        <a:buFont typeface="Symbol" pitchFamily="18" charset="2"/>
        <a:buChar char="-"/>
        <a:defRPr sz="2400" kern="1200">
          <a:solidFill>
            <a:schemeClr val="tx1"/>
          </a:solidFill>
          <a:latin typeface="+mn-lt"/>
          <a:ea typeface="+mn-ea"/>
          <a:cs typeface="+mn-cs"/>
        </a:defRPr>
      </a:lvl4pPr>
      <a:lvl5pPr marL="1195887" indent="-234945" algn="l" defTabSz="1219170" rtl="0" eaLnBrk="1" latinLnBrk="0" hangingPunct="1">
        <a:spcBef>
          <a:spcPct val="20000"/>
        </a:spcBef>
        <a:buFont typeface="Wingdings" pitchFamily="2" charset="2"/>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0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0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0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8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hyperlink" Target="https://test-portal.e-legislativa.cz/portal/domu"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5.jpeg"/></Relationships>
</file>

<file path=ppt/slides/_rels/slide9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AB24ED19-162C-4112-A35A-7C45978A11C1}"/>
              </a:ext>
            </a:extLst>
          </p:cNvPr>
          <p:cNvSpPr>
            <a:spLocks noGrp="1"/>
          </p:cNvSpPr>
          <p:nvPr>
            <p:ph type="body" sz="quarter" idx="14"/>
          </p:nvPr>
        </p:nvSpPr>
        <p:spPr>
          <a:xfrm>
            <a:off x="1085850" y="2583931"/>
            <a:ext cx="10593786" cy="1981028"/>
          </a:xfrm>
        </p:spPr>
        <p:txBody>
          <a:bodyPr vert="horz" lIns="0" tIns="0" rIns="0" bIns="0" rtlCol="0" anchor="t">
            <a:normAutofit/>
          </a:bodyPr>
          <a:lstStyle/>
          <a:p>
            <a:endParaRPr lang="cs-CZ" sz="1800">
              <a:solidFill>
                <a:srgbClr val="000000"/>
              </a:solidFill>
            </a:endParaRPr>
          </a:p>
          <a:p>
            <a:endParaRPr lang="en-US" sz="1100"/>
          </a:p>
          <a:p>
            <a:endParaRPr lang="en-US" sz="1100"/>
          </a:p>
          <a:p>
            <a:endParaRPr lang="en-US" sz="1100"/>
          </a:p>
          <a:p>
            <a:endParaRPr lang="en-US" sz="1100"/>
          </a:p>
          <a:p>
            <a:r>
              <a:rPr lang="en-US" sz="1400" dirty="0"/>
              <a:t>Praha, </a:t>
            </a:r>
            <a:r>
              <a:rPr lang="cs-CZ" sz="1400" dirty="0"/>
              <a:t>7.</a:t>
            </a:r>
            <a:r>
              <a:rPr lang="en-US" sz="1400" dirty="0"/>
              <a:t> 6. 202</a:t>
            </a:r>
            <a:r>
              <a:rPr lang="cs-CZ" sz="1400" dirty="0"/>
              <a:t>4</a:t>
            </a:r>
            <a:endParaRPr lang="en-US" sz="1400" dirty="0">
              <a:solidFill>
                <a:srgbClr val="000000"/>
              </a:solidFill>
            </a:endParaRPr>
          </a:p>
        </p:txBody>
      </p:sp>
      <p:sp>
        <p:nvSpPr>
          <p:cNvPr id="6" name="Tytuł 5">
            <a:extLst>
              <a:ext uri="{FF2B5EF4-FFF2-40B4-BE49-F238E27FC236}">
                <a16:creationId xmlns:a16="http://schemas.microsoft.com/office/drawing/2014/main" id="{52CE9982-D571-436E-BDF3-4122DFC1D93B}"/>
              </a:ext>
            </a:extLst>
          </p:cNvPr>
          <p:cNvSpPr>
            <a:spLocks noGrp="1"/>
          </p:cNvSpPr>
          <p:nvPr>
            <p:ph type="title"/>
          </p:nvPr>
        </p:nvSpPr>
        <p:spPr/>
        <p:txBody>
          <a:bodyPr>
            <a:noAutofit/>
          </a:bodyPr>
          <a:lstStyle/>
          <a:p>
            <a:r>
              <a:rPr lang="cs-CZ" sz="6600">
                <a:solidFill>
                  <a:schemeClr val="tx1"/>
                </a:solidFill>
              </a:rPr>
              <a:t>OPRÁVNĚNÍ</a:t>
            </a:r>
            <a:br>
              <a:rPr lang="cs-CZ" sz="6600"/>
            </a:br>
            <a:r>
              <a:rPr lang="cs-CZ" sz="4400" b="0">
                <a:solidFill>
                  <a:schemeClr val="tx1"/>
                </a:solidFill>
              </a:rPr>
              <a:t>Eva Jandíková, Jan Smutný</a:t>
            </a:r>
            <a:endParaRPr lang="en-US" sz="6600" b="0">
              <a:solidFill>
                <a:schemeClr val="tx1"/>
              </a:solidFill>
            </a:endParaRPr>
          </a:p>
        </p:txBody>
      </p:sp>
      <p:pic>
        <p:nvPicPr>
          <p:cNvPr id="3" name="Picture Placeholder 2">
            <a:extLst>
              <a:ext uri="{FF2B5EF4-FFF2-40B4-BE49-F238E27FC236}">
                <a16:creationId xmlns:a16="http://schemas.microsoft.com/office/drawing/2014/main" id="{83D9D6DD-955D-49B4-A03F-8D3DD4C36774}"/>
              </a:ext>
            </a:extLst>
          </p:cNvPr>
          <p:cNvPicPr>
            <a:picLocks noGrp="1" noChangeAspect="1"/>
          </p:cNvPicPr>
          <p:nvPr>
            <p:ph type="pic" sz="quarter" idx="15"/>
          </p:nvPr>
        </p:nvPicPr>
        <p:blipFill>
          <a:blip r:embed="rId2"/>
          <a:srcRect t="24324" b="24324"/>
          <a:stretch>
            <a:fillRect/>
          </a:stretch>
        </p:blipFill>
        <p:spPr/>
      </p:pic>
    </p:spTree>
    <p:extLst>
      <p:ext uri="{BB962C8B-B14F-4D97-AF65-F5344CB8AC3E}">
        <p14:creationId xmlns:p14="http://schemas.microsoft.com/office/powerpoint/2010/main" val="1371505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10</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fontScale="90000"/>
          </a:bodyPr>
          <a:lstStyle/>
          <a:p>
            <a:r>
              <a:rPr lang="cs-CZ"/>
              <a:t>Postup přihlášení </a:t>
            </a:r>
            <a:br>
              <a:rPr lang="cs-CZ"/>
            </a:br>
            <a:r>
              <a:rPr lang="cs-CZ"/>
              <a:t>do Portálu správy</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r>
              <a:rPr lang="cs-CZ" dirty="0">
                <a:solidFill>
                  <a:schemeClr val="accent1"/>
                </a:solidFill>
              </a:rPr>
              <a:t>Oprávnění pro přihlášení je pro Administrátora organizace, nikoliv běžného uživatele </a:t>
            </a:r>
            <a:r>
              <a:rPr lang="cs-CZ" dirty="0" err="1">
                <a:solidFill>
                  <a:schemeClr val="accent1"/>
                </a:solidFill>
              </a:rPr>
              <a:t>eLegislativy</a:t>
            </a:r>
            <a:endParaRPr lang="cs-CZ" dirty="0">
              <a:solidFill>
                <a:schemeClr val="accent1"/>
              </a:solidFill>
            </a:endParaRPr>
          </a:p>
          <a:p>
            <a:r>
              <a:rPr lang="cs-CZ" dirty="0">
                <a:solidFill>
                  <a:schemeClr val="accent1"/>
                </a:solidFill>
              </a:rPr>
              <a:t>Odkaz na Portál správy pro testovací prostředí MV:</a:t>
            </a:r>
          </a:p>
          <a:p>
            <a:pPr marL="360000" lvl="1" indent="0">
              <a:buNone/>
            </a:pPr>
            <a:r>
              <a:rPr lang="cs-CZ" dirty="0">
                <a:solidFill>
                  <a:schemeClr val="accent1"/>
                </a:solidFill>
              </a:rPr>
              <a:t>https://test-sprava.eselpoint.cz </a:t>
            </a:r>
          </a:p>
          <a:p>
            <a:pPr lvl="1"/>
            <a:endParaRPr lang="cs-CZ" dirty="0">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15690324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100</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dirty="0"/>
              <a:t>Přehled rolí</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2942476"/>
          </a:xfrm>
        </p:spPr>
        <p:txBody>
          <a:bodyPr/>
          <a:lstStyle/>
          <a:p>
            <a:pPr marL="0" indent="0">
              <a:buNone/>
            </a:pPr>
            <a:endParaRPr lang="cs-CZ" dirty="0"/>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3"/>
          <a:srcRect l="20370" r="20370"/>
          <a:stretch>
            <a:fillRect/>
          </a:stretch>
        </p:blipFill>
        <p:spPr>
          <a:xfrm>
            <a:off x="0" y="0"/>
            <a:ext cx="6096000" cy="6858000"/>
          </a:xfrm>
        </p:spPr>
      </p:pic>
    </p:spTree>
    <p:extLst>
      <p:ext uri="{BB962C8B-B14F-4D97-AF65-F5344CB8AC3E}">
        <p14:creationId xmlns:p14="http://schemas.microsoft.com/office/powerpoint/2010/main" val="572630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49884C-0E16-841C-E9FF-8183652E5A22}"/>
              </a:ext>
            </a:extLst>
          </p:cNvPr>
          <p:cNvSpPr>
            <a:spLocks noGrp="1"/>
          </p:cNvSpPr>
          <p:nvPr>
            <p:ph type="ftr" sz="quarter" idx="11"/>
          </p:nvPr>
        </p:nvSpPr>
        <p:spPr/>
        <p:txBody>
          <a:bodyPr/>
          <a:lstStyle/>
          <a:p>
            <a:pPr>
              <a:spcAft>
                <a:spcPts val="600"/>
              </a:spcAft>
            </a:pPr>
            <a:r>
              <a:rPr lang="pl-PL" sz="900" dirty="0" err="1"/>
              <a:t>Informační</a:t>
            </a:r>
            <a:r>
              <a:rPr lang="pl-PL" sz="900" dirty="0"/>
              <a:t> </a:t>
            </a:r>
            <a:r>
              <a:rPr lang="pl-PL" sz="900" dirty="0" err="1"/>
              <a:t>systém</a:t>
            </a:r>
            <a:r>
              <a:rPr lang="pl-PL" sz="900" dirty="0"/>
              <a:t> e-</a:t>
            </a:r>
            <a:r>
              <a:rPr lang="pl-PL" sz="900" dirty="0" err="1"/>
              <a:t>Sbírka</a:t>
            </a:r>
            <a:r>
              <a:rPr lang="pl-PL" sz="900" dirty="0"/>
              <a:t> a e-</a:t>
            </a:r>
            <a:r>
              <a:rPr lang="pl-PL" sz="900" dirty="0" err="1"/>
              <a:t>Legislativa</a:t>
            </a:r>
            <a:endParaRPr lang="pl-PL" sz="900" dirty="0"/>
          </a:p>
        </p:txBody>
      </p:sp>
      <p:sp>
        <p:nvSpPr>
          <p:cNvPr id="3" name="Zástupný symbol pro číslo snímku 2">
            <a:extLst>
              <a:ext uri="{FF2B5EF4-FFF2-40B4-BE49-F238E27FC236}">
                <a16:creationId xmlns:a16="http://schemas.microsoft.com/office/drawing/2014/main" id="{FE952091-DAE9-A067-0B68-3F9D2B912136}"/>
              </a:ext>
            </a:extLst>
          </p:cNvPr>
          <p:cNvSpPr>
            <a:spLocks noGrp="1"/>
          </p:cNvSpPr>
          <p:nvPr>
            <p:ph type="sldNum" sz="quarter" idx="12"/>
          </p:nvPr>
        </p:nvSpPr>
        <p:spPr/>
        <p:txBody>
          <a:bodyPr/>
          <a:lstStyle/>
          <a:p>
            <a:fld id="{9DC1E638-3F78-4E0D-883A-B278700C48C0}" type="slidenum">
              <a:rPr lang="pl-PL" smtClean="0"/>
              <a:pPr/>
              <a:t>101</a:t>
            </a:fld>
            <a:endParaRPr lang="pl-PL"/>
          </a:p>
        </p:txBody>
      </p:sp>
      <p:sp>
        <p:nvSpPr>
          <p:cNvPr id="8" name="Nadpis 7">
            <a:extLst>
              <a:ext uri="{FF2B5EF4-FFF2-40B4-BE49-F238E27FC236}">
                <a16:creationId xmlns:a16="http://schemas.microsoft.com/office/drawing/2014/main" id="{7ADC0ED9-8631-CCDA-D822-B26811B90C43}"/>
              </a:ext>
            </a:extLst>
          </p:cNvPr>
          <p:cNvSpPr>
            <a:spLocks noGrp="1"/>
          </p:cNvSpPr>
          <p:nvPr>
            <p:ph type="title"/>
          </p:nvPr>
        </p:nvSpPr>
        <p:spPr/>
        <p:txBody>
          <a:bodyPr/>
          <a:lstStyle/>
          <a:p>
            <a:r>
              <a:rPr lang="cs-CZ" dirty="0"/>
              <a:t>Role: 4-fázový proces</a:t>
            </a:r>
          </a:p>
        </p:txBody>
      </p:sp>
      <p:pic>
        <p:nvPicPr>
          <p:cNvPr id="19" name="Obrázek 18">
            <a:extLst>
              <a:ext uri="{FF2B5EF4-FFF2-40B4-BE49-F238E27FC236}">
                <a16:creationId xmlns:a16="http://schemas.microsoft.com/office/drawing/2014/main" id="{E5DC406B-7876-B1CB-C061-30CDD51C6FDF}"/>
              </a:ext>
            </a:extLst>
          </p:cNvPr>
          <p:cNvPicPr>
            <a:picLocks noChangeAspect="1"/>
          </p:cNvPicPr>
          <p:nvPr/>
        </p:nvPicPr>
        <p:blipFill>
          <a:blip r:embed="rId2"/>
          <a:stretch>
            <a:fillRect/>
          </a:stretch>
        </p:blipFill>
        <p:spPr>
          <a:xfrm>
            <a:off x="526630" y="1544936"/>
            <a:ext cx="9503195" cy="4464863"/>
          </a:xfrm>
          <a:prstGeom prst="rect">
            <a:avLst/>
          </a:prstGeom>
        </p:spPr>
      </p:pic>
    </p:spTree>
    <p:extLst>
      <p:ext uri="{BB962C8B-B14F-4D97-AF65-F5344CB8AC3E}">
        <p14:creationId xmlns:p14="http://schemas.microsoft.com/office/powerpoint/2010/main" val="254330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49884C-0E16-841C-E9FF-8183652E5A22}"/>
              </a:ext>
            </a:extLst>
          </p:cNvPr>
          <p:cNvSpPr>
            <a:spLocks noGrp="1"/>
          </p:cNvSpPr>
          <p:nvPr>
            <p:ph type="ftr" sz="quarter" idx="11"/>
          </p:nvPr>
        </p:nvSpPr>
        <p:spPr/>
        <p:txBody>
          <a:bodyPr/>
          <a:lstStyle/>
          <a:p>
            <a:pPr>
              <a:spcAft>
                <a:spcPts val="600"/>
              </a:spcAft>
            </a:pPr>
            <a:r>
              <a:rPr lang="pl-PL" sz="900" dirty="0" err="1"/>
              <a:t>Informační</a:t>
            </a:r>
            <a:r>
              <a:rPr lang="pl-PL" sz="900" dirty="0"/>
              <a:t> </a:t>
            </a:r>
            <a:r>
              <a:rPr lang="pl-PL" sz="900" dirty="0" err="1"/>
              <a:t>systém</a:t>
            </a:r>
            <a:r>
              <a:rPr lang="pl-PL" sz="900" dirty="0"/>
              <a:t> e-</a:t>
            </a:r>
            <a:r>
              <a:rPr lang="pl-PL" sz="900" dirty="0" err="1"/>
              <a:t>Sbírka</a:t>
            </a:r>
            <a:r>
              <a:rPr lang="pl-PL" sz="900" dirty="0"/>
              <a:t> a e-</a:t>
            </a:r>
            <a:r>
              <a:rPr lang="pl-PL" sz="900" dirty="0" err="1"/>
              <a:t>Legislativa</a:t>
            </a:r>
            <a:endParaRPr lang="pl-PL" sz="900" dirty="0"/>
          </a:p>
        </p:txBody>
      </p:sp>
      <p:sp>
        <p:nvSpPr>
          <p:cNvPr id="3" name="Zástupný symbol pro číslo snímku 2">
            <a:extLst>
              <a:ext uri="{FF2B5EF4-FFF2-40B4-BE49-F238E27FC236}">
                <a16:creationId xmlns:a16="http://schemas.microsoft.com/office/drawing/2014/main" id="{FE952091-DAE9-A067-0B68-3F9D2B912136}"/>
              </a:ext>
            </a:extLst>
          </p:cNvPr>
          <p:cNvSpPr>
            <a:spLocks noGrp="1"/>
          </p:cNvSpPr>
          <p:nvPr>
            <p:ph type="sldNum" sz="quarter" idx="12"/>
          </p:nvPr>
        </p:nvSpPr>
        <p:spPr/>
        <p:txBody>
          <a:bodyPr/>
          <a:lstStyle/>
          <a:p>
            <a:fld id="{9DC1E638-3F78-4E0D-883A-B278700C48C0}" type="slidenum">
              <a:rPr lang="pl-PL" smtClean="0"/>
              <a:pPr/>
              <a:t>102</a:t>
            </a:fld>
            <a:endParaRPr lang="pl-PL"/>
          </a:p>
        </p:txBody>
      </p:sp>
      <p:sp>
        <p:nvSpPr>
          <p:cNvPr id="8" name="Nadpis 7">
            <a:extLst>
              <a:ext uri="{FF2B5EF4-FFF2-40B4-BE49-F238E27FC236}">
                <a16:creationId xmlns:a16="http://schemas.microsoft.com/office/drawing/2014/main" id="{7ADC0ED9-8631-CCDA-D822-B26811B90C43}"/>
              </a:ext>
            </a:extLst>
          </p:cNvPr>
          <p:cNvSpPr>
            <a:spLocks noGrp="1"/>
          </p:cNvSpPr>
          <p:nvPr>
            <p:ph type="title"/>
          </p:nvPr>
        </p:nvSpPr>
        <p:spPr/>
        <p:txBody>
          <a:bodyPr/>
          <a:lstStyle/>
          <a:p>
            <a:r>
              <a:rPr lang="cs-CZ" dirty="0"/>
              <a:t>Role v PVD: 4-fázový proces</a:t>
            </a:r>
          </a:p>
        </p:txBody>
      </p:sp>
      <p:pic>
        <p:nvPicPr>
          <p:cNvPr id="11" name="Obrázek 10">
            <a:extLst>
              <a:ext uri="{FF2B5EF4-FFF2-40B4-BE49-F238E27FC236}">
                <a16:creationId xmlns:a16="http://schemas.microsoft.com/office/drawing/2014/main" id="{BFB9C552-E091-482F-6EC8-F237BB51C033}"/>
              </a:ext>
            </a:extLst>
          </p:cNvPr>
          <p:cNvPicPr>
            <a:picLocks noChangeAspect="1"/>
          </p:cNvPicPr>
          <p:nvPr/>
        </p:nvPicPr>
        <p:blipFill>
          <a:blip r:embed="rId2"/>
          <a:stretch>
            <a:fillRect/>
          </a:stretch>
        </p:blipFill>
        <p:spPr>
          <a:xfrm>
            <a:off x="526630" y="1834177"/>
            <a:ext cx="10979570" cy="3189646"/>
          </a:xfrm>
          <a:prstGeom prst="rect">
            <a:avLst/>
          </a:prstGeom>
        </p:spPr>
      </p:pic>
    </p:spTree>
    <p:extLst>
      <p:ext uri="{BB962C8B-B14F-4D97-AF65-F5344CB8AC3E}">
        <p14:creationId xmlns:p14="http://schemas.microsoft.com/office/powerpoint/2010/main" val="35107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49884C-0E16-841C-E9FF-8183652E5A22}"/>
              </a:ext>
            </a:extLst>
          </p:cNvPr>
          <p:cNvSpPr>
            <a:spLocks noGrp="1"/>
          </p:cNvSpPr>
          <p:nvPr>
            <p:ph type="ftr" sz="quarter" idx="11"/>
          </p:nvPr>
        </p:nvSpPr>
        <p:spPr/>
        <p:txBody>
          <a:bodyPr/>
          <a:lstStyle/>
          <a:p>
            <a:pPr>
              <a:spcAft>
                <a:spcPts val="600"/>
              </a:spcAft>
            </a:pPr>
            <a:r>
              <a:rPr lang="pl-PL" sz="900" dirty="0" err="1"/>
              <a:t>Informační</a:t>
            </a:r>
            <a:r>
              <a:rPr lang="pl-PL" sz="900" dirty="0"/>
              <a:t> </a:t>
            </a:r>
            <a:r>
              <a:rPr lang="pl-PL" sz="900" dirty="0" err="1"/>
              <a:t>systém</a:t>
            </a:r>
            <a:r>
              <a:rPr lang="pl-PL" sz="900" dirty="0"/>
              <a:t> e-</a:t>
            </a:r>
            <a:r>
              <a:rPr lang="pl-PL" sz="900" dirty="0" err="1"/>
              <a:t>Sbírka</a:t>
            </a:r>
            <a:r>
              <a:rPr lang="pl-PL" sz="900" dirty="0"/>
              <a:t> a e-</a:t>
            </a:r>
            <a:r>
              <a:rPr lang="pl-PL" sz="900" dirty="0" err="1"/>
              <a:t>Legislativa</a:t>
            </a:r>
            <a:endParaRPr lang="pl-PL" sz="900" dirty="0"/>
          </a:p>
        </p:txBody>
      </p:sp>
      <p:sp>
        <p:nvSpPr>
          <p:cNvPr id="3" name="Zástupný symbol pro číslo snímku 2">
            <a:extLst>
              <a:ext uri="{FF2B5EF4-FFF2-40B4-BE49-F238E27FC236}">
                <a16:creationId xmlns:a16="http://schemas.microsoft.com/office/drawing/2014/main" id="{FE952091-DAE9-A067-0B68-3F9D2B912136}"/>
              </a:ext>
            </a:extLst>
          </p:cNvPr>
          <p:cNvSpPr>
            <a:spLocks noGrp="1"/>
          </p:cNvSpPr>
          <p:nvPr>
            <p:ph type="sldNum" sz="quarter" idx="12"/>
          </p:nvPr>
        </p:nvSpPr>
        <p:spPr/>
        <p:txBody>
          <a:bodyPr/>
          <a:lstStyle/>
          <a:p>
            <a:fld id="{9DC1E638-3F78-4E0D-883A-B278700C48C0}" type="slidenum">
              <a:rPr lang="pl-PL" smtClean="0"/>
              <a:pPr/>
              <a:t>103</a:t>
            </a:fld>
            <a:endParaRPr lang="pl-PL"/>
          </a:p>
        </p:txBody>
      </p:sp>
      <p:sp>
        <p:nvSpPr>
          <p:cNvPr id="8" name="Nadpis 7">
            <a:extLst>
              <a:ext uri="{FF2B5EF4-FFF2-40B4-BE49-F238E27FC236}">
                <a16:creationId xmlns:a16="http://schemas.microsoft.com/office/drawing/2014/main" id="{7ADC0ED9-8631-CCDA-D822-B26811B90C43}"/>
              </a:ext>
            </a:extLst>
          </p:cNvPr>
          <p:cNvSpPr>
            <a:spLocks noGrp="1"/>
          </p:cNvSpPr>
          <p:nvPr>
            <p:ph type="title"/>
          </p:nvPr>
        </p:nvSpPr>
        <p:spPr/>
        <p:txBody>
          <a:bodyPr/>
          <a:lstStyle/>
          <a:p>
            <a:r>
              <a:rPr lang="cs-CZ" dirty="0"/>
              <a:t>Role: 3-fázový proces</a:t>
            </a:r>
          </a:p>
        </p:txBody>
      </p:sp>
      <p:pic>
        <p:nvPicPr>
          <p:cNvPr id="7" name="Obrázek 6">
            <a:extLst>
              <a:ext uri="{FF2B5EF4-FFF2-40B4-BE49-F238E27FC236}">
                <a16:creationId xmlns:a16="http://schemas.microsoft.com/office/drawing/2014/main" id="{6AA2C7B8-6B58-8FE2-AFCD-C06B40E96BD7}"/>
              </a:ext>
            </a:extLst>
          </p:cNvPr>
          <p:cNvPicPr>
            <a:picLocks noChangeAspect="1"/>
          </p:cNvPicPr>
          <p:nvPr/>
        </p:nvPicPr>
        <p:blipFill>
          <a:blip r:embed="rId2"/>
          <a:stretch>
            <a:fillRect/>
          </a:stretch>
        </p:blipFill>
        <p:spPr>
          <a:xfrm>
            <a:off x="526631" y="1891321"/>
            <a:ext cx="11234627" cy="2808657"/>
          </a:xfrm>
          <a:prstGeom prst="rect">
            <a:avLst/>
          </a:prstGeom>
        </p:spPr>
      </p:pic>
    </p:spTree>
    <p:extLst>
      <p:ext uri="{BB962C8B-B14F-4D97-AF65-F5344CB8AC3E}">
        <p14:creationId xmlns:p14="http://schemas.microsoft.com/office/powerpoint/2010/main" val="13650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49884C-0E16-841C-E9FF-8183652E5A22}"/>
              </a:ext>
            </a:extLst>
          </p:cNvPr>
          <p:cNvSpPr>
            <a:spLocks noGrp="1"/>
          </p:cNvSpPr>
          <p:nvPr>
            <p:ph type="ftr" sz="quarter" idx="11"/>
          </p:nvPr>
        </p:nvSpPr>
        <p:spPr/>
        <p:txBody>
          <a:bodyPr/>
          <a:lstStyle/>
          <a:p>
            <a:pPr>
              <a:spcAft>
                <a:spcPts val="600"/>
              </a:spcAft>
            </a:pPr>
            <a:r>
              <a:rPr lang="pl-PL" sz="900" dirty="0" err="1"/>
              <a:t>Informační</a:t>
            </a:r>
            <a:r>
              <a:rPr lang="pl-PL" sz="900" dirty="0"/>
              <a:t> </a:t>
            </a:r>
            <a:r>
              <a:rPr lang="pl-PL" sz="900" dirty="0" err="1"/>
              <a:t>systém</a:t>
            </a:r>
            <a:r>
              <a:rPr lang="pl-PL" sz="900" dirty="0"/>
              <a:t> e-</a:t>
            </a:r>
            <a:r>
              <a:rPr lang="pl-PL" sz="900" dirty="0" err="1"/>
              <a:t>Sbírka</a:t>
            </a:r>
            <a:r>
              <a:rPr lang="pl-PL" sz="900" dirty="0"/>
              <a:t> a e-</a:t>
            </a:r>
            <a:r>
              <a:rPr lang="pl-PL" sz="900" dirty="0" err="1"/>
              <a:t>Legislativa</a:t>
            </a:r>
            <a:endParaRPr lang="pl-PL" sz="900" dirty="0"/>
          </a:p>
        </p:txBody>
      </p:sp>
      <p:sp>
        <p:nvSpPr>
          <p:cNvPr id="3" name="Zástupný symbol pro číslo snímku 2">
            <a:extLst>
              <a:ext uri="{FF2B5EF4-FFF2-40B4-BE49-F238E27FC236}">
                <a16:creationId xmlns:a16="http://schemas.microsoft.com/office/drawing/2014/main" id="{FE952091-DAE9-A067-0B68-3F9D2B912136}"/>
              </a:ext>
            </a:extLst>
          </p:cNvPr>
          <p:cNvSpPr>
            <a:spLocks noGrp="1"/>
          </p:cNvSpPr>
          <p:nvPr>
            <p:ph type="sldNum" sz="quarter" idx="12"/>
          </p:nvPr>
        </p:nvSpPr>
        <p:spPr/>
        <p:txBody>
          <a:bodyPr/>
          <a:lstStyle/>
          <a:p>
            <a:fld id="{9DC1E638-3F78-4E0D-883A-B278700C48C0}" type="slidenum">
              <a:rPr lang="pl-PL" smtClean="0"/>
              <a:pPr/>
              <a:t>104</a:t>
            </a:fld>
            <a:endParaRPr lang="pl-PL"/>
          </a:p>
        </p:txBody>
      </p:sp>
      <p:sp>
        <p:nvSpPr>
          <p:cNvPr id="8" name="Nadpis 7">
            <a:extLst>
              <a:ext uri="{FF2B5EF4-FFF2-40B4-BE49-F238E27FC236}">
                <a16:creationId xmlns:a16="http://schemas.microsoft.com/office/drawing/2014/main" id="{7ADC0ED9-8631-CCDA-D822-B26811B90C43}"/>
              </a:ext>
            </a:extLst>
          </p:cNvPr>
          <p:cNvSpPr>
            <a:spLocks noGrp="1"/>
          </p:cNvSpPr>
          <p:nvPr>
            <p:ph type="title"/>
          </p:nvPr>
        </p:nvSpPr>
        <p:spPr/>
        <p:txBody>
          <a:bodyPr/>
          <a:lstStyle/>
          <a:p>
            <a:r>
              <a:rPr lang="cs-CZ" dirty="0"/>
              <a:t>Role v PVD: 3-fázový proces</a:t>
            </a:r>
          </a:p>
        </p:txBody>
      </p:sp>
      <p:pic>
        <p:nvPicPr>
          <p:cNvPr id="10" name="Obrázek 9">
            <a:extLst>
              <a:ext uri="{FF2B5EF4-FFF2-40B4-BE49-F238E27FC236}">
                <a16:creationId xmlns:a16="http://schemas.microsoft.com/office/drawing/2014/main" id="{CB23A586-6F6C-43AD-8214-C696B3D504FD}"/>
              </a:ext>
            </a:extLst>
          </p:cNvPr>
          <p:cNvPicPr>
            <a:picLocks noChangeAspect="1"/>
          </p:cNvPicPr>
          <p:nvPr/>
        </p:nvPicPr>
        <p:blipFill>
          <a:blip r:embed="rId2"/>
          <a:stretch>
            <a:fillRect/>
          </a:stretch>
        </p:blipFill>
        <p:spPr>
          <a:xfrm>
            <a:off x="430742" y="1843238"/>
            <a:ext cx="11330516" cy="2342010"/>
          </a:xfrm>
          <a:prstGeom prst="rect">
            <a:avLst/>
          </a:prstGeom>
        </p:spPr>
      </p:pic>
    </p:spTree>
    <p:extLst>
      <p:ext uri="{BB962C8B-B14F-4D97-AF65-F5344CB8AC3E}">
        <p14:creationId xmlns:p14="http://schemas.microsoft.com/office/powerpoint/2010/main" val="309479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3DC9F00-713B-8A0C-9FA6-8D98793A9377}"/>
              </a:ext>
            </a:extLst>
          </p:cNvPr>
          <p:cNvSpPr>
            <a:spLocks noGrp="1"/>
          </p:cNvSpPr>
          <p:nvPr>
            <p:ph type="ftr" sz="quarter" idx="11"/>
          </p:nvPr>
        </p:nvSpPr>
        <p:spPr/>
        <p:txBody>
          <a:bodyPr/>
          <a:lstStyle/>
          <a:p>
            <a:pPr>
              <a:spcAft>
                <a:spcPts val="600"/>
              </a:spcAft>
            </a:pPr>
            <a:r>
              <a:rPr lang="pl-PL" sz="1400" dirty="0" err="1"/>
              <a:t>Informační</a:t>
            </a:r>
            <a:r>
              <a:rPr lang="pl-PL" sz="1400" dirty="0"/>
              <a:t> </a:t>
            </a:r>
            <a:r>
              <a:rPr lang="pl-PL" sz="1400" dirty="0" err="1"/>
              <a:t>systém</a:t>
            </a:r>
            <a:r>
              <a:rPr lang="pl-PL" sz="1400" dirty="0"/>
              <a:t> e-</a:t>
            </a:r>
            <a:r>
              <a:rPr lang="pl-PL" sz="1400" dirty="0" err="1"/>
              <a:t>Sbírka</a:t>
            </a:r>
            <a:r>
              <a:rPr lang="pl-PL" sz="1400" dirty="0"/>
              <a:t> a e-</a:t>
            </a:r>
            <a:r>
              <a:rPr lang="pl-PL" sz="1400" dirty="0" err="1"/>
              <a:t>Legislativa</a:t>
            </a:r>
            <a:endParaRPr lang="pl-PL" sz="1400" dirty="0"/>
          </a:p>
        </p:txBody>
      </p:sp>
      <p:sp>
        <p:nvSpPr>
          <p:cNvPr id="3" name="Zástupný symbol pro číslo snímku 2">
            <a:extLst>
              <a:ext uri="{FF2B5EF4-FFF2-40B4-BE49-F238E27FC236}">
                <a16:creationId xmlns:a16="http://schemas.microsoft.com/office/drawing/2014/main" id="{BBD4C830-F6F9-253D-E8FD-9321849598E0}"/>
              </a:ext>
            </a:extLst>
          </p:cNvPr>
          <p:cNvSpPr>
            <a:spLocks noGrp="1"/>
          </p:cNvSpPr>
          <p:nvPr>
            <p:ph type="sldNum" sz="quarter" idx="12"/>
          </p:nvPr>
        </p:nvSpPr>
        <p:spPr/>
        <p:txBody>
          <a:bodyPr/>
          <a:lstStyle/>
          <a:p>
            <a:fld id="{9DC1E638-3F78-4E0D-883A-B278700C48C0}" type="slidenum">
              <a:rPr lang="pl-PL" smtClean="0"/>
              <a:pPr/>
              <a:t>105</a:t>
            </a:fld>
            <a:endParaRPr lang="pl-PL"/>
          </a:p>
        </p:txBody>
      </p:sp>
      <p:sp>
        <p:nvSpPr>
          <p:cNvPr id="6" name="Zástupný text 5">
            <a:extLst>
              <a:ext uri="{FF2B5EF4-FFF2-40B4-BE49-F238E27FC236}">
                <a16:creationId xmlns:a16="http://schemas.microsoft.com/office/drawing/2014/main" id="{2521937A-067B-7A3B-35A2-A0E0016DFBFA}"/>
              </a:ext>
            </a:extLst>
          </p:cNvPr>
          <p:cNvSpPr>
            <a:spLocks noGrp="1"/>
          </p:cNvSpPr>
          <p:nvPr>
            <p:ph type="body" sz="quarter" idx="13"/>
          </p:nvPr>
        </p:nvSpPr>
        <p:spPr/>
        <p:txBody>
          <a:bodyPr/>
          <a:lstStyle/>
          <a:p>
            <a:r>
              <a:rPr lang="cs-CZ" dirty="0"/>
              <a:t>Každý uživatel v dané organizaci získává tyto činnosti:</a:t>
            </a:r>
          </a:p>
        </p:txBody>
      </p:sp>
      <p:sp>
        <p:nvSpPr>
          <p:cNvPr id="5" name="Nadpis 4">
            <a:extLst>
              <a:ext uri="{FF2B5EF4-FFF2-40B4-BE49-F238E27FC236}">
                <a16:creationId xmlns:a16="http://schemas.microsoft.com/office/drawing/2014/main" id="{48295A3E-0A07-528D-4135-811AE6ED03EE}"/>
              </a:ext>
            </a:extLst>
          </p:cNvPr>
          <p:cNvSpPr>
            <a:spLocks noGrp="1"/>
          </p:cNvSpPr>
          <p:nvPr>
            <p:ph type="title"/>
          </p:nvPr>
        </p:nvSpPr>
        <p:spPr/>
        <p:txBody>
          <a:bodyPr/>
          <a:lstStyle/>
          <a:p>
            <a:r>
              <a:rPr lang="cs-CZ" dirty="0"/>
              <a:t>Základní oprávnění</a:t>
            </a:r>
          </a:p>
        </p:txBody>
      </p:sp>
      <p:sp>
        <p:nvSpPr>
          <p:cNvPr id="8" name="Zástupný obsah 7">
            <a:extLst>
              <a:ext uri="{FF2B5EF4-FFF2-40B4-BE49-F238E27FC236}">
                <a16:creationId xmlns:a16="http://schemas.microsoft.com/office/drawing/2014/main" id="{95642296-21F9-861E-B834-99439464709E}"/>
              </a:ext>
            </a:extLst>
          </p:cNvPr>
          <p:cNvSpPr>
            <a:spLocks noGrp="1"/>
          </p:cNvSpPr>
          <p:nvPr>
            <p:ph idx="1"/>
          </p:nvPr>
        </p:nvSpPr>
        <p:spPr/>
        <p:txBody>
          <a:bodyPr/>
          <a:lstStyle/>
          <a:p>
            <a:pPr marL="0" indent="0">
              <a:buNone/>
            </a:pPr>
            <a:r>
              <a:rPr lang="cs-CZ" b="1" dirty="0"/>
              <a:t>Vybraná ÚOSS</a:t>
            </a:r>
          </a:p>
          <a:p>
            <a:r>
              <a:rPr lang="cs-CZ" dirty="0"/>
              <a:t>Zakládá návrh mezinárodní smlouvy dalších ÚOSS</a:t>
            </a:r>
          </a:p>
          <a:p>
            <a:r>
              <a:rPr lang="cs-CZ" dirty="0"/>
              <a:t>Zakládá návrh oznámení související s mezinárodní smlouvou dalších ÚOSS</a:t>
            </a:r>
          </a:p>
          <a:p>
            <a:r>
              <a:rPr lang="cs-CZ" dirty="0"/>
              <a:t>Zakládá návrh opravy překladu mezinárodní smlouvy dalších ÚOSS</a:t>
            </a:r>
          </a:p>
          <a:p>
            <a:r>
              <a:rPr lang="cs-CZ" dirty="0"/>
              <a:t>Upravuje návrh jako autor</a:t>
            </a:r>
          </a:p>
          <a:p>
            <a:r>
              <a:rPr lang="cs-CZ" dirty="0"/>
              <a:t>Prohlíží přehledy</a:t>
            </a:r>
          </a:p>
          <a:p>
            <a:endParaRPr lang="cs-CZ" dirty="0"/>
          </a:p>
        </p:txBody>
      </p:sp>
      <p:sp>
        <p:nvSpPr>
          <p:cNvPr id="9" name="Zástupný obsah 8">
            <a:extLst>
              <a:ext uri="{FF2B5EF4-FFF2-40B4-BE49-F238E27FC236}">
                <a16:creationId xmlns:a16="http://schemas.microsoft.com/office/drawing/2014/main" id="{626DE88F-5D25-45E9-8F21-F6701AE79B84}"/>
              </a:ext>
            </a:extLst>
          </p:cNvPr>
          <p:cNvSpPr>
            <a:spLocks noGrp="1"/>
          </p:cNvSpPr>
          <p:nvPr>
            <p:ph idx="14"/>
          </p:nvPr>
        </p:nvSpPr>
        <p:spPr/>
        <p:txBody>
          <a:bodyPr/>
          <a:lstStyle/>
          <a:p>
            <a:pPr marL="0" indent="0">
              <a:buNone/>
            </a:pPr>
            <a:r>
              <a:rPr lang="cs-CZ" b="1" dirty="0"/>
              <a:t>Ministerstvo a Úřad vlády</a:t>
            </a:r>
          </a:p>
          <a:p>
            <a:r>
              <a:rPr lang="cs-CZ" dirty="0"/>
              <a:t>Zakládá návrh mezinárodní smlouvy ministerstva a ÚV</a:t>
            </a:r>
          </a:p>
          <a:p>
            <a:r>
              <a:rPr lang="cs-CZ" dirty="0"/>
              <a:t>Zakládá návrh oznámení související s mezinárodní smlouvou ministerstva a ÚV</a:t>
            </a:r>
          </a:p>
          <a:p>
            <a:r>
              <a:rPr lang="cs-CZ" dirty="0"/>
              <a:t>Zakládá návrh opravy překladu mezinárodní smlouvy ministerstva a ÚV</a:t>
            </a:r>
          </a:p>
          <a:p>
            <a:r>
              <a:rPr lang="cs-CZ" dirty="0"/>
              <a:t>Upravuje návrh jako autor</a:t>
            </a:r>
          </a:p>
          <a:p>
            <a:r>
              <a:rPr lang="cs-CZ" dirty="0"/>
              <a:t>Prohlíží přehledy</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3098492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C49884C-0E16-841C-E9FF-8183652E5A22}"/>
              </a:ext>
            </a:extLst>
          </p:cNvPr>
          <p:cNvSpPr>
            <a:spLocks noGrp="1"/>
          </p:cNvSpPr>
          <p:nvPr>
            <p:ph type="ftr" sz="quarter" idx="11"/>
          </p:nvPr>
        </p:nvSpPr>
        <p:spPr/>
        <p:txBody>
          <a:bodyPr/>
          <a:lstStyle/>
          <a:p>
            <a:pPr>
              <a:spcAft>
                <a:spcPts val="600"/>
              </a:spcAft>
            </a:pPr>
            <a:r>
              <a:rPr lang="pl-PL" sz="900" dirty="0" err="1"/>
              <a:t>Informační</a:t>
            </a:r>
            <a:r>
              <a:rPr lang="pl-PL" sz="900" dirty="0"/>
              <a:t> </a:t>
            </a:r>
            <a:r>
              <a:rPr lang="pl-PL" sz="900" dirty="0" err="1"/>
              <a:t>systém</a:t>
            </a:r>
            <a:r>
              <a:rPr lang="pl-PL" sz="900" dirty="0"/>
              <a:t> e-</a:t>
            </a:r>
            <a:r>
              <a:rPr lang="pl-PL" sz="900" dirty="0" err="1"/>
              <a:t>Sbírka</a:t>
            </a:r>
            <a:r>
              <a:rPr lang="pl-PL" sz="900" dirty="0"/>
              <a:t> a e-</a:t>
            </a:r>
            <a:r>
              <a:rPr lang="pl-PL" sz="900" dirty="0" err="1"/>
              <a:t>Legislativa</a:t>
            </a:r>
            <a:endParaRPr lang="pl-PL" sz="900" dirty="0"/>
          </a:p>
        </p:txBody>
      </p:sp>
      <p:sp>
        <p:nvSpPr>
          <p:cNvPr id="3" name="Zástupný symbol pro číslo snímku 2">
            <a:extLst>
              <a:ext uri="{FF2B5EF4-FFF2-40B4-BE49-F238E27FC236}">
                <a16:creationId xmlns:a16="http://schemas.microsoft.com/office/drawing/2014/main" id="{FE952091-DAE9-A067-0B68-3F9D2B912136}"/>
              </a:ext>
            </a:extLst>
          </p:cNvPr>
          <p:cNvSpPr>
            <a:spLocks noGrp="1"/>
          </p:cNvSpPr>
          <p:nvPr>
            <p:ph type="sldNum" sz="quarter" idx="12"/>
          </p:nvPr>
        </p:nvSpPr>
        <p:spPr/>
        <p:txBody>
          <a:bodyPr/>
          <a:lstStyle/>
          <a:p>
            <a:fld id="{9DC1E638-3F78-4E0D-883A-B278700C48C0}" type="slidenum">
              <a:rPr lang="pl-PL" smtClean="0"/>
              <a:pPr/>
              <a:t>106</a:t>
            </a:fld>
            <a:endParaRPr lang="pl-PL"/>
          </a:p>
        </p:txBody>
      </p:sp>
      <p:sp>
        <p:nvSpPr>
          <p:cNvPr id="8" name="Nadpis 7">
            <a:extLst>
              <a:ext uri="{FF2B5EF4-FFF2-40B4-BE49-F238E27FC236}">
                <a16:creationId xmlns:a16="http://schemas.microsoft.com/office/drawing/2014/main" id="{7ADC0ED9-8631-CCDA-D822-B26811B90C43}"/>
              </a:ext>
            </a:extLst>
          </p:cNvPr>
          <p:cNvSpPr>
            <a:spLocks noGrp="1"/>
          </p:cNvSpPr>
          <p:nvPr>
            <p:ph type="title"/>
          </p:nvPr>
        </p:nvSpPr>
        <p:spPr/>
        <p:txBody>
          <a:bodyPr/>
          <a:lstStyle/>
          <a:p>
            <a:r>
              <a:rPr lang="cs-CZ" dirty="0"/>
              <a:t>Popis rolí</a:t>
            </a:r>
          </a:p>
        </p:txBody>
      </p:sp>
      <p:pic>
        <p:nvPicPr>
          <p:cNvPr id="9" name="Obrázek 8">
            <a:extLst>
              <a:ext uri="{FF2B5EF4-FFF2-40B4-BE49-F238E27FC236}">
                <a16:creationId xmlns:a16="http://schemas.microsoft.com/office/drawing/2014/main" id="{12D7F507-2FD4-54C3-E8A1-8D6B0B5FB4F7}"/>
              </a:ext>
            </a:extLst>
          </p:cNvPr>
          <p:cNvPicPr>
            <a:picLocks noChangeAspect="1"/>
          </p:cNvPicPr>
          <p:nvPr/>
        </p:nvPicPr>
        <p:blipFill>
          <a:blip r:embed="rId2"/>
          <a:stretch>
            <a:fillRect/>
          </a:stretch>
        </p:blipFill>
        <p:spPr>
          <a:xfrm>
            <a:off x="526630" y="1475081"/>
            <a:ext cx="9331745" cy="4974163"/>
          </a:xfrm>
          <a:prstGeom prst="rect">
            <a:avLst/>
          </a:prstGeom>
        </p:spPr>
      </p:pic>
    </p:spTree>
    <p:extLst>
      <p:ext uri="{BB962C8B-B14F-4D97-AF65-F5344CB8AC3E}">
        <p14:creationId xmlns:p14="http://schemas.microsoft.com/office/powerpoint/2010/main" val="185483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107</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dirty="0"/>
              <a:t>Kontakty</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2942476"/>
          </a:xfrm>
        </p:spPr>
        <p:txBody>
          <a:bodyPr/>
          <a:lstStyle/>
          <a:p>
            <a:r>
              <a:rPr lang="cs-CZ" dirty="0"/>
              <a:t>Podpora</a:t>
            </a:r>
          </a:p>
          <a:p>
            <a:pPr lvl="1">
              <a:buFont typeface="Courier New" panose="02070309020205020404" pitchFamily="49" charset="0"/>
              <a:buChar char="o"/>
            </a:pPr>
            <a:r>
              <a:rPr lang="cs-CZ" dirty="0"/>
              <a:t>esel@nakit.cz</a:t>
            </a:r>
          </a:p>
          <a:p>
            <a:r>
              <a:rPr lang="cs-CZ" dirty="0"/>
              <a:t>Problémy s připojením:</a:t>
            </a:r>
          </a:p>
          <a:p>
            <a:pPr lvl="1">
              <a:buFont typeface="Courier New" panose="02070309020205020404" pitchFamily="49" charset="0"/>
              <a:buChar char="o"/>
            </a:pPr>
            <a:r>
              <a:rPr lang="cs-CZ" dirty="0"/>
              <a:t>ilavsky@brightsoft.cz</a:t>
            </a: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3"/>
          <a:srcRect l="20370" r="20370"/>
          <a:stretch>
            <a:fillRect/>
          </a:stretch>
        </p:blipFill>
        <p:spPr>
          <a:xfrm>
            <a:off x="0" y="0"/>
            <a:ext cx="6096000" cy="6858000"/>
          </a:xfrm>
        </p:spPr>
      </p:pic>
    </p:spTree>
    <p:extLst>
      <p:ext uri="{BB962C8B-B14F-4D97-AF65-F5344CB8AC3E}">
        <p14:creationId xmlns:p14="http://schemas.microsoft.com/office/powerpoint/2010/main" val="3390370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108</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Zpětná vazba</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2942476"/>
          </a:xfrm>
        </p:spPr>
        <p:txBody>
          <a:bodyPr/>
          <a:lstStyle/>
          <a:p>
            <a:pPr marL="0" indent="0">
              <a:buNone/>
            </a:pPr>
            <a:r>
              <a:rPr lang="cs-CZ"/>
              <a:t>Děkujeme za pozornost ..</a:t>
            </a:r>
          </a:p>
          <a:p>
            <a:r>
              <a:rPr lang="cs-CZ"/>
              <a:t>Budeme rádi, pokud nám zašlete zpětnou vazbu na školení vyplněním evalvačního dotazníku: </a:t>
            </a:r>
          </a:p>
          <a:p>
            <a:pPr marL="612000" lvl="2" indent="-324000">
              <a:buClr>
                <a:schemeClr val="accent4"/>
              </a:buClr>
              <a:buSzPct val="100000"/>
              <a:buFont typeface="Calibri" panose="020F0502020204030204" pitchFamily="34" charset="0"/>
              <a:buChar char="•"/>
            </a:pPr>
            <a:r>
              <a:rPr lang="cs-CZ"/>
              <a:t>kontaktní osoba: </a:t>
            </a:r>
          </a:p>
          <a:p>
            <a:pPr marL="288000" lvl="2" indent="0">
              <a:buClr>
                <a:schemeClr val="accent4"/>
              </a:buClr>
              <a:buSzPct val="100000"/>
              <a:buNone/>
              <a:tabLst>
                <a:tab pos="628650" algn="l"/>
              </a:tabLst>
            </a:pPr>
            <a:r>
              <a:rPr lang="cs-CZ"/>
              <a:t>	martin.horvath@asseco-ce.com </a:t>
            </a:r>
          </a:p>
          <a:p>
            <a:pPr marL="612000" lvl="2" indent="-324000">
              <a:buClr>
                <a:schemeClr val="accent4"/>
              </a:buClr>
              <a:buSzPct val="100000"/>
              <a:buFont typeface="Calibri" panose="020F0502020204030204" pitchFamily="34" charset="0"/>
              <a:buChar char="•"/>
            </a:pPr>
            <a:r>
              <a:rPr lang="cs-CZ"/>
              <a:t>dotazník bude zaslán účastníkům kurzu na jejich emailové adresy</a:t>
            </a: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3"/>
          <a:srcRect l="20370" r="20370"/>
          <a:stretch>
            <a:fillRect/>
          </a:stretch>
        </p:blipFill>
        <p:spPr>
          <a:xfrm>
            <a:off x="0" y="0"/>
            <a:ext cx="6096000" cy="6858000"/>
          </a:xfrm>
        </p:spPr>
      </p:pic>
    </p:spTree>
    <p:extLst>
      <p:ext uri="{BB962C8B-B14F-4D97-AF65-F5344CB8AC3E}">
        <p14:creationId xmlns:p14="http://schemas.microsoft.com/office/powerpoint/2010/main" val="4572284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39618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11</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Přihlášení do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Po načtení stránky vyberte MOCK JIP/KAAS </a:t>
            </a:r>
            <a:r>
              <a:rPr lang="cs-CZ" sz="1800" dirty="0">
                <a:solidFill>
                  <a:srgbClr val="FF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a:t>
            </a:r>
            <a:endParaRPr lang="cs-CZ" sz="1800" dirty="0">
              <a:latin typeface="Calibri" panose="020F0502020204030204" pitchFamily="34" charset="0"/>
            </a:endParaRPr>
          </a:p>
        </p:txBody>
      </p:sp>
      <p:pic>
        <p:nvPicPr>
          <p:cNvPr id="8" name="Obrázek 7">
            <a:extLst>
              <a:ext uri="{FF2B5EF4-FFF2-40B4-BE49-F238E27FC236}">
                <a16:creationId xmlns:a16="http://schemas.microsoft.com/office/drawing/2014/main" id="{4A5AB7A1-A1AE-C84F-0D29-B2EE0CF8AF68}"/>
              </a:ext>
            </a:extLst>
          </p:cNvPr>
          <p:cNvPicPr>
            <a:picLocks noChangeAspect="1"/>
          </p:cNvPicPr>
          <p:nvPr/>
        </p:nvPicPr>
        <p:blipFill>
          <a:blip r:embed="rId2"/>
          <a:stretch>
            <a:fillRect/>
          </a:stretch>
        </p:blipFill>
        <p:spPr>
          <a:xfrm>
            <a:off x="838699" y="2962005"/>
            <a:ext cx="5638095" cy="1552381"/>
          </a:xfrm>
          <a:prstGeom prst="rect">
            <a:avLst/>
          </a:prstGeom>
        </p:spPr>
      </p:pic>
    </p:spTree>
    <p:extLst>
      <p:ext uri="{BB962C8B-B14F-4D97-AF65-F5344CB8AC3E}">
        <p14:creationId xmlns:p14="http://schemas.microsoft.com/office/powerpoint/2010/main" val="397178770"/>
      </p:ext>
    </p:extLst>
  </p:cSld>
  <p:clrMapOvr>
    <a:masterClrMapping/>
  </p:clrMapOvr>
  <p:transition spd="slow">
    <p:push dir="u"/>
  </p:transition>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Symbol zastępczy tekstu 4">
            <a:extLst>
              <a:ext uri="{FF2B5EF4-FFF2-40B4-BE49-F238E27FC236}">
                <a16:creationId xmlns:a16="http://schemas.microsoft.com/office/drawing/2014/main" id="{8CF04635-B8A5-4DF1-90F5-2574405122A1}"/>
              </a:ext>
            </a:extLst>
          </p:cNvPr>
          <p:cNvSpPr>
            <a:spLocks noGrp="1"/>
          </p:cNvSpPr>
          <p:nvPr>
            <p:ph idx="1"/>
          </p:nvPr>
        </p:nvSpPr>
        <p:spPr/>
        <p:txBody>
          <a:bodyPr>
            <a:normAutofit/>
          </a:bodyPr>
          <a:lstStyle/>
          <a:p>
            <a:pPr marL="0" indent="0" algn="just">
              <a:lnSpc>
                <a:spcPct val="150000"/>
              </a:lnSpc>
              <a:buNone/>
            </a:pPr>
            <a:r>
              <a:rPr lang="en-GB" sz="1600">
                <a:solidFill>
                  <a:schemeClr val="bg1"/>
                </a:solidFill>
              </a:rPr>
              <a:t>This presentation is the property of Asseco Central Europe (Asseco CE) business group. Information presented serves for marketing purposes only and constitutes neither an offer to sell nor a solicitation to buy. Asseco CE accepts no liability whatsoever for any loss arising directly or indirectly from the use of, reliance of any information contained in this presentation or for any omission of the information. The processing, copying, recording on information carriers, as well as making this presentation or any part thereof available in any way to third parties requires the prior consent of Asseco CE member.</a:t>
            </a:r>
          </a:p>
        </p:txBody>
      </p:sp>
      <p:sp>
        <p:nvSpPr>
          <p:cNvPr id="2" name="Tytuł 1">
            <a:extLst>
              <a:ext uri="{FF2B5EF4-FFF2-40B4-BE49-F238E27FC236}">
                <a16:creationId xmlns:a16="http://schemas.microsoft.com/office/drawing/2014/main" id="{DDCA6A3F-A99C-4A29-908C-CC232BB72DF0}"/>
              </a:ext>
            </a:extLst>
          </p:cNvPr>
          <p:cNvSpPr>
            <a:spLocks noGrp="1"/>
          </p:cNvSpPr>
          <p:nvPr>
            <p:ph type="title"/>
          </p:nvPr>
        </p:nvSpPr>
        <p:spPr/>
        <p:txBody>
          <a:bodyPr>
            <a:normAutofit/>
          </a:bodyPr>
          <a:lstStyle/>
          <a:p>
            <a:r>
              <a:rPr lang="en-US" sz="4000">
                <a:solidFill>
                  <a:schemeClr val="bg1"/>
                </a:solidFill>
              </a:rPr>
              <a:t>Legal disclaimer</a:t>
            </a:r>
            <a:endParaRPr lang="en-US">
              <a:solidFill>
                <a:schemeClr val="bg1"/>
              </a:solidFill>
            </a:endParaRPr>
          </a:p>
        </p:txBody>
      </p:sp>
      <p:sp>
        <p:nvSpPr>
          <p:cNvPr id="11" name="Prostokąt 10">
            <a:extLst>
              <a:ext uri="{FF2B5EF4-FFF2-40B4-BE49-F238E27FC236}">
                <a16:creationId xmlns:a16="http://schemas.microsoft.com/office/drawing/2014/main" id="{A95B7600-8FFE-47EB-B2C7-B0059F3EE26E}"/>
              </a:ext>
            </a:extLst>
          </p:cNvPr>
          <p:cNvSpPr/>
          <p:nvPr/>
        </p:nvSpPr>
        <p:spPr>
          <a:xfrm>
            <a:off x="526630" y="6362623"/>
            <a:ext cx="2598404" cy="307777"/>
          </a:xfrm>
          <a:prstGeom prst="rect">
            <a:avLst/>
          </a:prstGeom>
        </p:spPr>
        <p:txBody>
          <a:bodyPr wrap="none" lIns="0" rIns="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1F09D2A9-4168-4AFF-9E4F-2EC468109066}" type="datetimeyyyy">
              <a:rPr kumimoji="0" lang="pl-PL" sz="1400" b="0" i="0" u="none" strike="noStrike" kern="1200" cap="none" spc="0" normalizeH="0" baseline="0" noProof="0">
                <a:ln>
                  <a:noFill/>
                </a:ln>
                <a:solidFill>
                  <a:srgbClr val="FFFFFF"/>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2024</a:t>
            </a:fld>
            <a:r>
              <a:rPr kumimoji="0" lang="pl-PL" sz="1400" b="0" i="0" u="none" strike="noStrike" kern="1200" cap="none" spc="0" normalizeH="0" baseline="0" noProof="0">
                <a:ln>
                  <a:noFill/>
                </a:ln>
                <a:solidFill>
                  <a:srgbClr val="FFFFFF"/>
                </a:solidFill>
                <a:effectLst/>
                <a:uLnTx/>
                <a:uFillTx/>
                <a:latin typeface="Calibri"/>
                <a:ea typeface="+mn-ea"/>
                <a:cs typeface="+mn-cs"/>
              </a:rPr>
              <a:t> © Asseco Central Europe, a. s.</a:t>
            </a:r>
          </a:p>
        </p:txBody>
      </p:sp>
      <p:sp>
        <p:nvSpPr>
          <p:cNvPr id="4" name="Slide Number Placeholder 3">
            <a:extLst>
              <a:ext uri="{FF2B5EF4-FFF2-40B4-BE49-F238E27FC236}">
                <a16:creationId xmlns:a16="http://schemas.microsoft.com/office/drawing/2014/main" id="{1FFF8C1B-13EB-418A-9541-803CD9774975}"/>
              </a:ext>
            </a:extLst>
          </p:cNvPr>
          <p:cNvSpPr>
            <a:spLocks noGrp="1"/>
          </p:cNvSpPr>
          <p:nvPr>
            <p:ph type="sldNum" sz="quarter" idx="12"/>
          </p:nvPr>
        </p:nvSpPr>
        <p:spPr/>
        <p:txBody>
          <a:bodyPr/>
          <a:lstStyle/>
          <a:p>
            <a:fld id="{9DC1E638-3F78-4E0D-883A-B278700C48C0}" type="slidenum">
              <a:rPr lang="pl-PL" smtClean="0"/>
              <a:pPr/>
              <a:t>110</a:t>
            </a:fld>
            <a:endParaRPr lang="pl-PL"/>
          </a:p>
        </p:txBody>
      </p:sp>
    </p:spTree>
    <p:extLst>
      <p:ext uri="{BB962C8B-B14F-4D97-AF65-F5344CB8AC3E}">
        <p14:creationId xmlns:p14="http://schemas.microsoft.com/office/powerpoint/2010/main" val="620513737"/>
      </p:ext>
    </p:extLst>
  </p:cSld>
  <p:clrMapOvr>
    <a:masterClrMapping/>
  </p:clrMapOvr>
  <p:transition spd="slow">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dnadpis 5">
            <a:extLst>
              <a:ext uri="{FF2B5EF4-FFF2-40B4-BE49-F238E27FC236}">
                <a16:creationId xmlns:a16="http://schemas.microsoft.com/office/drawing/2014/main" id="{46FC7672-0289-5FED-20C3-79B544E01949}"/>
              </a:ext>
            </a:extLst>
          </p:cNvPr>
          <p:cNvSpPr>
            <a:spLocks noGrp="1"/>
          </p:cNvSpPr>
          <p:nvPr>
            <p:ph type="subTitle" idx="1"/>
          </p:nvPr>
        </p:nvSpPr>
        <p:spPr/>
        <p:txBody>
          <a:bodyPr/>
          <a:lstStyle/>
          <a:p>
            <a:r>
              <a:rPr lang="cs-CZ"/>
              <a:t>BACK UP</a:t>
            </a:r>
          </a:p>
        </p:txBody>
      </p:sp>
      <p:sp>
        <p:nvSpPr>
          <p:cNvPr id="3" name="Zástupný symbol pro číslo snímku 2">
            <a:extLst>
              <a:ext uri="{FF2B5EF4-FFF2-40B4-BE49-F238E27FC236}">
                <a16:creationId xmlns:a16="http://schemas.microsoft.com/office/drawing/2014/main" id="{7DB1FEC8-2E77-1BA1-A291-2CF539168705}"/>
              </a:ext>
            </a:extLst>
          </p:cNvPr>
          <p:cNvSpPr>
            <a:spLocks noGrp="1"/>
          </p:cNvSpPr>
          <p:nvPr>
            <p:ph type="sldNum" sz="quarter" idx="12"/>
          </p:nvPr>
        </p:nvSpPr>
        <p:spPr/>
        <p:txBody>
          <a:bodyPr/>
          <a:lstStyle/>
          <a:p>
            <a:fld id="{9DC1E638-3F78-4E0D-883A-B278700C48C0}" type="slidenum">
              <a:rPr lang="pl-PL" smtClean="0"/>
              <a:pPr/>
              <a:t>111</a:t>
            </a:fld>
            <a:endParaRPr lang="pl-PL"/>
          </a:p>
        </p:txBody>
      </p:sp>
      <p:sp>
        <p:nvSpPr>
          <p:cNvPr id="7" name="Zástupný symbol obrázku 6">
            <a:extLst>
              <a:ext uri="{FF2B5EF4-FFF2-40B4-BE49-F238E27FC236}">
                <a16:creationId xmlns:a16="http://schemas.microsoft.com/office/drawing/2014/main" id="{686CD3E7-6544-7AD7-616F-EF305A26DF2F}"/>
              </a:ext>
            </a:extLst>
          </p:cNvPr>
          <p:cNvSpPr>
            <a:spLocks noGrp="1"/>
          </p:cNvSpPr>
          <p:nvPr>
            <p:ph type="pic" sz="quarter" idx="15"/>
          </p:nvPr>
        </p:nvSpPr>
        <p:spPr/>
        <p:txBody>
          <a:bodyPr/>
          <a:lstStyle/>
          <a:p>
            <a:endParaRPr lang="cs-CZ"/>
          </a:p>
        </p:txBody>
      </p:sp>
      <p:sp>
        <p:nvSpPr>
          <p:cNvPr id="2" name="Zástupný symbol pro zápatí 1">
            <a:extLst>
              <a:ext uri="{FF2B5EF4-FFF2-40B4-BE49-F238E27FC236}">
                <a16:creationId xmlns:a16="http://schemas.microsoft.com/office/drawing/2014/main" id="{4962664C-DC96-229A-95BA-FF3F3430111F}"/>
              </a:ext>
            </a:extLst>
          </p:cNvPr>
          <p:cNvSpPr>
            <a:spLocks noGrp="1"/>
          </p:cNvSpPr>
          <p:nvPr>
            <p:ph type="ftr" sz="quarter" idx="4294967295"/>
          </p:nvPr>
        </p:nvSpPr>
        <p:spPr>
          <a:xfrm>
            <a:off x="0" y="6356350"/>
            <a:ext cx="8305800" cy="365125"/>
          </a:xfrm>
        </p:spPr>
        <p:txBody>
          <a:bodyPr/>
          <a:lstStyle/>
          <a:p>
            <a:pPr>
              <a:spcAft>
                <a:spcPts val="600"/>
              </a:spcAft>
            </a:pPr>
            <a:r>
              <a:rPr lang="pl-PL" sz="1400" err="1"/>
              <a:t>Informační</a:t>
            </a:r>
            <a:r>
              <a:rPr lang="pl-PL" sz="1400"/>
              <a:t> </a:t>
            </a:r>
            <a:r>
              <a:rPr lang="pl-PL" sz="1400" err="1"/>
              <a:t>systém</a:t>
            </a:r>
            <a:r>
              <a:rPr lang="pl-PL" sz="1400"/>
              <a:t> e-</a:t>
            </a:r>
            <a:r>
              <a:rPr lang="pl-PL" sz="1400" err="1"/>
              <a:t>Sbírka</a:t>
            </a:r>
            <a:r>
              <a:rPr lang="pl-PL" sz="1400"/>
              <a:t> a e-</a:t>
            </a:r>
            <a:r>
              <a:rPr lang="pl-PL" sz="1400" err="1"/>
              <a:t>Legislativa</a:t>
            </a:r>
            <a:endParaRPr lang="pl-PL" sz="1400"/>
          </a:p>
        </p:txBody>
      </p:sp>
    </p:spTree>
    <p:extLst>
      <p:ext uri="{BB962C8B-B14F-4D97-AF65-F5344CB8AC3E}">
        <p14:creationId xmlns:p14="http://schemas.microsoft.com/office/powerpoint/2010/main" val="272826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DD468FC-5A1F-4D93-9266-BF44BB171C1A}"/>
              </a:ext>
            </a:extLst>
          </p:cNvPr>
          <p:cNvSpPr>
            <a:spLocks noGrp="1"/>
          </p:cNvSpPr>
          <p:nvPr>
            <p:ph type="sldNum" sz="quarter" idx="12"/>
          </p:nvPr>
        </p:nvSpPr>
        <p:spPr/>
        <p:txBody>
          <a:bodyPr/>
          <a:lstStyle/>
          <a:p>
            <a:fld id="{9DC1E638-3F78-4E0D-883A-B278700C48C0}" type="slidenum">
              <a:rPr lang="pl-PL" smtClean="0"/>
              <a:pPr/>
              <a:t>112</a:t>
            </a:fld>
            <a:endParaRPr lang="pl-PL"/>
          </a:p>
        </p:txBody>
      </p:sp>
      <p:pic>
        <p:nvPicPr>
          <p:cNvPr id="8" name="Symbol zastępczy obrazu 8" descr="Obraz zawierający sprzęt elektroniczny, obwód&#10;&#10;Opis wygenerowany automatycznie">
            <a:extLst>
              <a:ext uri="{FF2B5EF4-FFF2-40B4-BE49-F238E27FC236}">
                <a16:creationId xmlns:a16="http://schemas.microsoft.com/office/drawing/2014/main" id="{744A9715-BFBD-4CD0-B460-B81896994A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7616" y="0"/>
            <a:ext cx="3744384" cy="6858000"/>
          </a:xfrm>
          <a:prstGeom prst="rect">
            <a:avLst/>
          </a:prstGeom>
        </p:spPr>
      </p:pic>
      <p:sp>
        <p:nvSpPr>
          <p:cNvPr id="4" name="Tytuł 3">
            <a:extLst>
              <a:ext uri="{FF2B5EF4-FFF2-40B4-BE49-F238E27FC236}">
                <a16:creationId xmlns:a16="http://schemas.microsoft.com/office/drawing/2014/main" id="{2AD50B7D-FE5C-4529-8057-8AD9C6AA0A39}"/>
              </a:ext>
            </a:extLst>
          </p:cNvPr>
          <p:cNvSpPr>
            <a:spLocks noGrp="1"/>
          </p:cNvSpPr>
          <p:nvPr>
            <p:ph type="title"/>
          </p:nvPr>
        </p:nvSpPr>
        <p:spPr/>
        <p:txBody>
          <a:bodyPr>
            <a:normAutofit/>
          </a:bodyPr>
          <a:lstStyle/>
          <a:p>
            <a:r>
              <a:rPr lang="cs-CZ"/>
              <a:t>Organizační jednotky</a:t>
            </a:r>
            <a:endParaRPr lang="en-US"/>
          </a:p>
        </p:txBody>
      </p:sp>
    </p:spTree>
    <p:extLst>
      <p:ext uri="{BB962C8B-B14F-4D97-AF65-F5344CB8AC3E}">
        <p14:creationId xmlns:p14="http://schemas.microsoft.com/office/powerpoint/2010/main" val="3757357798"/>
      </p:ext>
    </p:extLst>
  </p:cSld>
  <p:clrMapOvr>
    <a:masterClrMapping/>
  </p:clrMapOvr>
  <p:transition spd="slow">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113</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pPr marL="346950" indent="-285750" fontAlgn="base">
              <a:buFont typeface="Arial" panose="020B0604020202020204" pitchFamily="34" charset="0"/>
              <a:buChar char="•"/>
            </a:pPr>
            <a:r>
              <a:rPr lang="cs-CZ" sz="1800" dirty="0">
                <a:latin typeface="Calibri" panose="020F0502020204030204" pitchFamily="34" charset="0"/>
              </a:rPr>
              <a:t>V připomínkových řízení se vlastník sady připomínek vybírá z organizačních jednotek</a:t>
            </a:r>
          </a:p>
          <a:p>
            <a:pPr marL="742950" lvl="1" indent="-285750" fontAlgn="base">
              <a:buFont typeface="Arial" panose="020B0604020202020204" pitchFamily="34" charset="0"/>
              <a:buChar char="•"/>
            </a:pPr>
            <a:r>
              <a:rPr lang="cs-CZ" sz="1800" dirty="0">
                <a:latin typeface="Calibri" panose="020F0502020204030204" pitchFamily="34" charset="0"/>
              </a:rPr>
              <a:t>Jedná se o funkční roli Organizační jednotka, kterou lze ve FRO pojmenovat dle reálné organizační struktury</a:t>
            </a:r>
          </a:p>
          <a:p>
            <a:endParaRPr lang="cs-CZ" dirty="0"/>
          </a:p>
          <a:p>
            <a:endParaRPr lang="en-US" dirty="0"/>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Založení organizační jednotky</a:t>
            </a:r>
          </a:p>
        </p:txBody>
      </p:sp>
      <p:pic>
        <p:nvPicPr>
          <p:cNvPr id="7" name="Obrázek 6">
            <a:extLst>
              <a:ext uri="{FF2B5EF4-FFF2-40B4-BE49-F238E27FC236}">
                <a16:creationId xmlns:a16="http://schemas.microsoft.com/office/drawing/2014/main" id="{C2D91CA4-AEF5-A6B7-8762-645A9A66F2A2}"/>
              </a:ext>
            </a:extLst>
          </p:cNvPr>
          <p:cNvPicPr>
            <a:picLocks noChangeAspect="1"/>
          </p:cNvPicPr>
          <p:nvPr/>
        </p:nvPicPr>
        <p:blipFill>
          <a:blip r:embed="rId2"/>
          <a:stretch>
            <a:fillRect/>
          </a:stretch>
        </p:blipFill>
        <p:spPr>
          <a:xfrm>
            <a:off x="526627" y="2484705"/>
            <a:ext cx="8143874" cy="3793095"/>
          </a:xfrm>
          <a:prstGeom prst="rect">
            <a:avLst/>
          </a:prstGeom>
        </p:spPr>
      </p:pic>
    </p:spTree>
    <p:extLst>
      <p:ext uri="{BB962C8B-B14F-4D97-AF65-F5344CB8AC3E}">
        <p14:creationId xmlns:p14="http://schemas.microsoft.com/office/powerpoint/2010/main" val="96689364"/>
      </p:ext>
    </p:extLst>
  </p:cSld>
  <p:clrMapOvr>
    <a:masterClrMapping/>
  </p:clrMapOvr>
  <p:transition spd="slow">
    <p:push dir="u"/>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114</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pPr marL="346950" indent="-285750" fontAlgn="base">
              <a:buFont typeface="Arial" panose="020B0604020202020204" pitchFamily="34" charset="0"/>
              <a:buChar char="•"/>
            </a:pPr>
            <a:r>
              <a:rPr lang="cs-CZ" sz="1800">
                <a:latin typeface="Calibri" panose="020F0502020204030204" pitchFamily="34" charset="0"/>
              </a:rPr>
              <a:t>Přidání nové organizační jednotky dle organizační struktury</a:t>
            </a:r>
          </a:p>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Založení organizační jednotky</a:t>
            </a:r>
          </a:p>
        </p:txBody>
      </p:sp>
      <p:pic>
        <p:nvPicPr>
          <p:cNvPr id="6" name="Obrázek 5">
            <a:extLst>
              <a:ext uri="{FF2B5EF4-FFF2-40B4-BE49-F238E27FC236}">
                <a16:creationId xmlns:a16="http://schemas.microsoft.com/office/drawing/2014/main" id="{720F5CCF-D1DA-07D0-E8FC-80129B2EE136}"/>
              </a:ext>
            </a:extLst>
          </p:cNvPr>
          <p:cNvPicPr>
            <a:picLocks noChangeAspect="1"/>
          </p:cNvPicPr>
          <p:nvPr/>
        </p:nvPicPr>
        <p:blipFill>
          <a:blip r:embed="rId2"/>
          <a:stretch>
            <a:fillRect/>
          </a:stretch>
        </p:blipFill>
        <p:spPr>
          <a:xfrm>
            <a:off x="526627" y="2155804"/>
            <a:ext cx="9086850" cy="4303548"/>
          </a:xfrm>
          <a:prstGeom prst="rect">
            <a:avLst/>
          </a:prstGeom>
        </p:spPr>
      </p:pic>
    </p:spTree>
    <p:extLst>
      <p:ext uri="{BB962C8B-B14F-4D97-AF65-F5344CB8AC3E}">
        <p14:creationId xmlns:p14="http://schemas.microsoft.com/office/powerpoint/2010/main" val="2461706779"/>
      </p:ext>
    </p:extLst>
  </p:cSld>
  <p:clrMapOvr>
    <a:masterClrMapping/>
  </p:clrMapOvr>
  <p:transition spd="slow">
    <p:push dir="u"/>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115</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pPr marL="346950" indent="-285750" fontAlgn="base">
              <a:spcAft>
                <a:spcPts val="0"/>
              </a:spcAft>
              <a:buFont typeface="Arial" panose="020B0604020202020204" pitchFamily="34" charset="0"/>
              <a:buChar char="•"/>
            </a:pPr>
            <a:r>
              <a:rPr lang="cs-CZ" altLang="cs-CZ" sz="1400" dirty="0">
                <a:latin typeface="Calibri" panose="020F0502020204030204" pitchFamily="34" charset="0"/>
              </a:rPr>
              <a:t>Pokud se má Organizační jednotka nabízet pro připomínková řízení v seznamu Zpracovatelů připomínkového řízení, je nutné nejdříve nastavit na:</a:t>
            </a:r>
          </a:p>
          <a:p>
            <a:pPr marL="1066950" lvl="1" indent="-285750" fontAlgn="base">
              <a:lnSpc>
                <a:spcPct val="100000"/>
              </a:lnSpc>
              <a:spcAft>
                <a:spcPts val="0"/>
              </a:spcAft>
              <a:buFont typeface="Arial" panose="020B0604020202020204" pitchFamily="34" charset="0"/>
              <a:buChar char="•"/>
            </a:pPr>
            <a:r>
              <a:rPr lang="cs-CZ" altLang="cs-CZ" sz="1400" dirty="0">
                <a:latin typeface="Calibri" panose="020F0502020204030204" pitchFamily="34" charset="0"/>
              </a:rPr>
              <a:t>záložce Funkční role organizace </a:t>
            </a:r>
            <a:r>
              <a:rPr lang="cs-CZ" altLang="cs-CZ" sz="1400" dirty="0">
                <a:solidFill>
                  <a:srgbClr val="FF0000"/>
                </a:solidFill>
                <a:latin typeface="Calibri" panose="020F0502020204030204" pitchFamily="34" charset="0"/>
              </a:rPr>
              <a:t>(1) </a:t>
            </a:r>
          </a:p>
          <a:p>
            <a:pPr marL="1066950" lvl="1" indent="-285750" fontAlgn="base">
              <a:lnSpc>
                <a:spcPct val="100000"/>
              </a:lnSpc>
              <a:spcAft>
                <a:spcPts val="0"/>
              </a:spcAft>
              <a:buFont typeface="Arial" panose="020B0604020202020204" pitchFamily="34" charset="0"/>
              <a:buChar char="•"/>
            </a:pPr>
            <a:r>
              <a:rPr lang="cs-CZ" altLang="cs-CZ" sz="1400" dirty="0">
                <a:latin typeface="Calibri" panose="020F0502020204030204" pitchFamily="34" charset="0"/>
              </a:rPr>
              <a:t>v Předci funkční role organizace </a:t>
            </a:r>
            <a:r>
              <a:rPr lang="cs-CZ" altLang="cs-CZ" sz="1400" dirty="0">
                <a:solidFill>
                  <a:srgbClr val="FF0000"/>
                </a:solidFill>
                <a:latin typeface="Calibri" panose="020F0502020204030204" pitchFamily="34" charset="0"/>
              </a:rPr>
              <a:t>(2) </a:t>
            </a:r>
          </a:p>
          <a:p>
            <a:pPr marL="1066950" lvl="1" indent="-285750" fontAlgn="base">
              <a:lnSpc>
                <a:spcPct val="100000"/>
              </a:lnSpc>
              <a:spcAft>
                <a:spcPts val="0"/>
              </a:spcAft>
              <a:buFont typeface="Arial" panose="020B0604020202020204" pitchFamily="34" charset="0"/>
              <a:buChar char="•"/>
            </a:pPr>
            <a:r>
              <a:rPr lang="cs-CZ" altLang="cs-CZ" sz="1400" dirty="0">
                <a:latin typeface="Calibri" panose="020F0502020204030204" pitchFamily="34" charset="0"/>
              </a:rPr>
              <a:t>přes tlačítko Přidat předka funkční role organizace </a:t>
            </a:r>
            <a:r>
              <a:rPr lang="cs-CZ" altLang="cs-CZ" sz="1400" dirty="0">
                <a:solidFill>
                  <a:srgbClr val="FF0000"/>
                </a:solidFill>
                <a:latin typeface="Calibri" panose="020F0502020204030204" pitchFamily="34" charset="0"/>
              </a:rPr>
              <a:t>(3) </a:t>
            </a:r>
          </a:p>
          <a:p>
            <a:pPr marL="1066950" lvl="1" indent="-285750" fontAlgn="base">
              <a:lnSpc>
                <a:spcPct val="100000"/>
              </a:lnSpc>
              <a:spcAft>
                <a:spcPts val="0"/>
              </a:spcAft>
              <a:buFont typeface="Arial" panose="020B0604020202020204" pitchFamily="34" charset="0"/>
              <a:buChar char="•"/>
            </a:pPr>
            <a:r>
              <a:rPr lang="cs-CZ" altLang="cs-CZ" sz="1400" dirty="0">
                <a:latin typeface="Calibri" panose="020F0502020204030204" pitchFamily="34" charset="0"/>
              </a:rPr>
              <a:t>a vybrat FRO: Zpracovatel připomínkového řízení a stanovisek</a:t>
            </a:r>
          </a:p>
          <a:p>
            <a:pPr marL="1066950" lvl="1" indent="-285750" fontAlgn="base">
              <a:buFont typeface="Arial" panose="020B0604020202020204" pitchFamily="34" charset="0"/>
              <a:buChar char="•"/>
            </a:pPr>
            <a:endParaRPr lang="cs-CZ" sz="1400" dirty="0">
              <a:latin typeface="Calibri" panose="020F0502020204030204" pitchFamily="34" charset="0"/>
            </a:endParaRPr>
          </a:p>
          <a:p>
            <a:pPr marL="1066950" lvl="1" indent="-285750" fontAlgn="base">
              <a:buFont typeface="Arial" panose="020B0604020202020204" pitchFamily="34" charset="0"/>
              <a:buChar char="•"/>
            </a:pPr>
            <a:endParaRPr lang="cs-CZ" dirty="0"/>
          </a:p>
          <a:p>
            <a:endParaRPr lang="en-US" dirty="0"/>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Výběr organizační jednotky v připomínkových řízení</a:t>
            </a:r>
          </a:p>
        </p:txBody>
      </p:sp>
      <p:pic>
        <p:nvPicPr>
          <p:cNvPr id="4" name="Obrázek 3">
            <a:extLst>
              <a:ext uri="{FF2B5EF4-FFF2-40B4-BE49-F238E27FC236}">
                <a16:creationId xmlns:a16="http://schemas.microsoft.com/office/drawing/2014/main" id="{3066EA40-A820-BFC2-8D05-AFCAA79D20C6}"/>
              </a:ext>
            </a:extLst>
          </p:cNvPr>
          <p:cNvPicPr>
            <a:picLocks noChangeAspect="1"/>
          </p:cNvPicPr>
          <p:nvPr/>
        </p:nvPicPr>
        <p:blipFill>
          <a:blip r:embed="rId2"/>
          <a:stretch>
            <a:fillRect/>
          </a:stretch>
        </p:blipFill>
        <p:spPr>
          <a:xfrm>
            <a:off x="430743" y="2901951"/>
            <a:ext cx="10980207" cy="3111059"/>
          </a:xfrm>
          <a:prstGeom prst="rect">
            <a:avLst/>
          </a:prstGeom>
        </p:spPr>
      </p:pic>
    </p:spTree>
    <p:extLst>
      <p:ext uri="{BB962C8B-B14F-4D97-AF65-F5344CB8AC3E}">
        <p14:creationId xmlns:p14="http://schemas.microsoft.com/office/powerpoint/2010/main" val="3361088059"/>
      </p:ext>
    </p:extLst>
  </p:cSld>
  <p:clrMapOvr>
    <a:masterClrMapping/>
  </p:clrMapOvr>
  <p:transition spd="slow">
    <p:push dir="u"/>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116</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pPr marL="346950" indent="-285750" fontAlgn="base">
              <a:buFont typeface="Arial" panose="020B0604020202020204" pitchFamily="34" charset="0"/>
              <a:buChar char="•"/>
            </a:pPr>
            <a:r>
              <a:rPr lang="cs-CZ" sz="1800" dirty="0">
                <a:latin typeface="Calibri" panose="020F0502020204030204" pitchFamily="34" charset="0"/>
              </a:rPr>
              <a:t>Následně vyberete zaškrtnutím </a:t>
            </a:r>
            <a:r>
              <a:rPr lang="cs-CZ" sz="1800" dirty="0" err="1">
                <a:latin typeface="Calibri" panose="020F0502020204030204" pitchFamily="34" charset="0"/>
              </a:rPr>
              <a:t>check</a:t>
            </a:r>
            <a:r>
              <a:rPr lang="cs-CZ" sz="1800" dirty="0">
                <a:latin typeface="Calibri" panose="020F0502020204030204" pitchFamily="34" charset="0"/>
              </a:rPr>
              <a:t> boxu, v kterých připomínkových řízení se bude organizační jednotka nabízet</a:t>
            </a:r>
          </a:p>
          <a:p>
            <a:pPr marL="1066950" lvl="1" indent="-285750" fontAlgn="base">
              <a:buFont typeface="Arial" panose="020B0604020202020204" pitchFamily="34" charset="0"/>
              <a:buChar char="•"/>
            </a:pPr>
            <a:r>
              <a:rPr lang="cs-CZ" sz="1400" dirty="0">
                <a:latin typeface="Calibri" panose="020F0502020204030204" pitchFamily="34" charset="0"/>
              </a:rPr>
              <a:t>Následně FRO přidělíte vybraným uživatelům  viz Uživatelské účty</a:t>
            </a:r>
            <a:endParaRPr lang="cs-CZ" dirty="0"/>
          </a:p>
          <a:p>
            <a:endParaRPr lang="en-US" dirty="0"/>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Výběr organizační jednotky v připomínkových řízení</a:t>
            </a:r>
          </a:p>
        </p:txBody>
      </p:sp>
      <p:pic>
        <p:nvPicPr>
          <p:cNvPr id="7" name="Obrázek 6">
            <a:extLst>
              <a:ext uri="{FF2B5EF4-FFF2-40B4-BE49-F238E27FC236}">
                <a16:creationId xmlns:a16="http://schemas.microsoft.com/office/drawing/2014/main" id="{8617FC0B-1D82-FB96-873D-6CDE6C410D8B}"/>
              </a:ext>
            </a:extLst>
          </p:cNvPr>
          <p:cNvPicPr>
            <a:picLocks noChangeAspect="1"/>
          </p:cNvPicPr>
          <p:nvPr/>
        </p:nvPicPr>
        <p:blipFill>
          <a:blip r:embed="rId2"/>
          <a:stretch>
            <a:fillRect/>
          </a:stretch>
        </p:blipFill>
        <p:spPr>
          <a:xfrm>
            <a:off x="526628" y="2402603"/>
            <a:ext cx="8855498" cy="4143059"/>
          </a:xfrm>
          <a:prstGeom prst="rect">
            <a:avLst/>
          </a:prstGeom>
        </p:spPr>
      </p:pic>
    </p:spTree>
    <p:extLst>
      <p:ext uri="{BB962C8B-B14F-4D97-AF65-F5344CB8AC3E}">
        <p14:creationId xmlns:p14="http://schemas.microsoft.com/office/powerpoint/2010/main" val="275347372"/>
      </p:ext>
    </p:extLst>
  </p:cSld>
  <p:clrMapOvr>
    <a:masterClrMapping/>
  </p:clrMapOvr>
  <p:transition spd="slow">
    <p:push dir="u"/>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117</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pPr marL="346950" indent="-285750" fontAlgn="base">
              <a:buFont typeface="Arial" panose="020B0604020202020204" pitchFamily="34" charset="0"/>
              <a:buChar char="•"/>
            </a:pPr>
            <a:r>
              <a:rPr lang="cs-CZ" sz="1800">
                <a:latin typeface="Calibri" panose="020F0502020204030204" pitchFamily="34" charset="0"/>
              </a:rPr>
              <a:t>Každá organizace musí mít založenou min. jednu organizační jednotku, která získává oprávnění z FR Kontaktní administrátor za připomínkové místo</a:t>
            </a:r>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Kontaktní administrátor za připomínkové místo</a:t>
            </a:r>
          </a:p>
        </p:txBody>
      </p:sp>
      <p:pic>
        <p:nvPicPr>
          <p:cNvPr id="6" name="Obrázek 5">
            <a:extLst>
              <a:ext uri="{FF2B5EF4-FFF2-40B4-BE49-F238E27FC236}">
                <a16:creationId xmlns:a16="http://schemas.microsoft.com/office/drawing/2014/main" id="{18DB421A-B6C4-C983-043B-2E21971F2366}"/>
              </a:ext>
            </a:extLst>
          </p:cNvPr>
          <p:cNvPicPr>
            <a:picLocks noChangeAspect="1"/>
          </p:cNvPicPr>
          <p:nvPr/>
        </p:nvPicPr>
        <p:blipFill>
          <a:blip r:embed="rId2"/>
          <a:stretch>
            <a:fillRect/>
          </a:stretch>
        </p:blipFill>
        <p:spPr>
          <a:xfrm>
            <a:off x="526627" y="2502180"/>
            <a:ext cx="11151023" cy="2987193"/>
          </a:xfrm>
          <a:prstGeom prst="rect">
            <a:avLst/>
          </a:prstGeom>
        </p:spPr>
      </p:pic>
    </p:spTree>
    <p:extLst>
      <p:ext uri="{BB962C8B-B14F-4D97-AF65-F5344CB8AC3E}">
        <p14:creationId xmlns:p14="http://schemas.microsoft.com/office/powerpoint/2010/main" val="67990504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12</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Přihlášení do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Vyhledá se uživatel pro přihlášení </a:t>
            </a:r>
            <a:r>
              <a:rPr lang="cs-CZ" sz="1800">
                <a:solidFill>
                  <a:srgbClr val="FF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 </a:t>
            </a:r>
            <a:r>
              <a:rPr lang="cs-CZ" sz="18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výběr se potvrdí klikem na Odeslat </a:t>
            </a:r>
            <a:r>
              <a:rPr lang="cs-CZ" sz="1800">
                <a:solidFill>
                  <a:srgbClr val="FF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61200" indent="0" fontAlgn="base">
              <a:buNone/>
            </a:pPr>
            <a:endParaRPr lang="cs-CZ" sz="1800">
              <a:effectLst/>
              <a:latin typeface="Calibri" panose="020F0502020204030204" pitchFamily="34" charset="0"/>
              <a:ea typeface="Times New Roman" panose="02020603050405020304" pitchFamily="18"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Písmo, řada/pruh, číslo&#10;&#10;Popis byl vytvořen automaticky">
            <a:extLst>
              <a:ext uri="{FF2B5EF4-FFF2-40B4-BE49-F238E27FC236}">
                <a16:creationId xmlns:a16="http://schemas.microsoft.com/office/drawing/2014/main" id="{F2ACC42D-A7AC-73F2-5AF1-AD76907E3005}"/>
              </a:ext>
            </a:extLst>
          </p:cNvPr>
          <p:cNvPicPr>
            <a:picLocks noChangeAspect="1"/>
          </p:cNvPicPr>
          <p:nvPr/>
        </p:nvPicPr>
        <p:blipFill>
          <a:blip r:embed="rId2"/>
          <a:stretch>
            <a:fillRect/>
          </a:stretch>
        </p:blipFill>
        <p:spPr>
          <a:xfrm>
            <a:off x="751205" y="2699334"/>
            <a:ext cx="10263290" cy="3441883"/>
          </a:xfrm>
          <a:prstGeom prst="rect">
            <a:avLst/>
          </a:prstGeom>
        </p:spPr>
      </p:pic>
    </p:spTree>
    <p:extLst>
      <p:ext uri="{BB962C8B-B14F-4D97-AF65-F5344CB8AC3E}">
        <p14:creationId xmlns:p14="http://schemas.microsoft.com/office/powerpoint/2010/main" val="297606835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13</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Přihlášení do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Zobrazí se úvodní obrazovka, kde se klikne na Systémové služby</a:t>
            </a:r>
            <a:r>
              <a:rPr lang="cs-CZ" sz="1800">
                <a:solidFill>
                  <a:srgbClr val="FF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(1)</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snímek obrazovky, Písmo, software&#10;&#10;Popis byl vytvořen automaticky">
            <a:extLst>
              <a:ext uri="{FF2B5EF4-FFF2-40B4-BE49-F238E27FC236}">
                <a16:creationId xmlns:a16="http://schemas.microsoft.com/office/drawing/2014/main" id="{E3B9E20B-8BE3-9883-3FAB-7837F2CFD928}"/>
              </a:ext>
            </a:extLst>
          </p:cNvPr>
          <p:cNvPicPr>
            <a:picLocks noChangeAspect="1"/>
          </p:cNvPicPr>
          <p:nvPr/>
        </p:nvPicPr>
        <p:blipFill>
          <a:blip r:embed="rId2"/>
          <a:stretch>
            <a:fillRect/>
          </a:stretch>
        </p:blipFill>
        <p:spPr>
          <a:xfrm>
            <a:off x="866508" y="2727961"/>
            <a:ext cx="6479540" cy="3628390"/>
          </a:xfrm>
          <a:prstGeom prst="rect">
            <a:avLst/>
          </a:prstGeom>
        </p:spPr>
      </p:pic>
    </p:spTree>
    <p:extLst>
      <p:ext uri="{BB962C8B-B14F-4D97-AF65-F5344CB8AC3E}">
        <p14:creationId xmlns:p14="http://schemas.microsoft.com/office/powerpoint/2010/main" val="352612993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14</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Přihlášení do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Vybere se klikem </a:t>
            </a:r>
            <a:r>
              <a:rPr lang="cs-CZ" sz="180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Esel</a:t>
            </a:r>
            <a:r>
              <a:rPr lang="cs-CZ" sz="18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cs-CZ" sz="180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rio</a:t>
            </a:r>
            <a:r>
              <a:rPr lang="cs-CZ" sz="180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web </a:t>
            </a:r>
            <a:r>
              <a:rPr lang="cs-CZ" sz="1800">
                <a:solidFill>
                  <a:srgbClr val="FF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(1)</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61200" indent="0" fontAlgn="base">
              <a:buNone/>
            </a:pPr>
            <a:endParaRPr lang="cs-CZ" sz="1800">
              <a:effectLst/>
              <a:latin typeface="Calibri" panose="020F0502020204030204" pitchFamily="34" charset="0"/>
              <a:ea typeface="Times New Roman" panose="02020603050405020304" pitchFamily="18"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Písmo, software, snímek obrazovky&#10;&#10;Popis byl vytvořen automaticky">
            <a:extLst>
              <a:ext uri="{FF2B5EF4-FFF2-40B4-BE49-F238E27FC236}">
                <a16:creationId xmlns:a16="http://schemas.microsoft.com/office/drawing/2014/main" id="{F2F02D23-60B7-BF34-7B33-91801700C348}"/>
              </a:ext>
            </a:extLst>
          </p:cNvPr>
          <p:cNvPicPr>
            <a:picLocks noChangeAspect="1"/>
          </p:cNvPicPr>
          <p:nvPr/>
        </p:nvPicPr>
        <p:blipFill>
          <a:blip r:embed="rId2"/>
          <a:stretch>
            <a:fillRect/>
          </a:stretch>
        </p:blipFill>
        <p:spPr>
          <a:xfrm>
            <a:off x="818883" y="2736215"/>
            <a:ext cx="10610486" cy="2268922"/>
          </a:xfrm>
          <a:prstGeom prst="rect">
            <a:avLst/>
          </a:prstGeom>
        </p:spPr>
      </p:pic>
    </p:spTree>
    <p:extLst>
      <p:ext uri="{BB962C8B-B14F-4D97-AF65-F5344CB8AC3E}">
        <p14:creationId xmlns:p14="http://schemas.microsoft.com/office/powerpoint/2010/main" val="244863549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DD468FC-5A1F-4D93-9266-BF44BB171C1A}"/>
              </a:ext>
            </a:extLst>
          </p:cNvPr>
          <p:cNvSpPr>
            <a:spLocks noGrp="1"/>
          </p:cNvSpPr>
          <p:nvPr>
            <p:ph type="sldNum" sz="quarter" idx="12"/>
          </p:nvPr>
        </p:nvSpPr>
        <p:spPr/>
        <p:txBody>
          <a:bodyPr/>
          <a:lstStyle/>
          <a:p>
            <a:fld id="{9DC1E638-3F78-4E0D-883A-B278700C48C0}" type="slidenum">
              <a:rPr lang="pl-PL" smtClean="0"/>
              <a:pPr/>
              <a:t>15</a:t>
            </a:fld>
            <a:endParaRPr lang="pl-PL"/>
          </a:p>
        </p:txBody>
      </p:sp>
      <p:pic>
        <p:nvPicPr>
          <p:cNvPr id="8" name="Symbol zastępczy obrazu 8" descr="Obraz zawierający sprzęt elektroniczny, obwód&#10;&#10;Opis wygenerowany automatycznie">
            <a:extLst>
              <a:ext uri="{FF2B5EF4-FFF2-40B4-BE49-F238E27FC236}">
                <a16:creationId xmlns:a16="http://schemas.microsoft.com/office/drawing/2014/main" id="{744A9715-BFBD-4CD0-B460-B81896994A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7616" y="0"/>
            <a:ext cx="3744384" cy="6858000"/>
          </a:xfrm>
          <a:prstGeom prst="rect">
            <a:avLst/>
          </a:prstGeom>
        </p:spPr>
      </p:pic>
      <p:sp>
        <p:nvSpPr>
          <p:cNvPr id="4" name="Tytuł 3">
            <a:extLst>
              <a:ext uri="{FF2B5EF4-FFF2-40B4-BE49-F238E27FC236}">
                <a16:creationId xmlns:a16="http://schemas.microsoft.com/office/drawing/2014/main" id="{2AD50B7D-FE5C-4529-8057-8AD9C6AA0A39}"/>
              </a:ext>
            </a:extLst>
          </p:cNvPr>
          <p:cNvSpPr>
            <a:spLocks noGrp="1"/>
          </p:cNvSpPr>
          <p:nvPr>
            <p:ph type="title"/>
          </p:nvPr>
        </p:nvSpPr>
        <p:spPr/>
        <p:txBody>
          <a:bodyPr>
            <a:normAutofit/>
          </a:bodyPr>
          <a:lstStyle/>
          <a:p>
            <a:r>
              <a:rPr lang="cs-CZ"/>
              <a:t>Správa organizací</a:t>
            </a:r>
            <a:endParaRPr lang="en-US"/>
          </a:p>
        </p:txBody>
      </p:sp>
    </p:spTree>
    <p:extLst>
      <p:ext uri="{BB962C8B-B14F-4D97-AF65-F5344CB8AC3E}">
        <p14:creationId xmlns:p14="http://schemas.microsoft.com/office/powerpoint/2010/main" val="271237161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16</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Vyhledání organizace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666028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17</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Správa organizací</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úvodní obrazovka Správy organizací a vyhledá se organizace pro správu zadáním jednoho z parametrů a klikem na Hledat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(5) </a:t>
            </a:r>
            <a:r>
              <a:rPr lang="cs-CZ" sz="1800">
                <a:effectLst/>
                <a:latin typeface="Calibri" panose="020F0502020204030204" pitchFamily="34" charset="0"/>
                <a:ea typeface="Calibri" panose="020F0502020204030204" pitchFamily="34" charset="0"/>
                <a:cs typeface="Arial" panose="020B0604020202020204" pitchFamily="34" charset="0"/>
              </a:rPr>
              <a:t>se zobrazí příslušná organizace ke správě</a:t>
            </a:r>
          </a:p>
          <a:p>
            <a:pPr marL="738900" lvl="1" indent="-342900">
              <a:lnSpc>
                <a:spcPct val="107000"/>
              </a:lnSpc>
              <a:spcBef>
                <a:spcPts val="300"/>
              </a:spcBef>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Zkratka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 </a:t>
            </a:r>
            <a:r>
              <a:rPr lang="cs-CZ" sz="1800">
                <a:effectLst/>
                <a:latin typeface="Calibri" panose="020F0502020204030204" pitchFamily="34" charset="0"/>
                <a:ea typeface="Calibri" panose="020F0502020204030204" pitchFamily="34" charset="0"/>
                <a:cs typeface="Arial" panose="020B0604020202020204" pitchFamily="34" charset="0"/>
              </a:rPr>
              <a:t>– zkratka organizace, např. Ministerstvo vnitra = MV</a:t>
            </a:r>
          </a:p>
          <a:p>
            <a:pPr marL="738900" lvl="1" indent="-342900">
              <a:lnSpc>
                <a:spcPct val="107000"/>
              </a:lnSpc>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Název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 </a:t>
            </a:r>
            <a:r>
              <a:rPr lang="cs-CZ" sz="1800">
                <a:effectLst/>
                <a:latin typeface="Calibri" panose="020F0502020204030204" pitchFamily="34" charset="0"/>
                <a:ea typeface="Calibri" panose="020F0502020204030204" pitchFamily="34" charset="0"/>
                <a:cs typeface="Arial" panose="020B0604020202020204" pitchFamily="34" charset="0"/>
              </a:rPr>
              <a:t>– celý název organizace</a:t>
            </a:r>
          </a:p>
          <a:p>
            <a:pPr marL="738900" lvl="1" indent="-342900">
              <a:lnSpc>
                <a:spcPct val="107000"/>
              </a:lnSpc>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IČO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(3)</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738900" lvl="1" indent="-342900">
              <a:lnSpc>
                <a:spcPct val="107000"/>
              </a:lnSpc>
              <a:spcAft>
                <a:spcPts val="300"/>
              </a:spcAft>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Typ organizace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(4)</a:t>
            </a:r>
            <a:r>
              <a:rPr lang="cs-CZ" sz="1800">
                <a:effectLst/>
                <a:latin typeface="Calibri" panose="020F0502020204030204" pitchFamily="34" charset="0"/>
                <a:ea typeface="Calibri" panose="020F0502020204030204" pitchFamily="34" charset="0"/>
                <a:cs typeface="Arial" panose="020B0604020202020204" pitchFamily="34" charset="0"/>
              </a:rPr>
              <a:t> – </a:t>
            </a:r>
            <a:r>
              <a:rPr lang="cs-CZ" sz="1800">
                <a:effectLst/>
                <a:latin typeface="Calibri" panose="020F0502020204030204" pitchFamily="34" charset="0"/>
                <a:ea typeface="Times New Roman" panose="02020603050405020304" pitchFamily="18" charset="0"/>
                <a:cs typeface="Times New Roman" panose="02020603050405020304" pitchFamily="18" charset="0"/>
              </a:rPr>
              <a:t>představuje klasifikaci organizace, která má určitou skupinu funkčních, a tedy i činnostních rolí </a:t>
            </a:r>
            <a:r>
              <a:rPr lang="cs-CZ" sz="1800">
                <a:effectLst/>
                <a:latin typeface="Calibri" panose="020F0502020204030204" pitchFamily="34" charset="0"/>
                <a:ea typeface="Calibri" panose="020F0502020204030204" pitchFamily="34" charset="0"/>
                <a:cs typeface="Arial" panose="020B0604020202020204" pitchFamily="34" charset="0"/>
              </a:rPr>
              <a:t>(např. Ministerstvo – vyhledá všechna existující ministerstva)</a:t>
            </a:r>
          </a:p>
          <a:p>
            <a:pPr marL="61200" indent="0" fontAlgn="base">
              <a:buNone/>
            </a:pPr>
            <a:endParaRPr lang="cs-CZ" sz="1800">
              <a:effectLst/>
              <a:latin typeface="Calibri" panose="020F0502020204030204" pitchFamily="34" charset="0"/>
              <a:ea typeface="Times New Roman" panose="02020603050405020304" pitchFamily="18"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spTree>
    <p:extLst>
      <p:ext uri="{BB962C8B-B14F-4D97-AF65-F5344CB8AC3E}">
        <p14:creationId xmlns:p14="http://schemas.microsoft.com/office/powerpoint/2010/main" val="257035730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18</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r>
              <a:rPr lang="cs-CZ"/>
              <a:t>Vyhledávání</a:t>
            </a:r>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Správa organizací: Vyhledávání</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marL="61200" indent="0" fontAlgn="base">
              <a:buNone/>
            </a:pPr>
            <a:endParaRPr lang="cs-CZ" sz="1800">
              <a:effectLst/>
              <a:latin typeface="Calibri" panose="020F0502020204030204" pitchFamily="34" charset="0"/>
              <a:ea typeface="Times New Roman" panose="02020603050405020304" pitchFamily="18"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software, číslo, Webová stránka&#10;&#10;Popis byl vytvořen automaticky">
            <a:extLst>
              <a:ext uri="{FF2B5EF4-FFF2-40B4-BE49-F238E27FC236}">
                <a16:creationId xmlns:a16="http://schemas.microsoft.com/office/drawing/2014/main" id="{147975A4-4B63-4075-101A-61EE41BE204E}"/>
              </a:ext>
            </a:extLst>
          </p:cNvPr>
          <p:cNvPicPr>
            <a:picLocks noChangeAspect="1"/>
          </p:cNvPicPr>
          <p:nvPr/>
        </p:nvPicPr>
        <p:blipFill>
          <a:blip r:embed="rId2"/>
          <a:stretch>
            <a:fillRect/>
          </a:stretch>
        </p:blipFill>
        <p:spPr>
          <a:xfrm>
            <a:off x="526626" y="2155804"/>
            <a:ext cx="9788447" cy="4199708"/>
          </a:xfrm>
          <a:prstGeom prst="rect">
            <a:avLst/>
          </a:prstGeom>
        </p:spPr>
      </p:pic>
    </p:spTree>
    <p:extLst>
      <p:ext uri="{BB962C8B-B14F-4D97-AF65-F5344CB8AC3E}">
        <p14:creationId xmlns:p14="http://schemas.microsoft.com/office/powerpoint/2010/main" val="392231729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p:txBody>
          <a:bodyPr anchor="b">
            <a:normAutofit/>
          </a:bodyPr>
          <a:lstStyle/>
          <a:p>
            <a:pPr>
              <a:spcAft>
                <a:spcPts val="600"/>
              </a:spcAft>
            </a:pPr>
            <a:fld id="{9DC1E638-3F78-4E0D-883A-B278700C48C0}" type="slidenum">
              <a:rPr lang="pl-PL" smtClean="0"/>
              <a:pPr>
                <a:spcAft>
                  <a:spcPts val="600"/>
                </a:spcAft>
              </a:pPr>
              <a:t>19</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p:txBody>
          <a:bodyPr/>
          <a:lstStyle/>
          <a:p>
            <a:r>
              <a:rPr lang="cs-CZ"/>
              <a:t>Vyhledávání</a:t>
            </a:r>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p:txBody>
          <a:bodyPr anchor="t">
            <a:normAutofit/>
          </a:bodyPr>
          <a:lstStyle/>
          <a:p>
            <a:r>
              <a:rPr lang="cs-CZ"/>
              <a:t>Správa organizací: Vyhledávání</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type="body" sz="quarter" idx="14"/>
          </p:nvPr>
        </p:nvSpPr>
        <p:spPr/>
        <p:txBody>
          <a:bodyPr>
            <a:normAutofit lnSpcReduction="10000"/>
          </a:bodyPr>
          <a:lstStyle/>
          <a:p>
            <a:pPr marL="346950" indent="-285750" fontAlgn="base"/>
            <a:r>
              <a:rPr lang="cs-CZ" sz="1800">
                <a:latin typeface="Calibri" panose="020F0502020204030204" pitchFamily="34" charset="0"/>
                <a:ea typeface="Calibri" panose="020F0502020204030204" pitchFamily="34" charset="0"/>
                <a:cs typeface="Arial" panose="020B0604020202020204" pitchFamily="34" charset="0"/>
              </a:rPr>
              <a:t>Klikem</a:t>
            </a:r>
            <a:r>
              <a:rPr lang="cs-CZ" sz="1800">
                <a:latin typeface="Calibri" panose="020F0502020204030204" pitchFamily="34" charset="0"/>
                <a:ea typeface="Times New Roman" panose="02020603050405020304" pitchFamily="18" charset="0"/>
              </a:rPr>
              <a:t> se zobrazí Detail organizace </a:t>
            </a:r>
            <a:r>
              <a:rPr lang="cs-CZ" sz="1800">
                <a:solidFill>
                  <a:srgbClr val="FF0000"/>
                </a:solidFill>
                <a:latin typeface="Calibri" panose="020F0502020204030204" pitchFamily="34" charset="0"/>
                <a:ea typeface="Times New Roman" panose="02020603050405020304" pitchFamily="18" charset="0"/>
              </a:rPr>
              <a:t>(1)</a:t>
            </a:r>
            <a:endParaRPr lang="cs-CZ" sz="1800">
              <a:solidFill>
                <a:srgbClr val="FF0000"/>
              </a:solidFill>
              <a:effectLst/>
              <a:latin typeface="Calibri" panose="020F0502020204030204" pitchFamily="34" charset="0"/>
              <a:ea typeface="Times New Roman" panose="02020603050405020304" pitchFamily="18"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8" name="Obrázek 7">
            <a:extLst>
              <a:ext uri="{FF2B5EF4-FFF2-40B4-BE49-F238E27FC236}">
                <a16:creationId xmlns:a16="http://schemas.microsoft.com/office/drawing/2014/main" id="{177EF56D-9AFC-406E-701C-7F639C8BBFC4}"/>
              </a:ext>
            </a:extLst>
          </p:cNvPr>
          <p:cNvPicPr>
            <a:picLocks noChangeAspect="1"/>
          </p:cNvPicPr>
          <p:nvPr/>
        </p:nvPicPr>
        <p:blipFill>
          <a:blip r:embed="rId2"/>
          <a:stretch>
            <a:fillRect/>
          </a:stretch>
        </p:blipFill>
        <p:spPr>
          <a:xfrm>
            <a:off x="526627" y="2816250"/>
            <a:ext cx="10989098" cy="3015827"/>
          </a:xfrm>
          <a:prstGeom prst="rect">
            <a:avLst/>
          </a:prstGeom>
        </p:spPr>
      </p:pic>
    </p:spTree>
    <p:extLst>
      <p:ext uri="{BB962C8B-B14F-4D97-AF65-F5344CB8AC3E}">
        <p14:creationId xmlns:p14="http://schemas.microsoft.com/office/powerpoint/2010/main" val="411875265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4C7DFAD-3676-4D93-55AE-238CC4C563E0}"/>
              </a:ext>
            </a:extLst>
          </p:cNvPr>
          <p:cNvSpPr/>
          <p:nvPr/>
        </p:nvSpPr>
        <p:spPr bwMode="auto">
          <a:xfrm>
            <a:off x="3962326" y="1878468"/>
            <a:ext cx="7004077" cy="1154017"/>
          </a:xfrm>
          <a:prstGeom prst="rect">
            <a:avLst/>
          </a:prstGeom>
          <a:solidFill>
            <a:schemeClr val="bg1"/>
          </a:solidFill>
          <a:ln w="12700">
            <a:solidFill>
              <a:schemeClr val="accent2">
                <a:lumMod val="60000"/>
                <a:lumOff val="40000"/>
              </a:schemeClr>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cs-CZ">
                <a:ea typeface="Calibri"/>
                <a:cs typeface="Calibri"/>
              </a:rPr>
              <a:t>Veřejná část</a:t>
            </a:r>
          </a:p>
        </p:txBody>
      </p:sp>
      <p:sp>
        <p:nvSpPr>
          <p:cNvPr id="3" name="Slide Number Placeholder 2">
            <a:extLst>
              <a:ext uri="{FF2B5EF4-FFF2-40B4-BE49-F238E27FC236}">
                <a16:creationId xmlns:a16="http://schemas.microsoft.com/office/drawing/2014/main" id="{A4D45418-A611-CE26-ACC3-2F2B2CD166B9}"/>
              </a:ext>
            </a:extLst>
          </p:cNvPr>
          <p:cNvSpPr>
            <a:spLocks noGrp="1"/>
          </p:cNvSpPr>
          <p:nvPr>
            <p:ph type="sldNum" sz="quarter" idx="12"/>
          </p:nvPr>
        </p:nvSpPr>
        <p:spPr/>
        <p:txBody>
          <a:bodyPr/>
          <a:lstStyle/>
          <a:p>
            <a:fld id="{9DC1E638-3F78-4E0D-883A-B278700C48C0}" type="slidenum">
              <a:rPr lang="cs-CZ" smtClean="0"/>
              <a:pPr/>
              <a:t>2</a:t>
            </a:fld>
            <a:endParaRPr lang="cs-CZ">
              <a:ea typeface="Calibri"/>
              <a:cs typeface="Calibri"/>
            </a:endParaRPr>
          </a:p>
        </p:txBody>
      </p:sp>
      <p:sp>
        <p:nvSpPr>
          <p:cNvPr id="4" name="Title 3">
            <a:extLst>
              <a:ext uri="{FF2B5EF4-FFF2-40B4-BE49-F238E27FC236}">
                <a16:creationId xmlns:a16="http://schemas.microsoft.com/office/drawing/2014/main" id="{94E4688B-690D-46FD-C8FF-4836D5E0C953}"/>
              </a:ext>
            </a:extLst>
          </p:cNvPr>
          <p:cNvSpPr>
            <a:spLocks noGrp="1"/>
          </p:cNvSpPr>
          <p:nvPr>
            <p:ph type="title"/>
          </p:nvPr>
        </p:nvSpPr>
        <p:spPr/>
        <p:txBody>
          <a:bodyPr/>
          <a:lstStyle/>
          <a:p>
            <a:r>
              <a:rPr lang="cs-CZ">
                <a:ea typeface="Calibri"/>
                <a:cs typeface="Calibri"/>
              </a:rPr>
              <a:t>Elektronická sbírka a elektronická legislativa (eSeL)</a:t>
            </a:r>
          </a:p>
        </p:txBody>
      </p:sp>
      <p:sp>
        <p:nvSpPr>
          <p:cNvPr id="6" name="Rectangle 5">
            <a:extLst>
              <a:ext uri="{FF2B5EF4-FFF2-40B4-BE49-F238E27FC236}">
                <a16:creationId xmlns:a16="http://schemas.microsoft.com/office/drawing/2014/main" id="{563F6CE5-6B25-1825-AE19-D12F6364E4ED}"/>
              </a:ext>
            </a:extLst>
          </p:cNvPr>
          <p:cNvSpPr/>
          <p:nvPr/>
        </p:nvSpPr>
        <p:spPr bwMode="auto">
          <a:xfrm>
            <a:off x="5317851" y="3288745"/>
            <a:ext cx="1224676" cy="631503"/>
          </a:xfrm>
          <a:prstGeom prst="rect">
            <a:avLst/>
          </a:prstGeom>
          <a:solidFill>
            <a:schemeClr val="accent5">
              <a:lumMod val="60000"/>
              <a:lumOff val="4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ea typeface="Calibri"/>
                <a:cs typeface="Calibri"/>
              </a:rPr>
              <a:t>Editor eŠablona+</a:t>
            </a:r>
          </a:p>
        </p:txBody>
      </p:sp>
      <p:sp>
        <p:nvSpPr>
          <p:cNvPr id="7" name="Flowchart: Magnetic Disk 6">
            <a:extLst>
              <a:ext uri="{FF2B5EF4-FFF2-40B4-BE49-F238E27FC236}">
                <a16:creationId xmlns:a16="http://schemas.microsoft.com/office/drawing/2014/main" id="{F543476B-57AA-26DD-062D-2A5A05EC0CCE}"/>
              </a:ext>
            </a:extLst>
          </p:cNvPr>
          <p:cNvSpPr/>
          <p:nvPr/>
        </p:nvSpPr>
        <p:spPr bwMode="auto">
          <a:xfrm>
            <a:off x="9366680" y="4700400"/>
            <a:ext cx="1785908" cy="612648"/>
          </a:xfrm>
          <a:prstGeom prst="flowChartMagneticDisk">
            <a:avLst/>
          </a:prstGeom>
          <a:solidFill>
            <a:schemeClr val="tx2"/>
          </a:solidFill>
          <a:ln>
            <a:solidFill>
              <a:schemeClr val="tx1"/>
            </a:solidFill>
            <a:headEnd/>
            <a:tailEn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ea typeface="Calibri"/>
                <a:cs typeface="Calibri"/>
              </a:rPr>
              <a:t>Data eSbírka</a:t>
            </a:r>
          </a:p>
        </p:txBody>
      </p:sp>
      <p:sp>
        <p:nvSpPr>
          <p:cNvPr id="8" name="Flowchart: Magnetic Disk 7">
            <a:extLst>
              <a:ext uri="{FF2B5EF4-FFF2-40B4-BE49-F238E27FC236}">
                <a16:creationId xmlns:a16="http://schemas.microsoft.com/office/drawing/2014/main" id="{CFE86EA0-911A-6B82-3504-F857700A4591}"/>
              </a:ext>
            </a:extLst>
          </p:cNvPr>
          <p:cNvSpPr/>
          <p:nvPr/>
        </p:nvSpPr>
        <p:spPr bwMode="auto">
          <a:xfrm>
            <a:off x="4105552" y="4700400"/>
            <a:ext cx="1881728" cy="612648"/>
          </a:xfrm>
          <a:prstGeom prst="flowChartMagneticDisk">
            <a:avLst/>
          </a:prstGeom>
          <a:solidFill>
            <a:schemeClr val="accent1"/>
          </a:solidFill>
          <a:ln w="12700">
            <a:solidFill>
              <a:schemeClr val="tx1"/>
            </a:solidFill>
            <a:round/>
            <a:headEnd/>
            <a:tailEnd/>
          </a:ln>
          <a:effectLst>
            <a:outerShdw blurRad="63500" dist="38100" dir="2700000">
              <a:srgbClr val="000000">
                <a:alpha val="40000"/>
              </a:srgb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solidFill>
                  <a:srgbClr val="000000"/>
                </a:solidFill>
                <a:ea typeface="Calibri"/>
                <a:cs typeface="Calibri"/>
              </a:rPr>
              <a:t>Data </a:t>
            </a:r>
            <a:r>
              <a:rPr lang="cs-CZ" sz="1800" err="1">
                <a:solidFill>
                  <a:srgbClr val="000000"/>
                </a:solidFill>
                <a:ea typeface="Calibri"/>
                <a:cs typeface="Calibri"/>
              </a:rPr>
              <a:t>eLegislativy</a:t>
            </a:r>
            <a:endParaRPr lang="cs-CZ" sz="1800" err="1">
              <a:ea typeface="Calibri"/>
              <a:cs typeface="Calibri"/>
            </a:endParaRPr>
          </a:p>
        </p:txBody>
      </p:sp>
      <p:sp>
        <p:nvSpPr>
          <p:cNvPr id="9" name="Rectangle 8">
            <a:extLst>
              <a:ext uri="{FF2B5EF4-FFF2-40B4-BE49-F238E27FC236}">
                <a16:creationId xmlns:a16="http://schemas.microsoft.com/office/drawing/2014/main" id="{1971C814-E64E-926C-0210-065EDA34FACB}"/>
              </a:ext>
            </a:extLst>
          </p:cNvPr>
          <p:cNvSpPr/>
          <p:nvPr/>
        </p:nvSpPr>
        <p:spPr bwMode="auto">
          <a:xfrm>
            <a:off x="3306824" y="3288745"/>
            <a:ext cx="1594268" cy="631504"/>
          </a:xfrm>
          <a:prstGeom prst="rect">
            <a:avLst/>
          </a:prstGeom>
          <a:solidFill>
            <a:schemeClr val="accent5">
              <a:lumMod val="60000"/>
              <a:lumOff val="4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ea typeface="Calibri"/>
                <a:cs typeface="Calibri"/>
              </a:rPr>
              <a:t>Interní portál eLegislativa</a:t>
            </a:r>
          </a:p>
        </p:txBody>
      </p:sp>
      <p:sp>
        <p:nvSpPr>
          <p:cNvPr id="10" name="Rectangle 9">
            <a:extLst>
              <a:ext uri="{FF2B5EF4-FFF2-40B4-BE49-F238E27FC236}">
                <a16:creationId xmlns:a16="http://schemas.microsoft.com/office/drawing/2014/main" id="{E11F13B1-F20F-9FE0-FF4D-1E9B6E77B0E9}"/>
              </a:ext>
            </a:extLst>
          </p:cNvPr>
          <p:cNvSpPr/>
          <p:nvPr/>
        </p:nvSpPr>
        <p:spPr bwMode="auto">
          <a:xfrm>
            <a:off x="9513426" y="5687562"/>
            <a:ext cx="1361561" cy="413153"/>
          </a:xfrm>
          <a:prstGeom prst="rect">
            <a:avLst/>
          </a:prstGeom>
          <a:solidFill>
            <a:schemeClr val="accent5">
              <a:lumMod val="60000"/>
              <a:lumOff val="4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ea typeface="Calibri"/>
                <a:cs typeface="Calibri"/>
              </a:rPr>
              <a:t>Digitalizace</a:t>
            </a:r>
          </a:p>
        </p:txBody>
      </p:sp>
      <p:sp>
        <p:nvSpPr>
          <p:cNvPr id="11" name="Rectangle 10">
            <a:extLst>
              <a:ext uri="{FF2B5EF4-FFF2-40B4-BE49-F238E27FC236}">
                <a16:creationId xmlns:a16="http://schemas.microsoft.com/office/drawing/2014/main" id="{B5EE23E6-CFE0-D2BB-5340-1B52F41EAFD6}"/>
              </a:ext>
            </a:extLst>
          </p:cNvPr>
          <p:cNvSpPr/>
          <p:nvPr/>
        </p:nvSpPr>
        <p:spPr bwMode="auto">
          <a:xfrm>
            <a:off x="4188793" y="2139729"/>
            <a:ext cx="1594268" cy="631504"/>
          </a:xfrm>
          <a:prstGeom prst="rect">
            <a:avLst/>
          </a:prstGeom>
          <a:solidFill>
            <a:schemeClr val="accent2">
              <a:lumMod val="40000"/>
              <a:lumOff val="6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ea typeface="Calibri"/>
                <a:cs typeface="Calibri"/>
              </a:rPr>
              <a:t>Veřejný portál eLegislativa</a:t>
            </a:r>
          </a:p>
        </p:txBody>
      </p:sp>
      <p:sp>
        <p:nvSpPr>
          <p:cNvPr id="12" name="Rectangle 11">
            <a:extLst>
              <a:ext uri="{FF2B5EF4-FFF2-40B4-BE49-F238E27FC236}">
                <a16:creationId xmlns:a16="http://schemas.microsoft.com/office/drawing/2014/main" id="{A2C1DD3D-892D-1084-9496-2C2E074237C2}"/>
              </a:ext>
            </a:extLst>
          </p:cNvPr>
          <p:cNvSpPr/>
          <p:nvPr/>
        </p:nvSpPr>
        <p:spPr bwMode="auto">
          <a:xfrm>
            <a:off x="9136896" y="2139729"/>
            <a:ext cx="1594268" cy="631504"/>
          </a:xfrm>
          <a:prstGeom prst="rect">
            <a:avLst/>
          </a:prstGeom>
          <a:solidFill>
            <a:schemeClr val="accent2">
              <a:lumMod val="40000"/>
              <a:lumOff val="6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ea typeface="Calibri"/>
                <a:cs typeface="Calibri"/>
              </a:rPr>
              <a:t>Veřejný portál eSbírka</a:t>
            </a:r>
          </a:p>
        </p:txBody>
      </p:sp>
      <p:sp>
        <p:nvSpPr>
          <p:cNvPr id="13" name="Rectangle 12">
            <a:extLst>
              <a:ext uri="{FF2B5EF4-FFF2-40B4-BE49-F238E27FC236}">
                <a16:creationId xmlns:a16="http://schemas.microsoft.com/office/drawing/2014/main" id="{68662718-ECAB-D9C7-9ABA-E42834252D7F}"/>
              </a:ext>
            </a:extLst>
          </p:cNvPr>
          <p:cNvSpPr/>
          <p:nvPr/>
        </p:nvSpPr>
        <p:spPr bwMode="auto">
          <a:xfrm>
            <a:off x="10308114" y="3212991"/>
            <a:ext cx="1224676" cy="631503"/>
          </a:xfrm>
          <a:prstGeom prst="rect">
            <a:avLst/>
          </a:prstGeom>
          <a:solidFill>
            <a:schemeClr val="accent5">
              <a:lumMod val="60000"/>
              <a:lumOff val="4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cs-CZ" sz="1800">
                <a:ea typeface="Calibri"/>
                <a:cs typeface="Calibri"/>
              </a:rPr>
              <a:t>Editor eŠablona-</a:t>
            </a:r>
          </a:p>
        </p:txBody>
      </p:sp>
      <p:sp>
        <p:nvSpPr>
          <p:cNvPr id="14" name="Rectangle 13">
            <a:extLst>
              <a:ext uri="{FF2B5EF4-FFF2-40B4-BE49-F238E27FC236}">
                <a16:creationId xmlns:a16="http://schemas.microsoft.com/office/drawing/2014/main" id="{6C28B49F-4621-A8AE-FEC1-57CE3532E2C6}"/>
              </a:ext>
            </a:extLst>
          </p:cNvPr>
          <p:cNvSpPr/>
          <p:nvPr/>
        </p:nvSpPr>
        <p:spPr bwMode="auto">
          <a:xfrm>
            <a:off x="6972706" y="3284289"/>
            <a:ext cx="1763094" cy="1101479"/>
          </a:xfrm>
          <a:prstGeom prst="rect">
            <a:avLst/>
          </a:prstGeom>
          <a:solidFill>
            <a:schemeClr val="accent5">
              <a:lumMod val="60000"/>
              <a:lumOff val="4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cs-CZ" sz="1800">
                <a:ea typeface="Calibri"/>
                <a:cs typeface="Calibri"/>
              </a:rPr>
              <a:t>Portál správy systému</a:t>
            </a:r>
          </a:p>
        </p:txBody>
      </p:sp>
      <p:sp>
        <p:nvSpPr>
          <p:cNvPr id="15" name="Rectangle 14">
            <a:extLst>
              <a:ext uri="{FF2B5EF4-FFF2-40B4-BE49-F238E27FC236}">
                <a16:creationId xmlns:a16="http://schemas.microsoft.com/office/drawing/2014/main" id="{CE114176-3322-AADA-97B9-83941D494ABC}"/>
              </a:ext>
            </a:extLst>
          </p:cNvPr>
          <p:cNvSpPr/>
          <p:nvPr/>
        </p:nvSpPr>
        <p:spPr bwMode="auto">
          <a:xfrm>
            <a:off x="7068526" y="4014349"/>
            <a:ext cx="722759" cy="293850"/>
          </a:xfrm>
          <a:prstGeom prst="rect">
            <a:avLst/>
          </a:prstGeom>
          <a:solidFill>
            <a:schemeClr val="accent5">
              <a:lumMod val="60000"/>
              <a:lumOff val="4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cs-CZ" sz="1800">
                <a:ea typeface="Calibri"/>
                <a:cs typeface="Calibri"/>
              </a:rPr>
              <a:t>RIO</a:t>
            </a:r>
          </a:p>
        </p:txBody>
      </p:sp>
      <p:sp>
        <p:nvSpPr>
          <p:cNvPr id="16" name="Rectangle 15">
            <a:extLst>
              <a:ext uri="{FF2B5EF4-FFF2-40B4-BE49-F238E27FC236}">
                <a16:creationId xmlns:a16="http://schemas.microsoft.com/office/drawing/2014/main" id="{8FB60986-789C-4C22-B66C-CC98B2F9C89A}"/>
              </a:ext>
            </a:extLst>
          </p:cNvPr>
          <p:cNvSpPr/>
          <p:nvPr/>
        </p:nvSpPr>
        <p:spPr bwMode="auto">
          <a:xfrm>
            <a:off x="7885280" y="4014349"/>
            <a:ext cx="699945" cy="298413"/>
          </a:xfrm>
          <a:prstGeom prst="rect">
            <a:avLst/>
          </a:prstGeom>
          <a:solidFill>
            <a:schemeClr val="accent5">
              <a:lumMod val="60000"/>
              <a:lumOff val="40000"/>
            </a:schemeClr>
          </a:solidFill>
          <a:ln w="12700">
            <a:solidFill>
              <a:schemeClr val="tx1"/>
            </a:solidFill>
            <a:round/>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cs-CZ" sz="1800">
                <a:ea typeface="Calibri"/>
                <a:cs typeface="Calibri"/>
              </a:rPr>
              <a:t>...</a:t>
            </a:r>
          </a:p>
        </p:txBody>
      </p:sp>
      <p:cxnSp>
        <p:nvCxnSpPr>
          <p:cNvPr id="19" name="Straight Arrow Connector 18">
            <a:extLst>
              <a:ext uri="{FF2B5EF4-FFF2-40B4-BE49-F238E27FC236}">
                <a16:creationId xmlns:a16="http://schemas.microsoft.com/office/drawing/2014/main" id="{EB900B3D-3C0F-72FC-A811-00CCD6B7B59F}"/>
              </a:ext>
            </a:extLst>
          </p:cNvPr>
          <p:cNvCxnSpPr/>
          <p:nvPr/>
        </p:nvCxnSpPr>
        <p:spPr bwMode="gray">
          <a:xfrm flipH="1" flipV="1">
            <a:off x="6144204" y="4891002"/>
            <a:ext cx="3119208" cy="7190"/>
          </a:xfrm>
          <a:prstGeom prst="straightConnector1">
            <a:avLst/>
          </a:prstGeom>
          <a:noFill/>
          <a:ln w="9525">
            <a:solidFill>
              <a:srgbClr val="808080"/>
            </a:solidFill>
            <a:prstDash val="solid"/>
            <a:round/>
            <a:headEnd/>
            <a:tailEnd type="triangle"/>
          </a:ln>
        </p:spPr>
      </p:cxnSp>
      <p:cxnSp>
        <p:nvCxnSpPr>
          <p:cNvPr id="20" name="Straight Arrow Connector 19">
            <a:extLst>
              <a:ext uri="{FF2B5EF4-FFF2-40B4-BE49-F238E27FC236}">
                <a16:creationId xmlns:a16="http://schemas.microsoft.com/office/drawing/2014/main" id="{194A1B8A-130A-A47F-8B6E-D6693C841942}"/>
              </a:ext>
            </a:extLst>
          </p:cNvPr>
          <p:cNvCxnSpPr>
            <a:cxnSpLocks/>
          </p:cNvCxnSpPr>
          <p:nvPr/>
        </p:nvCxnSpPr>
        <p:spPr bwMode="gray">
          <a:xfrm flipV="1">
            <a:off x="6178028" y="5067219"/>
            <a:ext cx="3113947" cy="11221"/>
          </a:xfrm>
          <a:prstGeom prst="straightConnector1">
            <a:avLst/>
          </a:prstGeom>
          <a:noFill/>
          <a:ln w="9525">
            <a:solidFill>
              <a:srgbClr val="808080"/>
            </a:solidFill>
            <a:prstDash val="solid"/>
            <a:round/>
            <a:headEnd/>
            <a:tailEnd type="triangle"/>
          </a:ln>
        </p:spPr>
      </p:cxnSp>
      <p:cxnSp>
        <p:nvCxnSpPr>
          <p:cNvPr id="22" name="Straight Arrow Connector 21">
            <a:extLst>
              <a:ext uri="{FF2B5EF4-FFF2-40B4-BE49-F238E27FC236}">
                <a16:creationId xmlns:a16="http://schemas.microsoft.com/office/drawing/2014/main" id="{D31AEE92-6933-8A9B-0EB5-1B45AA4F127D}"/>
              </a:ext>
            </a:extLst>
          </p:cNvPr>
          <p:cNvCxnSpPr/>
          <p:nvPr/>
        </p:nvCxnSpPr>
        <p:spPr bwMode="gray">
          <a:xfrm flipH="1" flipV="1">
            <a:off x="10193866" y="5356724"/>
            <a:ext cx="3566" cy="284304"/>
          </a:xfrm>
          <a:prstGeom prst="straightConnector1">
            <a:avLst/>
          </a:prstGeom>
          <a:noFill/>
          <a:ln w="9525">
            <a:solidFill>
              <a:srgbClr val="808080"/>
            </a:solidFill>
            <a:prstDash val="solid"/>
            <a:round/>
            <a:headEnd/>
            <a:tailEnd type="triangle"/>
          </a:ln>
        </p:spPr>
      </p:cxnSp>
      <p:cxnSp>
        <p:nvCxnSpPr>
          <p:cNvPr id="24" name="Straight Arrow Connector 23">
            <a:extLst>
              <a:ext uri="{FF2B5EF4-FFF2-40B4-BE49-F238E27FC236}">
                <a16:creationId xmlns:a16="http://schemas.microsoft.com/office/drawing/2014/main" id="{D42C78D2-B290-4881-2BFA-54B082643ADF}"/>
              </a:ext>
            </a:extLst>
          </p:cNvPr>
          <p:cNvCxnSpPr>
            <a:cxnSpLocks/>
          </p:cNvCxnSpPr>
          <p:nvPr/>
        </p:nvCxnSpPr>
        <p:spPr bwMode="gray">
          <a:xfrm>
            <a:off x="4043502" y="3969973"/>
            <a:ext cx="589100" cy="718328"/>
          </a:xfrm>
          <a:prstGeom prst="straightConnector1">
            <a:avLst/>
          </a:prstGeom>
          <a:noFill/>
          <a:ln w="9525">
            <a:solidFill>
              <a:srgbClr val="808080"/>
            </a:solidFill>
            <a:prstDash val="solid"/>
            <a:round/>
            <a:headEnd/>
            <a:tailEnd type="triangle"/>
          </a:ln>
        </p:spPr>
      </p:cxnSp>
      <p:cxnSp>
        <p:nvCxnSpPr>
          <p:cNvPr id="25" name="Straight Arrow Connector 24">
            <a:extLst>
              <a:ext uri="{FF2B5EF4-FFF2-40B4-BE49-F238E27FC236}">
                <a16:creationId xmlns:a16="http://schemas.microsoft.com/office/drawing/2014/main" id="{98CCD023-1D68-DFCB-03CB-8F1BA1D6501D}"/>
              </a:ext>
            </a:extLst>
          </p:cNvPr>
          <p:cNvCxnSpPr>
            <a:cxnSpLocks/>
          </p:cNvCxnSpPr>
          <p:nvPr/>
        </p:nvCxnSpPr>
        <p:spPr bwMode="gray">
          <a:xfrm flipH="1">
            <a:off x="5577303" y="3961061"/>
            <a:ext cx="275391" cy="736152"/>
          </a:xfrm>
          <a:prstGeom prst="straightConnector1">
            <a:avLst/>
          </a:prstGeom>
          <a:noFill/>
          <a:ln w="9525">
            <a:solidFill>
              <a:srgbClr val="808080"/>
            </a:solidFill>
            <a:prstDash val="solid"/>
            <a:round/>
            <a:headEnd/>
            <a:tailEnd type="triangle"/>
          </a:ln>
        </p:spPr>
      </p:cxnSp>
      <p:cxnSp>
        <p:nvCxnSpPr>
          <p:cNvPr id="26" name="Straight Arrow Connector 25">
            <a:extLst>
              <a:ext uri="{FF2B5EF4-FFF2-40B4-BE49-F238E27FC236}">
                <a16:creationId xmlns:a16="http://schemas.microsoft.com/office/drawing/2014/main" id="{3C6F75E8-A307-514F-C72F-88C0B89F8D5A}"/>
              </a:ext>
            </a:extLst>
          </p:cNvPr>
          <p:cNvCxnSpPr>
            <a:cxnSpLocks/>
          </p:cNvCxnSpPr>
          <p:nvPr/>
        </p:nvCxnSpPr>
        <p:spPr bwMode="gray">
          <a:xfrm>
            <a:off x="5068413" y="2842569"/>
            <a:ext cx="9804" cy="1823451"/>
          </a:xfrm>
          <a:prstGeom prst="straightConnector1">
            <a:avLst/>
          </a:prstGeom>
          <a:noFill/>
          <a:ln w="9525">
            <a:solidFill>
              <a:srgbClr val="808080"/>
            </a:solidFill>
            <a:prstDash val="solid"/>
            <a:round/>
            <a:headEnd/>
            <a:tailEnd type="triangle"/>
          </a:ln>
        </p:spPr>
      </p:cxnSp>
      <p:cxnSp>
        <p:nvCxnSpPr>
          <p:cNvPr id="27" name="Straight Arrow Connector 26">
            <a:extLst>
              <a:ext uri="{FF2B5EF4-FFF2-40B4-BE49-F238E27FC236}">
                <a16:creationId xmlns:a16="http://schemas.microsoft.com/office/drawing/2014/main" id="{CE99D38B-D22E-9388-E0E5-C43B929BABEB}"/>
              </a:ext>
            </a:extLst>
          </p:cNvPr>
          <p:cNvCxnSpPr>
            <a:cxnSpLocks/>
          </p:cNvCxnSpPr>
          <p:nvPr/>
        </p:nvCxnSpPr>
        <p:spPr bwMode="gray">
          <a:xfrm flipH="1">
            <a:off x="10626110" y="3916500"/>
            <a:ext cx="275391" cy="736152"/>
          </a:xfrm>
          <a:prstGeom prst="straightConnector1">
            <a:avLst/>
          </a:prstGeom>
          <a:noFill/>
          <a:ln w="9525">
            <a:solidFill>
              <a:srgbClr val="808080"/>
            </a:solidFill>
            <a:prstDash val="solid"/>
            <a:round/>
            <a:headEnd/>
            <a:tailEnd type="triangle"/>
          </a:ln>
        </p:spPr>
      </p:cxnSp>
      <p:cxnSp>
        <p:nvCxnSpPr>
          <p:cNvPr id="28" name="Straight Arrow Connector 27">
            <a:extLst>
              <a:ext uri="{FF2B5EF4-FFF2-40B4-BE49-F238E27FC236}">
                <a16:creationId xmlns:a16="http://schemas.microsoft.com/office/drawing/2014/main" id="{B124C740-BCA6-5988-DFCE-29AC83B20C7E}"/>
              </a:ext>
            </a:extLst>
          </p:cNvPr>
          <p:cNvCxnSpPr>
            <a:cxnSpLocks/>
          </p:cNvCxnSpPr>
          <p:nvPr/>
        </p:nvCxnSpPr>
        <p:spPr bwMode="gray">
          <a:xfrm>
            <a:off x="10041466" y="2842569"/>
            <a:ext cx="14258" cy="1818994"/>
          </a:xfrm>
          <a:prstGeom prst="straightConnector1">
            <a:avLst/>
          </a:prstGeom>
          <a:noFill/>
          <a:ln w="9525">
            <a:solidFill>
              <a:srgbClr val="808080"/>
            </a:solidFill>
            <a:prstDash val="solid"/>
            <a:round/>
            <a:headEnd/>
            <a:tailEnd type="triangle"/>
          </a:ln>
        </p:spPr>
      </p:cxnSp>
      <p:sp>
        <p:nvSpPr>
          <p:cNvPr id="29" name="TextBox 28">
            <a:extLst>
              <a:ext uri="{FF2B5EF4-FFF2-40B4-BE49-F238E27FC236}">
                <a16:creationId xmlns:a16="http://schemas.microsoft.com/office/drawing/2014/main" id="{940C7F15-E54B-06CE-A275-0F165A9CDCC4}"/>
              </a:ext>
            </a:extLst>
          </p:cNvPr>
          <p:cNvSpPr txBox="1"/>
          <p:nvPr/>
        </p:nvSpPr>
        <p:spPr>
          <a:xfrm>
            <a:off x="6597871" y="5102837"/>
            <a:ext cx="2540760" cy="570413"/>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nSpc>
                <a:spcPct val="95000"/>
              </a:lnSpc>
              <a:spcAft>
                <a:spcPts val="800"/>
              </a:spcAft>
              <a:buClr>
                <a:schemeClr val="accent1"/>
              </a:buClr>
              <a:buSzPct val="120000"/>
            </a:pPr>
            <a:r>
              <a:rPr lang="cs-CZ" sz="1600">
                <a:ea typeface="Calibri"/>
                <a:cs typeface="Calibri"/>
              </a:rPr>
              <a:t>Publikace právního aktu </a:t>
            </a:r>
            <a:endParaRPr lang="cs-CZ">
              <a:ea typeface="Calibri"/>
              <a:cs typeface="Calibri"/>
            </a:endParaRPr>
          </a:p>
          <a:p>
            <a:pPr>
              <a:lnSpc>
                <a:spcPct val="95000"/>
              </a:lnSpc>
              <a:spcAft>
                <a:spcPts val="800"/>
              </a:spcAft>
            </a:pPr>
            <a:r>
              <a:rPr lang="cs-CZ" sz="1600">
                <a:ea typeface="Calibri"/>
                <a:cs typeface="Calibri"/>
              </a:rPr>
              <a:t>(všech jeho právních předpisů)</a:t>
            </a:r>
            <a:endParaRPr lang="cs-CZ">
              <a:ea typeface="Calibri"/>
              <a:cs typeface="Calibri"/>
            </a:endParaRPr>
          </a:p>
        </p:txBody>
      </p:sp>
      <p:sp>
        <p:nvSpPr>
          <p:cNvPr id="30" name="TextBox 29">
            <a:extLst>
              <a:ext uri="{FF2B5EF4-FFF2-40B4-BE49-F238E27FC236}">
                <a16:creationId xmlns:a16="http://schemas.microsoft.com/office/drawing/2014/main" id="{83CE5CBA-A558-A45D-2CB4-B5357A7F122A}"/>
              </a:ext>
            </a:extLst>
          </p:cNvPr>
          <p:cNvSpPr txBox="1"/>
          <p:nvPr/>
        </p:nvSpPr>
        <p:spPr>
          <a:xfrm>
            <a:off x="6597871" y="4617117"/>
            <a:ext cx="2171363" cy="2339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5000"/>
              </a:lnSpc>
              <a:spcAft>
                <a:spcPts val="800"/>
              </a:spcAft>
              <a:buClr>
                <a:schemeClr val="accent1"/>
              </a:buClr>
              <a:buSzPct val="120000"/>
            </a:pPr>
            <a:r>
              <a:rPr lang="cs-CZ" sz="1600">
                <a:ea typeface="Calibri"/>
                <a:cs typeface="Calibri"/>
              </a:rPr>
              <a:t>Import právního předpisu</a:t>
            </a:r>
          </a:p>
        </p:txBody>
      </p:sp>
      <p:sp>
        <p:nvSpPr>
          <p:cNvPr id="31" name="TextBox 30">
            <a:extLst>
              <a:ext uri="{FF2B5EF4-FFF2-40B4-BE49-F238E27FC236}">
                <a16:creationId xmlns:a16="http://schemas.microsoft.com/office/drawing/2014/main" id="{FEEACBA4-9CC4-0C05-37AA-9F96D3ED24BC}"/>
              </a:ext>
            </a:extLst>
          </p:cNvPr>
          <p:cNvSpPr txBox="1"/>
          <p:nvPr/>
        </p:nvSpPr>
        <p:spPr>
          <a:xfrm>
            <a:off x="10318747" y="5379117"/>
            <a:ext cx="1467325" cy="233910"/>
          </a:xfrm>
          <a:prstGeom prst="rect">
            <a:avLst/>
          </a:prstGeom>
          <a:noFill/>
        </p:spPr>
        <p:txBody>
          <a:bodyPr rot="0" spcFirstLastPara="0" vertOverflow="overflow" horzOverflow="overflow" vert="horz" wrap="none" lIns="0" tIns="0" rIns="0" bIns="0" numCol="1" spcCol="0" rtlCol="0" fromWordArt="0" anchor="t" anchorCtr="0" forceAA="0" compatLnSpc="1">
            <a:prstTxWarp prst="textNoShape">
              <a:avLst/>
            </a:prstTxWarp>
            <a:spAutoFit/>
          </a:bodyPr>
          <a:lstStyle/>
          <a:p>
            <a:pPr>
              <a:lnSpc>
                <a:spcPct val="95000"/>
              </a:lnSpc>
              <a:spcAft>
                <a:spcPts val="800"/>
              </a:spcAft>
              <a:buClr>
                <a:schemeClr val="accent1"/>
              </a:buClr>
              <a:buSzPct val="120000"/>
            </a:pPr>
            <a:r>
              <a:rPr lang="cs-CZ" sz="1600">
                <a:ea typeface="Calibri"/>
                <a:cs typeface="Calibri"/>
              </a:rPr>
              <a:t>Přihrávání balíčků</a:t>
            </a:r>
          </a:p>
        </p:txBody>
      </p:sp>
      <p:cxnSp>
        <p:nvCxnSpPr>
          <p:cNvPr id="32" name="Straight Arrow Connector 31">
            <a:extLst>
              <a:ext uri="{FF2B5EF4-FFF2-40B4-BE49-F238E27FC236}">
                <a16:creationId xmlns:a16="http://schemas.microsoft.com/office/drawing/2014/main" id="{0F68BCA1-9D1F-A2D9-F788-5F952C1E37AC}"/>
              </a:ext>
            </a:extLst>
          </p:cNvPr>
          <p:cNvCxnSpPr>
            <a:cxnSpLocks/>
          </p:cNvCxnSpPr>
          <p:nvPr/>
        </p:nvCxnSpPr>
        <p:spPr bwMode="gray">
          <a:xfrm flipH="1">
            <a:off x="6009547" y="4032359"/>
            <a:ext cx="899251" cy="691590"/>
          </a:xfrm>
          <a:prstGeom prst="straightConnector1">
            <a:avLst/>
          </a:prstGeom>
          <a:noFill/>
          <a:ln w="9525">
            <a:solidFill>
              <a:srgbClr val="808080"/>
            </a:solidFill>
            <a:prstDash val="solid"/>
            <a:round/>
            <a:headEnd/>
            <a:tailEnd type="triangle"/>
          </a:ln>
        </p:spPr>
      </p:cxnSp>
      <p:cxnSp>
        <p:nvCxnSpPr>
          <p:cNvPr id="34" name="Straight Arrow Connector 33">
            <a:extLst>
              <a:ext uri="{FF2B5EF4-FFF2-40B4-BE49-F238E27FC236}">
                <a16:creationId xmlns:a16="http://schemas.microsoft.com/office/drawing/2014/main" id="{20AFF07D-E2A3-3984-85B5-2651108DCDEE}"/>
              </a:ext>
            </a:extLst>
          </p:cNvPr>
          <p:cNvCxnSpPr>
            <a:cxnSpLocks/>
          </p:cNvCxnSpPr>
          <p:nvPr/>
        </p:nvCxnSpPr>
        <p:spPr bwMode="gray">
          <a:xfrm>
            <a:off x="8789289" y="3983341"/>
            <a:ext cx="985696" cy="664853"/>
          </a:xfrm>
          <a:prstGeom prst="straightConnector1">
            <a:avLst/>
          </a:prstGeom>
          <a:noFill/>
          <a:ln w="9525">
            <a:solidFill>
              <a:srgbClr val="808080"/>
            </a:solidFill>
            <a:prstDash val="solid"/>
            <a:round/>
            <a:headEnd/>
            <a:tailEnd type="triangle"/>
          </a:ln>
        </p:spPr>
      </p:cxnSp>
      <p:sp>
        <p:nvSpPr>
          <p:cNvPr id="35" name="TextBox 34">
            <a:extLst>
              <a:ext uri="{FF2B5EF4-FFF2-40B4-BE49-F238E27FC236}">
                <a16:creationId xmlns:a16="http://schemas.microsoft.com/office/drawing/2014/main" id="{003531E6-BC60-3547-001E-8D0B272EA938}"/>
              </a:ext>
            </a:extLst>
          </p:cNvPr>
          <p:cNvSpPr txBox="1"/>
          <p:nvPr/>
        </p:nvSpPr>
        <p:spPr>
          <a:xfrm>
            <a:off x="314713" y="1827573"/>
            <a:ext cx="2844239" cy="424218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342900" indent="-342900">
              <a:buFont typeface="Arial"/>
              <a:buChar char="•"/>
            </a:pPr>
            <a:r>
              <a:rPr lang="cs-CZ" sz="2000">
                <a:ea typeface="+mn-lt"/>
                <a:cs typeface="+mn-lt"/>
              </a:rPr>
              <a:t>Elektronická sbírka zákonů a mezinárodních smluv ČR</a:t>
            </a:r>
            <a:endParaRPr lang="en-US" sz="2000">
              <a:ea typeface="Calibri"/>
              <a:cs typeface="Calibri"/>
            </a:endParaRPr>
          </a:p>
          <a:p>
            <a:pPr>
              <a:lnSpc>
                <a:spcPct val="95000"/>
              </a:lnSpc>
              <a:spcAft>
                <a:spcPts val="800"/>
              </a:spcAft>
            </a:pPr>
            <a:endParaRPr lang="cs-CZ" sz="2000">
              <a:ea typeface="+mn-lt"/>
              <a:cs typeface="+mn-lt"/>
            </a:endParaRPr>
          </a:p>
          <a:p>
            <a:pPr marL="342900" indent="-342900">
              <a:lnSpc>
                <a:spcPct val="95000"/>
              </a:lnSpc>
              <a:spcAft>
                <a:spcPts val="800"/>
              </a:spcAft>
              <a:buFont typeface="Arial"/>
              <a:buChar char="•"/>
            </a:pPr>
            <a:r>
              <a:rPr lang="cs-CZ" sz="2000">
                <a:ea typeface="+mn-lt"/>
                <a:cs typeface="+mn-lt"/>
              </a:rPr>
              <a:t>Ve Sbírce zákonů a mezinárodních smluv se vyhlašují: ústavní zákon, zákon, zákonné opatření Senátu, nařízení vlády, prováděcí předpis vydaný ministerstvem, jiným ústředním správním úřadem nebo ČNB</a:t>
            </a:r>
            <a:endParaRPr lang="cs-CZ" sz="2000">
              <a:ea typeface="Calibri"/>
              <a:cs typeface="Calibri"/>
            </a:endParaRPr>
          </a:p>
        </p:txBody>
      </p:sp>
      <p:sp>
        <p:nvSpPr>
          <p:cNvPr id="36" name="TextBox 35">
            <a:extLst>
              <a:ext uri="{FF2B5EF4-FFF2-40B4-BE49-F238E27FC236}">
                <a16:creationId xmlns:a16="http://schemas.microsoft.com/office/drawing/2014/main" id="{BD00FCBF-18C1-6582-5E13-23A4FE55FBF3}"/>
              </a:ext>
            </a:extLst>
          </p:cNvPr>
          <p:cNvSpPr txBox="1"/>
          <p:nvPr/>
        </p:nvSpPr>
        <p:spPr>
          <a:xfrm>
            <a:off x="4187099" y="5356836"/>
            <a:ext cx="2171363" cy="23391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95000"/>
              </a:lnSpc>
              <a:spcAft>
                <a:spcPts val="800"/>
              </a:spcAft>
              <a:buClr>
                <a:schemeClr val="accent1"/>
              </a:buClr>
              <a:buSzPct val="120000"/>
            </a:pPr>
            <a:r>
              <a:rPr lang="cs-CZ" sz="1600">
                <a:ea typeface="Calibri"/>
                <a:cs typeface="Calibri"/>
              </a:rPr>
              <a:t>Návrhy právních aktů</a:t>
            </a:r>
          </a:p>
        </p:txBody>
      </p:sp>
      <p:sp>
        <p:nvSpPr>
          <p:cNvPr id="2" name="Footer Placeholder 1">
            <a:extLst>
              <a:ext uri="{FF2B5EF4-FFF2-40B4-BE49-F238E27FC236}">
                <a16:creationId xmlns:a16="http://schemas.microsoft.com/office/drawing/2014/main" id="{D2B39EDC-E402-68CF-1742-4E229DC65012}"/>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34738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20</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Detail organizace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1157324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21</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r>
              <a:rPr lang="cs-CZ"/>
              <a:t>Detail organizace</a:t>
            </a:r>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Správa organizací: Detail organizace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fontAlgn="ctr">
              <a:lnSpc>
                <a:spcPct val="107000"/>
              </a:lnSpc>
              <a:spcBef>
                <a:spcPts val="300"/>
              </a:spcBef>
              <a:spcAft>
                <a:spcPts val="300"/>
              </a:spcAft>
            </a:pPr>
            <a:r>
              <a:rPr lang="cs-CZ" sz="1800">
                <a:latin typeface="Calibri" panose="020F0502020204030204" pitchFamily="34" charset="0"/>
                <a:ea typeface="Calibri" panose="020F0502020204030204" pitchFamily="34" charset="0"/>
                <a:cs typeface="Arial" panose="020B0604020202020204" pitchFamily="34" charset="0"/>
              </a:rPr>
              <a:t>Poskytuje tyto funkcionality:</a:t>
            </a:r>
          </a:p>
          <a:p>
            <a:pPr marL="738900" lvl="1" indent="-342900" fontAlgn="ctr">
              <a:lnSpc>
                <a:spcPct val="107000"/>
              </a:lnSpc>
              <a:spcBef>
                <a:spcPts val="300"/>
              </a:spcBef>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zobrazení atributů organizace: název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(1)</a:t>
            </a:r>
            <a:r>
              <a:rPr lang="cs-CZ" sz="1800">
                <a:latin typeface="Calibri" panose="020F0502020204030204" pitchFamily="34" charset="0"/>
                <a:ea typeface="Calibri" panose="020F0502020204030204" pitchFamily="34" charset="0"/>
                <a:cs typeface="Arial" panose="020B0604020202020204" pitchFamily="34" charset="0"/>
              </a:rPr>
              <a:t>, název pro 2. pád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(2)</a:t>
            </a:r>
            <a:r>
              <a:rPr lang="cs-CZ" sz="1800">
                <a:latin typeface="Calibri" panose="020F0502020204030204" pitchFamily="34" charset="0"/>
                <a:ea typeface="Calibri" panose="020F0502020204030204" pitchFamily="34" charset="0"/>
                <a:cs typeface="Arial" panose="020B0604020202020204" pitchFamily="34" charset="0"/>
              </a:rPr>
              <a:t>, zkratka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(3)</a:t>
            </a:r>
            <a:r>
              <a:rPr lang="cs-CZ" sz="1800">
                <a:latin typeface="Calibri" panose="020F0502020204030204" pitchFamily="34" charset="0"/>
                <a:ea typeface="Calibri" panose="020F0502020204030204" pitchFamily="34" charset="0"/>
                <a:cs typeface="Arial" panose="020B0604020202020204" pitchFamily="34" charset="0"/>
              </a:rPr>
              <a:t>, zkratka JIP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(4)</a:t>
            </a:r>
            <a:r>
              <a:rPr lang="cs-CZ" sz="1800">
                <a:latin typeface="Calibri" panose="020F0502020204030204" pitchFamily="34" charset="0"/>
                <a:ea typeface="Calibri" panose="020F0502020204030204" pitchFamily="34" charset="0"/>
                <a:cs typeface="Arial" panose="020B0604020202020204" pitchFamily="34" charset="0"/>
              </a:rPr>
              <a:t>, typ organizace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(5)</a:t>
            </a:r>
            <a:r>
              <a:rPr lang="cs-CZ" sz="1800">
                <a:latin typeface="Calibri" panose="020F0502020204030204" pitchFamily="34" charset="0"/>
                <a:ea typeface="Calibri" panose="020F0502020204030204" pitchFamily="34" charset="0"/>
                <a:cs typeface="Arial" panose="020B0604020202020204" pitchFamily="34" charset="0"/>
              </a:rPr>
              <a:t>, IČO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(6)</a:t>
            </a:r>
            <a:r>
              <a:rPr lang="cs-CZ" sz="1800">
                <a:latin typeface="Calibri" panose="020F0502020204030204" pitchFamily="34" charset="0"/>
                <a:ea typeface="Calibri" panose="020F0502020204030204" pitchFamily="34" charset="0"/>
                <a:cs typeface="Arial" panose="020B0604020202020204" pitchFamily="34" charset="0"/>
              </a:rPr>
              <a:t>, spravovaná organizace / organizační útvar organizace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(7)</a:t>
            </a:r>
            <a:r>
              <a:rPr lang="cs-CZ" sz="1800">
                <a:latin typeface="Calibri" panose="020F0502020204030204" pitchFamily="34" charset="0"/>
                <a:ea typeface="Calibri" panose="020F0502020204030204" pitchFamily="34" charset="0"/>
                <a:cs typeface="Arial" panose="020B0604020202020204" pitchFamily="34" charset="0"/>
              </a:rPr>
              <a:t>, koordinující funkční role organizace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(8)</a:t>
            </a:r>
            <a:r>
              <a:rPr lang="cs-CZ" sz="1800">
                <a:latin typeface="Calibri" panose="020F0502020204030204" pitchFamily="34" charset="0"/>
                <a:ea typeface="Calibri" panose="020F0502020204030204" pitchFamily="34" charset="0"/>
                <a:cs typeface="Arial" panose="020B0604020202020204" pitchFamily="34" charset="0"/>
              </a:rPr>
              <a:t>, logo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(9)</a:t>
            </a:r>
          </a:p>
          <a:p>
            <a:pPr marL="738900" lvl="1" indent="-342900" fontAlgn="ctr">
              <a:lnSpc>
                <a:spcPct val="107000"/>
              </a:lnSpc>
              <a:spcBef>
                <a:spcPts val="300"/>
              </a:spcBef>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editace atributů: název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(1)</a:t>
            </a:r>
            <a:r>
              <a:rPr lang="cs-CZ" sz="1800">
                <a:latin typeface="Calibri" panose="020F0502020204030204" pitchFamily="34" charset="0"/>
                <a:ea typeface="Calibri" panose="020F0502020204030204" pitchFamily="34" charset="0"/>
                <a:cs typeface="Arial" panose="020B0604020202020204" pitchFamily="34" charset="0"/>
              </a:rPr>
              <a:t>, název pro 2. pád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(2)</a:t>
            </a:r>
            <a:r>
              <a:rPr lang="cs-CZ" sz="1800">
                <a:latin typeface="Calibri" panose="020F0502020204030204" pitchFamily="34" charset="0"/>
                <a:ea typeface="Calibri" panose="020F0502020204030204" pitchFamily="34" charset="0"/>
                <a:cs typeface="Arial" panose="020B0604020202020204" pitchFamily="34" charset="0"/>
              </a:rPr>
              <a:t>, zkratka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(3)</a:t>
            </a:r>
            <a:endParaRPr lang="cs-CZ" sz="1800">
              <a:latin typeface="Calibri" panose="020F0502020204030204" pitchFamily="34" charset="0"/>
              <a:ea typeface="Calibri" panose="020F0502020204030204" pitchFamily="34" charset="0"/>
              <a:cs typeface="Arial" panose="020B0604020202020204" pitchFamily="34" charset="0"/>
            </a:endParaRPr>
          </a:p>
          <a:p>
            <a:pPr marL="738900" lvl="1" indent="-342900" fontAlgn="ctr">
              <a:lnSpc>
                <a:spcPct val="107000"/>
              </a:lnSpc>
              <a:spcBef>
                <a:spcPts val="300"/>
              </a:spcBef>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editace koordinující funkční role organizace, tj.  výběr funkční role organizace a její přiřazení jako koordinátora této organizace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(8)</a:t>
            </a:r>
            <a:endParaRPr lang="cs-CZ" sz="1800">
              <a:latin typeface="Calibri" panose="020F0502020204030204" pitchFamily="34" charset="0"/>
              <a:ea typeface="Calibri" panose="020F0502020204030204" pitchFamily="34" charset="0"/>
              <a:cs typeface="Arial" panose="020B0604020202020204" pitchFamily="34" charset="0"/>
            </a:endParaRPr>
          </a:p>
          <a:p>
            <a:pPr marL="738900" lvl="1" indent="-342900" fontAlgn="ctr">
              <a:lnSpc>
                <a:spcPct val="107000"/>
              </a:lnSpc>
              <a:spcBef>
                <a:spcPts val="300"/>
              </a:spcBef>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import obrázku loga organizace </a:t>
            </a:r>
            <a:r>
              <a:rPr lang="cs-CZ" sz="1800">
                <a:solidFill>
                  <a:srgbClr val="FF0000"/>
                </a:solidFill>
                <a:latin typeface="Calibri" panose="020F0502020204030204" pitchFamily="34" charset="0"/>
                <a:ea typeface="Calibri" panose="020F0502020204030204" pitchFamily="34" charset="0"/>
                <a:cs typeface="Arial" panose="020B0604020202020204" pitchFamily="34" charset="0"/>
              </a:rPr>
              <a:t>(9)</a:t>
            </a:r>
            <a:endParaRPr lang="cs-CZ" sz="1800">
              <a:latin typeface="Calibri" panose="020F0502020204030204" pitchFamily="34" charset="0"/>
              <a:ea typeface="Calibri" panose="020F0502020204030204" pitchFamily="34" charset="0"/>
              <a:cs typeface="Arial" panose="020B0604020202020204" pitchFamily="34" charset="0"/>
            </a:endParaRPr>
          </a:p>
          <a:p>
            <a:pPr marL="0" indent="0" fontAlgn="ctr">
              <a:lnSpc>
                <a:spcPct val="107000"/>
              </a:lnSpc>
              <a:spcBef>
                <a:spcPts val="300"/>
              </a:spcBef>
              <a:buNone/>
            </a:pPr>
            <a:r>
              <a:rPr lang="cs-CZ" sz="1800" i="1">
                <a:latin typeface="Calibri" panose="020F0502020204030204" pitchFamily="34" charset="0"/>
                <a:ea typeface="Calibri" panose="020F0502020204030204" pitchFamily="34" charset="0"/>
                <a:cs typeface="Arial" panose="020B0604020202020204" pitchFamily="34" charset="0"/>
              </a:rPr>
              <a:t>Pozn.: zrušení organizace – nastavení příznaku zrušená organizace má pouze </a:t>
            </a:r>
            <a:r>
              <a:rPr lang="cs-CZ" sz="1800" b="1" i="1">
                <a:effectLst/>
                <a:latin typeface="Calibri" panose="020F0502020204030204" pitchFamily="34" charset="0"/>
                <a:ea typeface="Times New Roman" panose="02020603050405020304" pitchFamily="18" charset="0"/>
                <a:cs typeface="Calibri" panose="020F0502020204030204" pitchFamily="34" charset="0"/>
              </a:rPr>
              <a:t>Administrátor </a:t>
            </a:r>
            <a:r>
              <a:rPr lang="cs-CZ" sz="1800" b="1" i="1" err="1">
                <a:effectLst/>
                <a:latin typeface="Calibri" panose="020F0502020204030204" pitchFamily="34" charset="0"/>
                <a:ea typeface="Times New Roman" panose="02020603050405020304" pitchFamily="18" charset="0"/>
                <a:cs typeface="Calibri" panose="020F0502020204030204" pitchFamily="34" charset="0"/>
              </a:rPr>
              <a:t>eSel</a:t>
            </a:r>
            <a:r>
              <a:rPr lang="cs-CZ" sz="1800" b="1" i="1">
                <a:effectLst/>
                <a:latin typeface="Calibri" panose="020F0502020204030204" pitchFamily="34" charset="0"/>
                <a:ea typeface="Times New Roman" panose="02020603050405020304" pitchFamily="18" charset="0"/>
                <a:cs typeface="Calibri" panose="020F0502020204030204" pitchFamily="34" charset="0"/>
              </a:rPr>
              <a:t> (SA) </a:t>
            </a:r>
          </a:p>
          <a:p>
            <a:pPr marL="396000" lvl="1" indent="0" fontAlgn="ctr">
              <a:lnSpc>
                <a:spcPct val="107000"/>
              </a:lnSpc>
              <a:spcBef>
                <a:spcPts val="300"/>
              </a:spcBef>
              <a:buNone/>
            </a:pPr>
            <a:endParaRPr lang="cs-CZ" sz="1800">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spTree>
    <p:extLst>
      <p:ext uri="{BB962C8B-B14F-4D97-AF65-F5344CB8AC3E}">
        <p14:creationId xmlns:p14="http://schemas.microsoft.com/office/powerpoint/2010/main" val="381011997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p:txBody>
          <a:bodyPr anchor="b">
            <a:normAutofit/>
          </a:bodyPr>
          <a:lstStyle/>
          <a:p>
            <a:pPr>
              <a:spcAft>
                <a:spcPts val="600"/>
              </a:spcAft>
            </a:pPr>
            <a:fld id="{9DC1E638-3F78-4E0D-883A-B278700C48C0}" type="slidenum">
              <a:rPr lang="pl-PL" smtClean="0"/>
              <a:pPr>
                <a:spcAft>
                  <a:spcPts val="600"/>
                </a:spcAft>
              </a:pPr>
              <a:t>22</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p:txBody>
          <a:bodyPr/>
          <a:lstStyle/>
          <a:p>
            <a:r>
              <a:rPr lang="cs-CZ"/>
              <a:t>Detail organizace</a:t>
            </a:r>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p:txBody>
          <a:bodyPr anchor="t">
            <a:normAutofit/>
          </a:bodyPr>
          <a:lstStyle/>
          <a:p>
            <a:r>
              <a:rPr lang="cs-CZ"/>
              <a:t>Správa organizací: Detail organizace</a:t>
            </a:r>
          </a:p>
        </p:txBody>
      </p:sp>
      <p:pic>
        <p:nvPicPr>
          <p:cNvPr id="19" name="Obrázek 18">
            <a:extLst>
              <a:ext uri="{FF2B5EF4-FFF2-40B4-BE49-F238E27FC236}">
                <a16:creationId xmlns:a16="http://schemas.microsoft.com/office/drawing/2014/main" id="{5B4E4534-3D56-4FAD-6C94-2A8CB8E5B27E}"/>
              </a:ext>
            </a:extLst>
          </p:cNvPr>
          <p:cNvPicPr>
            <a:picLocks noChangeAspect="1"/>
          </p:cNvPicPr>
          <p:nvPr/>
        </p:nvPicPr>
        <p:blipFill>
          <a:blip r:embed="rId2"/>
          <a:stretch>
            <a:fillRect/>
          </a:stretch>
        </p:blipFill>
        <p:spPr>
          <a:xfrm>
            <a:off x="526627" y="2179677"/>
            <a:ext cx="10970048" cy="3212287"/>
          </a:xfrm>
          <a:prstGeom prst="rect">
            <a:avLst/>
          </a:prstGeom>
        </p:spPr>
      </p:pic>
    </p:spTree>
    <p:extLst>
      <p:ext uri="{BB962C8B-B14F-4D97-AF65-F5344CB8AC3E}">
        <p14:creationId xmlns:p14="http://schemas.microsoft.com/office/powerpoint/2010/main" val="389206904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23</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Kontaktní údaje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582610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24</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Kontaktní údaje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Kontaktní údaje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p:txBody>
          <a:bodyPr/>
          <a:lstStyle/>
          <a:p>
            <a:r>
              <a:rPr lang="cs-CZ"/>
              <a:t>Klikem na Nový kontakt </a:t>
            </a:r>
            <a:r>
              <a:rPr lang="cs-CZ">
                <a:solidFill>
                  <a:srgbClr val="FF0000"/>
                </a:solidFill>
              </a:rPr>
              <a:t>(1)</a:t>
            </a:r>
            <a:r>
              <a:rPr lang="cs-CZ"/>
              <a:t> se zobrazí okno pro zadání údajů</a:t>
            </a:r>
          </a:p>
          <a:p>
            <a:r>
              <a:rPr lang="cs-CZ"/>
              <a:t>Pro úpravu nebo smazání existujícího kontaktu se klikem na kontakt </a:t>
            </a:r>
            <a:r>
              <a:rPr lang="cs-CZ">
                <a:solidFill>
                  <a:srgbClr val="FF0000"/>
                </a:solidFill>
              </a:rPr>
              <a:t>(2)</a:t>
            </a:r>
            <a:r>
              <a:rPr lang="cs-CZ"/>
              <a:t> otevře okno s možností Uložit nebo Smazat</a:t>
            </a:r>
          </a:p>
        </p:txBody>
      </p:sp>
      <p:pic>
        <p:nvPicPr>
          <p:cNvPr id="14" name="Obrázek 13">
            <a:extLst>
              <a:ext uri="{FF2B5EF4-FFF2-40B4-BE49-F238E27FC236}">
                <a16:creationId xmlns:a16="http://schemas.microsoft.com/office/drawing/2014/main" id="{FB38D3AC-9545-4B4A-C8DA-160106360E1D}"/>
              </a:ext>
            </a:extLst>
          </p:cNvPr>
          <p:cNvPicPr>
            <a:picLocks noChangeAspect="1"/>
          </p:cNvPicPr>
          <p:nvPr/>
        </p:nvPicPr>
        <p:blipFill>
          <a:blip r:embed="rId2"/>
          <a:stretch>
            <a:fillRect/>
          </a:stretch>
        </p:blipFill>
        <p:spPr>
          <a:xfrm>
            <a:off x="609600" y="3335872"/>
            <a:ext cx="11150611" cy="2662659"/>
          </a:xfrm>
          <a:prstGeom prst="rect">
            <a:avLst/>
          </a:prstGeom>
        </p:spPr>
      </p:pic>
      <p:sp>
        <p:nvSpPr>
          <p:cNvPr id="15" name="Footer Placeholder 1">
            <a:extLst>
              <a:ext uri="{FF2B5EF4-FFF2-40B4-BE49-F238E27FC236}">
                <a16:creationId xmlns:a16="http://schemas.microsoft.com/office/drawing/2014/main" id="{A0C0309C-AB53-E409-C534-27A01E06CAD3}"/>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21989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AC4E82C-0EE5-F1EA-4B08-80EF5AA17712}"/>
              </a:ext>
            </a:extLst>
          </p:cNvPr>
          <p:cNvSpPr>
            <a:spLocks noGrp="1"/>
          </p:cNvSpPr>
          <p:nvPr>
            <p:ph type="sldNum" sz="quarter" idx="12"/>
          </p:nvPr>
        </p:nvSpPr>
        <p:spPr/>
        <p:txBody>
          <a:bodyPr/>
          <a:lstStyle/>
          <a:p>
            <a:fld id="{9DC1E638-3F78-4E0D-883A-B278700C48C0}" type="slidenum">
              <a:rPr lang="pl-PL" smtClean="0"/>
              <a:pPr/>
              <a:t>25</a:t>
            </a:fld>
            <a:endParaRPr lang="pl-PL"/>
          </a:p>
        </p:txBody>
      </p:sp>
      <p:sp>
        <p:nvSpPr>
          <p:cNvPr id="4" name="Zástupný text 3">
            <a:extLst>
              <a:ext uri="{FF2B5EF4-FFF2-40B4-BE49-F238E27FC236}">
                <a16:creationId xmlns:a16="http://schemas.microsoft.com/office/drawing/2014/main" id="{5BC968C6-69D3-4368-A7B0-D170BF4C7D37}"/>
              </a:ext>
            </a:extLst>
          </p:cNvPr>
          <p:cNvSpPr>
            <a:spLocks noGrp="1"/>
          </p:cNvSpPr>
          <p:nvPr>
            <p:ph type="body" sz="quarter" idx="13"/>
          </p:nvPr>
        </p:nvSpPr>
        <p:spPr/>
        <p:txBody>
          <a:bodyPr/>
          <a:lstStyle/>
          <a:p>
            <a:r>
              <a:rPr lang="cs-CZ"/>
              <a:t>Kontaktní údaje</a:t>
            </a:r>
          </a:p>
        </p:txBody>
      </p:sp>
      <p:sp>
        <p:nvSpPr>
          <p:cNvPr id="5" name="Nadpis 4">
            <a:extLst>
              <a:ext uri="{FF2B5EF4-FFF2-40B4-BE49-F238E27FC236}">
                <a16:creationId xmlns:a16="http://schemas.microsoft.com/office/drawing/2014/main" id="{CAA7F280-149B-B15F-5C5B-2948205DFCCE}"/>
              </a:ext>
            </a:extLst>
          </p:cNvPr>
          <p:cNvSpPr>
            <a:spLocks noGrp="1"/>
          </p:cNvSpPr>
          <p:nvPr>
            <p:ph type="title"/>
          </p:nvPr>
        </p:nvSpPr>
        <p:spPr/>
        <p:txBody>
          <a:bodyPr/>
          <a:lstStyle/>
          <a:p>
            <a:r>
              <a:rPr lang="cs-CZ"/>
              <a:t>Správa organizací: Kontaktní údaje</a:t>
            </a:r>
          </a:p>
        </p:txBody>
      </p:sp>
      <p:sp>
        <p:nvSpPr>
          <p:cNvPr id="6" name="Zástupný text 5">
            <a:extLst>
              <a:ext uri="{FF2B5EF4-FFF2-40B4-BE49-F238E27FC236}">
                <a16:creationId xmlns:a16="http://schemas.microsoft.com/office/drawing/2014/main" id="{46520237-9179-F213-FE70-A42FD7D68D2C}"/>
              </a:ext>
            </a:extLst>
          </p:cNvPr>
          <p:cNvSpPr>
            <a:spLocks noGrp="1"/>
          </p:cNvSpPr>
          <p:nvPr>
            <p:ph type="body" sz="quarter" idx="14"/>
          </p:nvPr>
        </p:nvSpPr>
        <p:spPr/>
        <p:txBody>
          <a:bodyPr/>
          <a:lstStyle/>
          <a:p>
            <a:r>
              <a:rPr lang="cs-CZ"/>
              <a:t>Okno pro vyplnění kontaktní údajů, uložení se provede klikem na Přidat </a:t>
            </a:r>
            <a:r>
              <a:rPr lang="cs-CZ">
                <a:solidFill>
                  <a:srgbClr val="FF0000"/>
                </a:solidFill>
              </a:rPr>
              <a:t>(1)</a:t>
            </a:r>
            <a:r>
              <a:rPr lang="cs-CZ"/>
              <a:t> </a:t>
            </a:r>
          </a:p>
        </p:txBody>
      </p:sp>
      <p:pic>
        <p:nvPicPr>
          <p:cNvPr id="10" name="Obrázek 9">
            <a:extLst>
              <a:ext uri="{FF2B5EF4-FFF2-40B4-BE49-F238E27FC236}">
                <a16:creationId xmlns:a16="http://schemas.microsoft.com/office/drawing/2014/main" id="{D94843A4-082C-E4AF-4F90-E46EDC31A422}"/>
              </a:ext>
            </a:extLst>
          </p:cNvPr>
          <p:cNvPicPr>
            <a:picLocks noChangeAspect="1"/>
          </p:cNvPicPr>
          <p:nvPr/>
        </p:nvPicPr>
        <p:blipFill>
          <a:blip r:embed="rId2"/>
          <a:stretch>
            <a:fillRect/>
          </a:stretch>
        </p:blipFill>
        <p:spPr>
          <a:xfrm>
            <a:off x="526627" y="2708719"/>
            <a:ext cx="10233145" cy="3720656"/>
          </a:xfrm>
          <a:prstGeom prst="rect">
            <a:avLst/>
          </a:prstGeom>
        </p:spPr>
      </p:pic>
      <p:sp>
        <p:nvSpPr>
          <p:cNvPr id="11" name="Footer Placeholder 1">
            <a:extLst>
              <a:ext uri="{FF2B5EF4-FFF2-40B4-BE49-F238E27FC236}">
                <a16:creationId xmlns:a16="http://schemas.microsoft.com/office/drawing/2014/main" id="{E0C64918-D2A4-3E8E-65E1-A5C928BA83AA}"/>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145166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26</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Organizační útvary</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6945803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27</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Organizační útvary</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Organizační útvary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r>
              <a:rPr lang="cs-CZ" sz="1800"/>
              <a:t>Funkcionalita slouží ke správě organizačních útvarů </a:t>
            </a:r>
            <a:r>
              <a:rPr lang="cs-CZ" sz="1800" i="1"/>
              <a:t>(např. Úřad vlády České republiky, ÚV ČR)</a:t>
            </a:r>
          </a:p>
          <a:p>
            <a:r>
              <a:rPr lang="cs-CZ" sz="1800"/>
              <a:t>Záložka je k dispozici pouze v případě, že aktuální vybranou organizací není organizační útvar </a:t>
            </a:r>
            <a:r>
              <a:rPr lang="cs-CZ" sz="1800" i="1"/>
              <a:t>(např. Úřad vlády ČR - Legislativní rada vlády, LRV)</a:t>
            </a:r>
          </a:p>
          <a:p>
            <a:r>
              <a:rPr lang="cs-CZ" sz="1800"/>
              <a:t>Poskytuje tyto funkcionality:</a:t>
            </a:r>
          </a:p>
          <a:p>
            <a:pPr lvl="1" fontAlgn="ctr">
              <a:buFont typeface="Courier New" panose="02070309020205020404" pitchFamily="49" charset="0"/>
              <a:buChar char="o"/>
              <a:tabLst>
                <a:tab pos="400685" algn="l"/>
              </a:tabLst>
            </a:pPr>
            <a:r>
              <a:rPr lang="cs-CZ" sz="1800"/>
              <a:t>zobrazení seznamu spravovaných organizačních útvarů</a:t>
            </a:r>
          </a:p>
          <a:p>
            <a:pPr lvl="1" fontAlgn="ctr">
              <a:buFont typeface="Courier New" panose="02070309020205020404" pitchFamily="49" charset="0"/>
              <a:buChar char="o"/>
              <a:tabLst>
                <a:tab pos="400685" algn="l"/>
              </a:tabLst>
            </a:pPr>
            <a:r>
              <a:rPr lang="cs-CZ" sz="1800"/>
              <a:t>odstranění vybraného organizačního útvaru (odstranění bude možné pouze v případě, že v něm nebudou žádní uživatelé) </a:t>
            </a:r>
            <a:r>
              <a:rPr lang="cs-CZ" sz="1800">
                <a:solidFill>
                  <a:srgbClr val="FF0000"/>
                </a:solidFill>
              </a:rPr>
              <a:t>(2)</a:t>
            </a:r>
            <a:endParaRPr lang="cs-CZ" sz="1800"/>
          </a:p>
          <a:p>
            <a:pPr lvl="1" fontAlgn="ctr">
              <a:buFont typeface="Courier New" panose="02070309020205020404" pitchFamily="49" charset="0"/>
              <a:buChar char="o"/>
              <a:tabLst>
                <a:tab pos="400685" algn="l"/>
              </a:tabLst>
            </a:pPr>
            <a:r>
              <a:rPr lang="cs-CZ" sz="1800"/>
              <a:t>přidání organizačního útvaru </a:t>
            </a:r>
            <a:r>
              <a:rPr lang="cs-CZ" sz="1800">
                <a:solidFill>
                  <a:srgbClr val="FF0000"/>
                </a:solidFill>
              </a:rPr>
              <a:t>(1)</a:t>
            </a:r>
          </a:p>
          <a:p>
            <a:pPr lvl="2" fontAlgn="ctr">
              <a:buFont typeface="Wingdings" panose="05000000000000000000" pitchFamily="2" charset="2"/>
              <a:buChar char="§"/>
              <a:tabLst>
                <a:tab pos="400685" algn="l"/>
              </a:tabLst>
            </a:pPr>
            <a:r>
              <a:rPr lang="cs-CZ" sz="1600"/>
              <a:t>dialogové okno bude stejné jako při přidávání nové organizace, jen položka IČO bude needitovatelná a bude vyplněná stejnou hodnotou jakou má aktuálně vybraná organizace (do které se nový organizační útvar přidává)</a:t>
            </a:r>
          </a:p>
          <a:p>
            <a:pPr lvl="1" fontAlgn="ctr">
              <a:buFont typeface="Courier New" panose="02070309020205020404" pitchFamily="49" charset="0"/>
              <a:buChar char="o"/>
              <a:tabLst>
                <a:tab pos="400685" algn="l"/>
              </a:tabLst>
            </a:pPr>
            <a:r>
              <a:rPr lang="cs-CZ" sz="1800"/>
              <a:t>zobrazení detailu vybraného organizačního útvaru -&gt; přechod na správu vybrané organizace</a:t>
            </a:r>
            <a:endParaRPr lang="cs-CZ"/>
          </a:p>
        </p:txBody>
      </p:sp>
      <p:sp>
        <p:nvSpPr>
          <p:cNvPr id="2" name="Footer Placeholder 1">
            <a:extLst>
              <a:ext uri="{FF2B5EF4-FFF2-40B4-BE49-F238E27FC236}">
                <a16:creationId xmlns:a16="http://schemas.microsoft.com/office/drawing/2014/main" id="{25193FEC-B5A2-443E-291B-CAE9571933E1}"/>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81631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28</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Organizační útvary</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Organizační útvary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p:txBody>
          <a:bodyPr/>
          <a:lstStyle/>
          <a:p>
            <a:endParaRPr lang="cs-CZ"/>
          </a:p>
        </p:txBody>
      </p:sp>
      <p:sp>
        <p:nvSpPr>
          <p:cNvPr id="15" name="Footer Placeholder 1">
            <a:extLst>
              <a:ext uri="{FF2B5EF4-FFF2-40B4-BE49-F238E27FC236}">
                <a16:creationId xmlns:a16="http://schemas.microsoft.com/office/drawing/2014/main" id="{A0C0309C-AB53-E409-C534-27A01E06CAD3}"/>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2" name="Obrázek 1">
            <a:extLst>
              <a:ext uri="{FF2B5EF4-FFF2-40B4-BE49-F238E27FC236}">
                <a16:creationId xmlns:a16="http://schemas.microsoft.com/office/drawing/2014/main" id="{04E64D98-3214-087D-A5F7-8C367BFFF938}"/>
              </a:ext>
            </a:extLst>
          </p:cNvPr>
          <p:cNvPicPr>
            <a:picLocks noChangeAspect="1"/>
          </p:cNvPicPr>
          <p:nvPr/>
        </p:nvPicPr>
        <p:blipFill rotWithShape="1">
          <a:blip r:embed="rId2"/>
          <a:srcRect b="1991"/>
          <a:stretch/>
        </p:blipFill>
        <p:spPr>
          <a:xfrm>
            <a:off x="526627" y="2107886"/>
            <a:ext cx="6896100" cy="4082791"/>
          </a:xfrm>
          <a:prstGeom prst="rect">
            <a:avLst/>
          </a:prstGeom>
        </p:spPr>
      </p:pic>
    </p:spTree>
    <p:extLst>
      <p:ext uri="{BB962C8B-B14F-4D97-AF65-F5344CB8AC3E}">
        <p14:creationId xmlns:p14="http://schemas.microsoft.com/office/powerpoint/2010/main" val="2619605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29</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Spravované organizace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612880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3</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Aktéři</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0" indent="0">
              <a:buNone/>
            </a:pPr>
            <a:r>
              <a:rPr lang="cs-CZ" sz="2000">
                <a:effectLst/>
                <a:latin typeface="Calibri" panose="020F0502020204030204" pitchFamily="34" charset="0"/>
                <a:ea typeface="Calibri" panose="020F0502020204030204" pitchFamily="34" charset="0"/>
                <a:cs typeface="Arial" panose="020B0604020202020204" pitchFamily="34" charset="0"/>
              </a:rPr>
              <a:t>Uživatelské entity, které mohou vykonávat nad daty prostřednictvím aplikačních funkcí či akcí nějaké činnosti – tj. uživatelé, z důvodu obecnosti a pro účely definice to nemusí být (a zpravidla nejsou) přímo konkrétní uživatelé, ale zpravidla to jsou činnostní a funkční role, které uživatelé mají (ministr, náměstek, sekretariát). Fyzicky se systémem ale pracují konkrétní uživatelé.</a:t>
            </a:r>
          </a:p>
          <a:p>
            <a:pPr lvl="1"/>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0171559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30</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Spravované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Spravované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Funkcionalita slouží ke správě seznamu spravovaných organizací</a:t>
            </a:r>
          </a:p>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Záložka je k dispozici pouze v případě, že aktuální vybranou organizací není spravovaná organizace, ani organizační útvar</a:t>
            </a:r>
          </a:p>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Poskytuje tyto funkcionality:</a:t>
            </a:r>
          </a:p>
          <a:p>
            <a:pPr lvl="1" fontAlgn="ctr">
              <a:buFont typeface="Courier New" panose="02070309020205020404" pitchFamily="49" charset="0"/>
              <a:buChar char="o"/>
              <a:tabLst>
                <a:tab pos="400685" algn="l"/>
              </a:tabLst>
            </a:pPr>
            <a:r>
              <a:rPr lang="cs-CZ" sz="1800"/>
              <a:t>zobrazení seznamu spravovaných organizací,</a:t>
            </a:r>
          </a:p>
          <a:p>
            <a:pPr lvl="1" fontAlgn="ctr">
              <a:buFont typeface="Courier New" panose="02070309020205020404" pitchFamily="49" charset="0"/>
              <a:buChar char="o"/>
              <a:tabLst>
                <a:tab pos="400685" algn="l"/>
              </a:tabLst>
            </a:pPr>
            <a:r>
              <a:rPr lang="cs-CZ" sz="1800" i="1">
                <a:solidFill>
                  <a:schemeClr val="accent4"/>
                </a:solidFill>
              </a:rPr>
              <a:t>odebrání vybrané spravované organizace [SA],</a:t>
            </a:r>
          </a:p>
          <a:p>
            <a:pPr lvl="1" fontAlgn="ctr">
              <a:buFont typeface="Courier New" panose="02070309020205020404" pitchFamily="49" charset="0"/>
              <a:buChar char="o"/>
              <a:tabLst>
                <a:tab pos="400685" algn="l"/>
              </a:tabLst>
            </a:pPr>
            <a:r>
              <a:rPr lang="cs-CZ" sz="1800" i="1">
                <a:solidFill>
                  <a:schemeClr val="accent4"/>
                </a:solidFill>
              </a:rPr>
              <a:t>přidání spravované organizace [SA] – výběr ze seznamu organizací (nikoli organizačních útvarů), které nejsou spravované jinou organizací,</a:t>
            </a:r>
          </a:p>
          <a:p>
            <a:pPr lvl="1" fontAlgn="ctr">
              <a:buFont typeface="Courier New" panose="02070309020205020404" pitchFamily="49" charset="0"/>
              <a:buChar char="o"/>
              <a:tabLst>
                <a:tab pos="400685" algn="l"/>
              </a:tabLst>
            </a:pPr>
            <a:r>
              <a:rPr lang="cs-CZ" sz="1800"/>
              <a:t>zobrazení detailu vybrané spravované organizace -&gt; přechod na správu vybrané organizace</a:t>
            </a:r>
          </a:p>
          <a:p>
            <a:pPr marL="0" indent="0" algn="l" fontAlgn="ctr">
              <a:lnSpc>
                <a:spcPct val="107000"/>
              </a:lnSpc>
              <a:spcBef>
                <a:spcPts val="300"/>
              </a:spcBef>
              <a:spcAft>
                <a:spcPts val="300"/>
              </a:spcAft>
              <a:buNone/>
            </a:pPr>
            <a:r>
              <a:rPr lang="cs-CZ" sz="1800" i="1">
                <a:latin typeface="Calibri" panose="020F0502020204030204" pitchFamily="34" charset="0"/>
                <a:ea typeface="Calibri" panose="020F0502020204030204" pitchFamily="34" charset="0"/>
                <a:cs typeface="Calibri" panose="020F0502020204030204" pitchFamily="34" charset="0"/>
              </a:rPr>
              <a:t>Pozn.: aktuálně není využito u žádné z organizací</a:t>
            </a:r>
            <a:endParaRPr lang="cs-CZ" sz="1800" i="1">
              <a:effectLst/>
              <a:latin typeface="Calibri" panose="020F0502020204030204" pitchFamily="34" charset="0"/>
              <a:ea typeface="Calibri" panose="020F0502020204030204" pitchFamily="34" charset="0"/>
              <a:cs typeface="Arial" panose="020B0604020202020204" pitchFamily="34" charset="0"/>
            </a:endParaRPr>
          </a:p>
          <a:p>
            <a:pPr lvl="1" fontAlgn="ctr">
              <a:buFont typeface="Courier New" panose="02070309020205020404" pitchFamily="49" charset="0"/>
              <a:buChar char="o"/>
              <a:tabLst>
                <a:tab pos="400685" algn="l"/>
              </a:tabLst>
            </a:pPr>
            <a:endParaRPr lang="cs-CZ"/>
          </a:p>
        </p:txBody>
      </p:sp>
      <p:sp>
        <p:nvSpPr>
          <p:cNvPr id="2" name="Footer Placeholder 1">
            <a:extLst>
              <a:ext uri="{FF2B5EF4-FFF2-40B4-BE49-F238E27FC236}">
                <a16:creationId xmlns:a16="http://schemas.microsoft.com/office/drawing/2014/main" id="{50A6A25B-05C3-4FB8-1810-C75F101F4421}"/>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266861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31</a:t>
            </a:fld>
            <a:endParaRPr lang="pl-PL"/>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Spravované organizace</a:t>
            </a:r>
          </a:p>
        </p:txBody>
      </p:sp>
      <p:pic>
        <p:nvPicPr>
          <p:cNvPr id="4" name="Obrázek 3">
            <a:extLst>
              <a:ext uri="{FF2B5EF4-FFF2-40B4-BE49-F238E27FC236}">
                <a16:creationId xmlns:a16="http://schemas.microsoft.com/office/drawing/2014/main" id="{DCD1ECEC-F07C-F107-5828-F235A9774A73}"/>
              </a:ext>
            </a:extLst>
          </p:cNvPr>
          <p:cNvPicPr>
            <a:picLocks noChangeAspect="1"/>
          </p:cNvPicPr>
          <p:nvPr/>
        </p:nvPicPr>
        <p:blipFill>
          <a:blip r:embed="rId2"/>
          <a:stretch>
            <a:fillRect/>
          </a:stretch>
        </p:blipFill>
        <p:spPr>
          <a:xfrm>
            <a:off x="525584" y="2155804"/>
            <a:ext cx="11234627" cy="4034599"/>
          </a:xfrm>
          <a:prstGeom prst="rect">
            <a:avLst/>
          </a:prstGeom>
        </p:spPr>
      </p:pic>
      <p:sp>
        <p:nvSpPr>
          <p:cNvPr id="5" name="Footer Placeholder 1">
            <a:extLst>
              <a:ext uri="{FF2B5EF4-FFF2-40B4-BE49-F238E27FC236}">
                <a16:creationId xmlns:a16="http://schemas.microsoft.com/office/drawing/2014/main" id="{239461D0-C0BB-D12D-B78C-3D27AF2F0D99}"/>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2" name="Zástupný text 3">
            <a:extLst>
              <a:ext uri="{FF2B5EF4-FFF2-40B4-BE49-F238E27FC236}">
                <a16:creationId xmlns:a16="http://schemas.microsoft.com/office/drawing/2014/main" id="{7ED798C3-265C-1897-9781-3E46CAA91E36}"/>
              </a:ext>
            </a:extLst>
          </p:cNvPr>
          <p:cNvSpPr>
            <a:spLocks noGrp="1"/>
          </p:cNvSpPr>
          <p:nvPr>
            <p:ph type="body" sz="quarter" idx="13"/>
          </p:nvPr>
        </p:nvSpPr>
        <p:spPr>
          <a:xfrm>
            <a:off x="526627" y="1730218"/>
            <a:ext cx="11233584" cy="336244"/>
          </a:xfrm>
        </p:spPr>
        <p:txBody>
          <a:bodyPr/>
          <a:lstStyle/>
          <a:p>
            <a:r>
              <a:rPr lang="cs-CZ"/>
              <a:t>Spravované organizace</a:t>
            </a:r>
          </a:p>
        </p:txBody>
      </p:sp>
    </p:spTree>
    <p:extLst>
      <p:ext uri="{BB962C8B-B14F-4D97-AF65-F5344CB8AC3E}">
        <p14:creationId xmlns:p14="http://schemas.microsoft.com/office/powerpoint/2010/main" val="283185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32</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Typy organizace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6403836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33</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Typy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Typy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342900" lvl="0" indent="-342900" algn="l" fontAlgn="ctr">
              <a:lnSpc>
                <a:spcPct val="107000"/>
              </a:lnSpc>
              <a:spcBef>
                <a:spcPts val="300"/>
              </a:spcBef>
              <a:spcAft>
                <a:spcPts val="300"/>
              </a:spcAft>
              <a:buFont typeface="Symbol" panose="05050102010706020507" pitchFamily="18" charset="2"/>
              <a:buChar char=""/>
            </a:pPr>
            <a:r>
              <a:rPr lang="cs-CZ" sz="1800">
                <a:effectLst/>
                <a:latin typeface="Calibri" panose="020F0502020204030204" pitchFamily="34" charset="0"/>
                <a:ea typeface="Times New Roman" panose="02020603050405020304" pitchFamily="18" charset="0"/>
                <a:cs typeface="Times New Roman" panose="02020603050405020304" pitchFamily="18" charset="0"/>
              </a:rPr>
              <a:t>Typ organizace představuje klasifikaci organizace, která má určitou skupinu funkčních, a tedy i činnostních rolí</a:t>
            </a:r>
          </a:p>
          <a:p>
            <a:pPr marL="342900" lvl="0" indent="-342900" algn="l" fontAlgn="ctr">
              <a:lnSpc>
                <a:spcPct val="107000"/>
              </a:lnSpc>
              <a:spcBef>
                <a:spcPts val="300"/>
              </a:spcBef>
              <a:spcAft>
                <a:spcPts val="300"/>
              </a:spcAft>
              <a:buFont typeface="Symbol" panose="05050102010706020507" pitchFamily="18" charset="2"/>
              <a:buChar char=""/>
            </a:pPr>
            <a:r>
              <a:rPr lang="cs-CZ" sz="1800">
                <a:effectLst/>
                <a:latin typeface="Calibri" panose="020F0502020204030204" pitchFamily="34" charset="0"/>
                <a:ea typeface="Times New Roman" panose="02020603050405020304" pitchFamily="18" charset="0"/>
                <a:cs typeface="Times New Roman" panose="02020603050405020304" pitchFamily="18" charset="0"/>
              </a:rPr>
              <a:t>Typ organizace umožňuje seskupit FR pro daný typ</a:t>
            </a:r>
          </a:p>
          <a:p>
            <a:pPr lvl="1" fontAlgn="ctr">
              <a:buFont typeface="Courier New" panose="02070309020205020404" pitchFamily="49" charset="0"/>
              <a:buChar char="o"/>
              <a:tabLst>
                <a:tab pos="400685" algn="l"/>
              </a:tabLst>
            </a:pPr>
            <a:r>
              <a:rPr lang="cs-CZ" sz="1800"/>
              <a:t>tj. pokud se organizaci přidělí daný typ organizace, vytvoří se v této organizaci funkční role organizace na základě funkčních rolí přidělených tomuto typu (typy organizací jsou např. připomínkové místo, ministerstvo, krajský úřad, …)   </a:t>
            </a:r>
          </a:p>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Poskytuje tyto funkcionality:</a:t>
            </a:r>
          </a:p>
          <a:p>
            <a:pPr lvl="1" fontAlgn="ctr">
              <a:buFont typeface="Courier New" panose="02070309020205020404" pitchFamily="49" charset="0"/>
              <a:buChar char="o"/>
              <a:tabLst>
                <a:tab pos="400685" algn="l"/>
              </a:tabLst>
            </a:pPr>
            <a:r>
              <a:rPr lang="cs-CZ" sz="1800"/>
              <a:t>zobrazení seznamu Typu organizací</a:t>
            </a:r>
          </a:p>
          <a:p>
            <a:pPr lvl="1" fontAlgn="ctr">
              <a:buFont typeface="Courier New" panose="02070309020205020404" pitchFamily="49" charset="0"/>
              <a:buChar char="o"/>
              <a:tabLst>
                <a:tab pos="400685" algn="l"/>
              </a:tabLst>
            </a:pPr>
            <a:r>
              <a:rPr lang="cs-CZ" sz="1800" i="1">
                <a:solidFill>
                  <a:schemeClr val="accent4"/>
                </a:solidFill>
              </a:rPr>
              <a:t>odebrání vybraného Typu organizace [SA] </a:t>
            </a:r>
            <a:r>
              <a:rPr lang="cs-CZ" sz="1800">
                <a:solidFill>
                  <a:schemeClr val="accent5"/>
                </a:solidFill>
              </a:rPr>
              <a:t>(2)</a:t>
            </a:r>
            <a:endParaRPr lang="cs-CZ" sz="1800" i="1">
              <a:solidFill>
                <a:schemeClr val="accent4"/>
              </a:solidFill>
            </a:endParaRPr>
          </a:p>
          <a:p>
            <a:pPr lvl="1" fontAlgn="ctr">
              <a:buFont typeface="Courier New" panose="02070309020205020404" pitchFamily="49" charset="0"/>
              <a:buChar char="o"/>
              <a:tabLst>
                <a:tab pos="400685" algn="l"/>
              </a:tabLst>
            </a:pPr>
            <a:r>
              <a:rPr lang="cs-CZ" sz="1800" i="1">
                <a:solidFill>
                  <a:schemeClr val="accent4"/>
                </a:solidFill>
              </a:rPr>
              <a:t>přidání Typu organizace [SA] </a:t>
            </a:r>
            <a:r>
              <a:rPr lang="cs-CZ" sz="1800">
                <a:solidFill>
                  <a:schemeClr val="accent5"/>
                </a:solidFill>
              </a:rPr>
              <a:t>(1)</a:t>
            </a:r>
            <a:endParaRPr lang="cs-CZ">
              <a:solidFill>
                <a:schemeClr val="accent5"/>
              </a:solidFill>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3965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AC4E82C-0EE5-F1EA-4B08-80EF5AA17712}"/>
              </a:ext>
            </a:extLst>
          </p:cNvPr>
          <p:cNvSpPr>
            <a:spLocks noGrp="1"/>
          </p:cNvSpPr>
          <p:nvPr>
            <p:ph type="sldNum" sz="quarter" idx="12"/>
          </p:nvPr>
        </p:nvSpPr>
        <p:spPr/>
        <p:txBody>
          <a:bodyPr/>
          <a:lstStyle/>
          <a:p>
            <a:fld id="{9DC1E638-3F78-4E0D-883A-B278700C48C0}" type="slidenum">
              <a:rPr lang="pl-PL" smtClean="0"/>
              <a:pPr/>
              <a:t>34</a:t>
            </a:fld>
            <a:endParaRPr lang="pl-PL"/>
          </a:p>
        </p:txBody>
      </p:sp>
      <p:sp>
        <p:nvSpPr>
          <p:cNvPr id="4" name="Zástupný text 3">
            <a:extLst>
              <a:ext uri="{FF2B5EF4-FFF2-40B4-BE49-F238E27FC236}">
                <a16:creationId xmlns:a16="http://schemas.microsoft.com/office/drawing/2014/main" id="{5BC968C6-69D3-4368-A7B0-D170BF4C7D37}"/>
              </a:ext>
            </a:extLst>
          </p:cNvPr>
          <p:cNvSpPr>
            <a:spLocks noGrp="1"/>
          </p:cNvSpPr>
          <p:nvPr>
            <p:ph type="body" sz="quarter" idx="13"/>
          </p:nvPr>
        </p:nvSpPr>
        <p:spPr/>
        <p:txBody>
          <a:bodyPr/>
          <a:lstStyle/>
          <a:p>
            <a:r>
              <a:rPr lang="cs-CZ"/>
              <a:t>Typy organizace</a:t>
            </a:r>
          </a:p>
        </p:txBody>
      </p:sp>
      <p:sp>
        <p:nvSpPr>
          <p:cNvPr id="5" name="Nadpis 4">
            <a:extLst>
              <a:ext uri="{FF2B5EF4-FFF2-40B4-BE49-F238E27FC236}">
                <a16:creationId xmlns:a16="http://schemas.microsoft.com/office/drawing/2014/main" id="{CAA7F280-149B-B15F-5C5B-2948205DFCCE}"/>
              </a:ext>
            </a:extLst>
          </p:cNvPr>
          <p:cNvSpPr>
            <a:spLocks noGrp="1"/>
          </p:cNvSpPr>
          <p:nvPr>
            <p:ph type="title"/>
          </p:nvPr>
        </p:nvSpPr>
        <p:spPr/>
        <p:txBody>
          <a:bodyPr/>
          <a:lstStyle/>
          <a:p>
            <a:r>
              <a:rPr lang="cs-CZ"/>
              <a:t>Správa organizací: Typy organizace</a:t>
            </a:r>
          </a:p>
        </p:txBody>
      </p:sp>
      <p:sp>
        <p:nvSpPr>
          <p:cNvPr id="6" name="Zástupný text 5">
            <a:extLst>
              <a:ext uri="{FF2B5EF4-FFF2-40B4-BE49-F238E27FC236}">
                <a16:creationId xmlns:a16="http://schemas.microsoft.com/office/drawing/2014/main" id="{46520237-9179-F213-FE70-A42FD7D68D2C}"/>
              </a:ext>
            </a:extLst>
          </p:cNvPr>
          <p:cNvSpPr>
            <a:spLocks noGrp="1"/>
          </p:cNvSpPr>
          <p:nvPr>
            <p:ph type="body" sz="quarter" idx="14"/>
          </p:nvPr>
        </p:nvSpPr>
        <p:spPr/>
        <p:txBody>
          <a:bodyPr/>
          <a:lstStyle/>
          <a:p>
            <a:endParaRPr lang="cs-CZ"/>
          </a:p>
        </p:txBody>
      </p:sp>
      <p:sp>
        <p:nvSpPr>
          <p:cNvPr id="7" name="Footer Placeholder 1">
            <a:extLst>
              <a:ext uri="{FF2B5EF4-FFF2-40B4-BE49-F238E27FC236}">
                <a16:creationId xmlns:a16="http://schemas.microsoft.com/office/drawing/2014/main" id="{C4F4B0C3-03FA-8250-A4D4-71A7287998C6}"/>
              </a:ext>
            </a:extLst>
          </p:cNvPr>
          <p:cNvSpPr txBox="1">
            <a:spLocks/>
          </p:cNvSpPr>
          <p:nvPr/>
        </p:nvSpPr>
        <p:spPr>
          <a:xfrm>
            <a:off x="526629" y="6356351"/>
            <a:ext cx="8306825" cy="365125"/>
          </a:xfrm>
          <a:prstGeom prst="rect">
            <a:avLst/>
          </a:prstGeom>
        </p:spPr>
        <p:txBody>
          <a:bodyPr vert="horz" lIns="0" tIns="0" rIns="0" bIns="0" rtlCol="0" anchor="b">
            <a:normAutofit/>
          </a:bodyPr>
          <a:lstStyle>
            <a:defPPr>
              <a:defRPr lang="de-DE"/>
            </a:defPPr>
            <a:lvl1pPr marL="0" algn="l" defTabSz="1219170" rtl="0" eaLnBrk="1" latinLnBrk="0" hangingPunct="1">
              <a:defRPr sz="9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spcAft>
                <a:spcPts val="600"/>
              </a:spcAft>
            </a:pPr>
            <a:r>
              <a:rPr lang="pl-PL" sz="1000"/>
              <a:t>Informační systém e-Sbírka a e-Legislativa</a:t>
            </a:r>
          </a:p>
        </p:txBody>
      </p:sp>
      <p:pic>
        <p:nvPicPr>
          <p:cNvPr id="14" name="Obrázek 13">
            <a:extLst>
              <a:ext uri="{FF2B5EF4-FFF2-40B4-BE49-F238E27FC236}">
                <a16:creationId xmlns:a16="http://schemas.microsoft.com/office/drawing/2014/main" id="{1FA2A4BC-2693-D678-ACD3-E7CA5F7395E9}"/>
              </a:ext>
            </a:extLst>
          </p:cNvPr>
          <p:cNvPicPr>
            <a:picLocks noChangeAspect="1"/>
          </p:cNvPicPr>
          <p:nvPr/>
        </p:nvPicPr>
        <p:blipFill>
          <a:blip r:embed="rId2"/>
          <a:stretch>
            <a:fillRect/>
          </a:stretch>
        </p:blipFill>
        <p:spPr>
          <a:xfrm>
            <a:off x="526627" y="2155804"/>
            <a:ext cx="11233584" cy="4066323"/>
          </a:xfrm>
          <a:prstGeom prst="rect">
            <a:avLst/>
          </a:prstGeom>
        </p:spPr>
      </p:pic>
    </p:spTree>
    <p:extLst>
      <p:ext uri="{BB962C8B-B14F-4D97-AF65-F5344CB8AC3E}">
        <p14:creationId xmlns:p14="http://schemas.microsoft.com/office/powerpoint/2010/main" val="234733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35</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Funkční role organizace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15464525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36</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Funkční role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342900" indent="-342900" fontAlgn="ctr">
              <a:lnSpc>
                <a:spcPct val="107000"/>
              </a:lnSpc>
              <a:spcBef>
                <a:spcPts val="300"/>
              </a:spcBef>
              <a:spcAft>
                <a:spcPts val="300"/>
              </a:spcAft>
              <a:buFont typeface="Symbol" panose="05050102010706020507" pitchFamily="18" charset="2"/>
              <a:buChar char=""/>
            </a:pPr>
            <a:r>
              <a:rPr lang="cs-CZ" sz="1800">
                <a:latin typeface="Calibri" panose="020F0502020204030204" pitchFamily="34" charset="0"/>
                <a:cs typeface="Times New Roman" panose="02020603050405020304" pitchFamily="18" charset="0"/>
              </a:rPr>
              <a:t>Funkcionalita zobrazuje seznam funkčních rolí dané organizace a umožňuje jeho správu</a:t>
            </a:r>
          </a:p>
          <a:p>
            <a:pPr marL="342900" indent="-342900" fontAlgn="ctr">
              <a:lnSpc>
                <a:spcPct val="107000"/>
              </a:lnSpc>
              <a:spcBef>
                <a:spcPts val="300"/>
              </a:spcBef>
              <a:spcAft>
                <a:spcPts val="300"/>
              </a:spcAft>
              <a:buFont typeface="Symbol" panose="05050102010706020507" pitchFamily="18" charset="2"/>
              <a:buChar char=""/>
            </a:pPr>
            <a:r>
              <a:rPr lang="cs-CZ" sz="1800">
                <a:latin typeface="Calibri" panose="020F0502020204030204" pitchFamily="34" charset="0"/>
                <a:cs typeface="Times New Roman" panose="02020603050405020304" pitchFamily="18" charset="0"/>
              </a:rPr>
              <a:t>Poskytuje následující funkcionality:</a:t>
            </a:r>
          </a:p>
          <a:p>
            <a:pPr lvl="1" fontAlgn="ctr">
              <a:buFont typeface="Courier New" panose="02070309020205020404" pitchFamily="49" charset="0"/>
              <a:buChar char="o"/>
              <a:tabLst>
                <a:tab pos="400685" algn="l"/>
              </a:tabLst>
            </a:pPr>
            <a:r>
              <a:rPr lang="cs-CZ" sz="1800"/>
              <a:t>zobrazení seznamu funkčních rolí organizace (dále FRO) </a:t>
            </a:r>
            <a:r>
              <a:rPr lang="cs-CZ" sz="1800">
                <a:solidFill>
                  <a:srgbClr val="FF0000"/>
                </a:solidFill>
              </a:rPr>
              <a:t>(1)</a:t>
            </a:r>
            <a:endParaRPr lang="cs-CZ" sz="1800"/>
          </a:p>
          <a:p>
            <a:pPr lvl="1" fontAlgn="ctr">
              <a:buFont typeface="Courier New" panose="02070309020205020404" pitchFamily="49" charset="0"/>
              <a:buChar char="o"/>
              <a:tabLst>
                <a:tab pos="400685" algn="l"/>
              </a:tabLst>
            </a:pPr>
            <a:r>
              <a:rPr lang="cs-CZ" sz="1800"/>
              <a:t>filtrování seznamu podle názvu FRO, podle výchozí FRO anebo zobrazení zrušených FRO </a:t>
            </a:r>
            <a:r>
              <a:rPr lang="cs-CZ" sz="1800">
                <a:solidFill>
                  <a:srgbClr val="FF0000"/>
                </a:solidFill>
              </a:rPr>
              <a:t>(2)</a:t>
            </a:r>
            <a:endParaRPr lang="cs-CZ" sz="1800"/>
          </a:p>
          <a:p>
            <a:pPr lvl="1" fontAlgn="ctr">
              <a:buFont typeface="Courier New" panose="02070309020205020404" pitchFamily="49" charset="0"/>
              <a:buChar char="o"/>
              <a:tabLst>
                <a:tab pos="400685" algn="l"/>
              </a:tabLst>
            </a:pPr>
            <a:r>
              <a:rPr lang="cs-CZ" sz="1800"/>
              <a:t>přidání funkční roli organizace [OA] </a:t>
            </a:r>
            <a:r>
              <a:rPr lang="cs-CZ" sz="1800">
                <a:solidFill>
                  <a:srgbClr val="FF0000"/>
                </a:solidFill>
              </a:rPr>
              <a:t>(3)</a:t>
            </a:r>
            <a:endParaRPr lang="cs-CZ" sz="1800"/>
          </a:p>
          <a:p>
            <a:pPr lvl="1" fontAlgn="ctr">
              <a:buFont typeface="Courier New" panose="02070309020205020404" pitchFamily="49" charset="0"/>
              <a:buChar char="o"/>
              <a:tabLst>
                <a:tab pos="400685" algn="l"/>
              </a:tabLst>
            </a:pPr>
            <a:r>
              <a:rPr lang="cs-CZ" sz="1800"/>
              <a:t>zrušení funkční role organizace [OA] – dojde</a:t>
            </a:r>
            <a:r>
              <a:rPr lang="cs-CZ" sz="1800">
                <a:latin typeface="Calibri" panose="020F0502020204030204" pitchFamily="34" charset="0"/>
                <a:cs typeface="Times New Roman" panose="02020603050405020304" pitchFamily="18" charset="0"/>
              </a:rPr>
              <a:t> k nastavení příznaku zrušená </a:t>
            </a:r>
            <a:r>
              <a:rPr lang="cs-CZ" sz="1800">
                <a:solidFill>
                  <a:srgbClr val="FF0000"/>
                </a:solidFill>
                <a:latin typeface="Calibri" panose="020F0502020204030204" pitchFamily="34" charset="0"/>
                <a:cs typeface="Times New Roman" panose="02020603050405020304" pitchFamily="18" charset="0"/>
              </a:rPr>
              <a:t>(4)</a:t>
            </a:r>
          </a:p>
          <a:p>
            <a:pPr marL="0" indent="0" algn="l" fontAlgn="ctr">
              <a:lnSpc>
                <a:spcPct val="107000"/>
              </a:lnSpc>
              <a:spcBef>
                <a:spcPts val="300"/>
              </a:spcBef>
              <a:spcAft>
                <a:spcPts val="300"/>
              </a:spcAft>
              <a:buNone/>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291125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37</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Funkční role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r>
              <a:rPr lang="cs-CZ" sz="1800">
                <a:effectLst/>
                <a:latin typeface="Calibri" panose="020F0502020204030204" pitchFamily="34" charset="0"/>
                <a:ea typeface="Times New Roman" panose="02020603050405020304" pitchFamily="18" charset="0"/>
                <a:cs typeface="Calibri" panose="020F0502020204030204" pitchFamily="34" charset="0"/>
              </a:rPr>
              <a:t>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11" name="Obrázek 10">
            <a:extLst>
              <a:ext uri="{FF2B5EF4-FFF2-40B4-BE49-F238E27FC236}">
                <a16:creationId xmlns:a16="http://schemas.microsoft.com/office/drawing/2014/main" id="{60FF4661-E42B-9CCF-B50A-92F6029EE671}"/>
              </a:ext>
            </a:extLst>
          </p:cNvPr>
          <p:cNvPicPr>
            <a:picLocks noChangeAspect="1"/>
          </p:cNvPicPr>
          <p:nvPr/>
        </p:nvPicPr>
        <p:blipFill>
          <a:blip r:embed="rId2"/>
          <a:stretch>
            <a:fillRect/>
          </a:stretch>
        </p:blipFill>
        <p:spPr>
          <a:xfrm>
            <a:off x="526627" y="2128880"/>
            <a:ext cx="9952496" cy="4227471"/>
          </a:xfrm>
          <a:prstGeom prst="rect">
            <a:avLst/>
          </a:prstGeom>
        </p:spPr>
      </p:pic>
    </p:spTree>
    <p:extLst>
      <p:ext uri="{BB962C8B-B14F-4D97-AF65-F5344CB8AC3E}">
        <p14:creationId xmlns:p14="http://schemas.microsoft.com/office/powerpoint/2010/main" val="3389694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38</a:t>
            </a:fld>
            <a:endParaRPr lang="pl-PL"/>
          </a:p>
        </p:txBody>
      </p:sp>
      <p:sp>
        <p:nvSpPr>
          <p:cNvPr id="4" name="Zástupný text 3">
            <a:extLst>
              <a:ext uri="{FF2B5EF4-FFF2-40B4-BE49-F238E27FC236}">
                <a16:creationId xmlns:a16="http://schemas.microsoft.com/office/drawing/2014/main" id="{A7B30E06-0F65-7071-FEAD-183655A8B76C}"/>
              </a:ext>
            </a:extLst>
          </p:cNvPr>
          <p:cNvSpPr>
            <a:spLocks noGrp="1"/>
          </p:cNvSpPr>
          <p:nvPr>
            <p:ph type="body" sz="quarter" idx="13"/>
          </p:nvPr>
        </p:nvSpPr>
        <p:spPr/>
        <p:txBody>
          <a:bodyPr/>
          <a:lstStyle/>
          <a:p>
            <a:r>
              <a:rPr lang="cs-CZ"/>
              <a:t>Funkční role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idx="1"/>
          </p:nvPr>
        </p:nvSpPr>
        <p:spPr/>
        <p:txBody>
          <a:bodyPr>
            <a:normAutofit/>
          </a:bodyPr>
          <a:lstStyle/>
          <a:p>
            <a:pPr marL="342900" marR="0" lvl="0" indent="-342900" fontAlgn="ctr">
              <a:lnSpc>
                <a:spcPct val="107000"/>
              </a:lnSpc>
              <a:spcBef>
                <a:spcPts val="300"/>
              </a:spcBef>
              <a:spcAft>
                <a:spcPts val="300"/>
              </a:spcAft>
              <a:buFont typeface="Symbol" panose="05050102010706020507" pitchFamily="18" charset="2"/>
              <a:buChar char=""/>
              <a:tabLst>
                <a:tab pos="857250" algn="l"/>
              </a:tabLst>
            </a:pPr>
            <a:r>
              <a:rPr lang="cs-CZ" altLang="cs-CZ" sz="1800">
                <a:cs typeface="Times New Roman" panose="02020603050405020304" pitchFamily="18" charset="0"/>
              </a:rPr>
              <a:t>Zobrazení detailu funkční role organizace poskytuje následující funkcionality:</a:t>
            </a:r>
          </a:p>
          <a:p>
            <a:pPr marL="720000" marR="0" lvl="1" eaLnBrk="1" fontAlgn="ctr" hangingPunct="1">
              <a:spcBef>
                <a:spcPts val="300"/>
              </a:spcBef>
              <a:spcAft>
                <a:spcPts val="300"/>
              </a:spcAft>
              <a:buFont typeface="Courier New" panose="02070309020205020404" pitchFamily="49" charset="0"/>
              <a:buChar char="o"/>
              <a:tabLst>
                <a:tab pos="400685" algn="l"/>
              </a:tabLst>
            </a:pPr>
            <a:r>
              <a:rPr lang="cs-CZ" altLang="cs-CZ" sz="1800"/>
              <a:t>zobrazení detailu FRO (atributů FRO) </a:t>
            </a:r>
            <a:r>
              <a:rPr lang="cs-CZ" altLang="cs-CZ" sz="1800">
                <a:solidFill>
                  <a:srgbClr val="FF0000"/>
                </a:solidFill>
              </a:rPr>
              <a:t>(1)</a:t>
            </a:r>
            <a:endParaRPr lang="cs-CZ" altLang="cs-CZ" sz="1800"/>
          </a:p>
          <a:p>
            <a:pPr lvl="1" fontAlgn="ctr">
              <a:spcBef>
                <a:spcPts val="300"/>
              </a:spcBef>
              <a:spcAft>
                <a:spcPts val="300"/>
              </a:spcAft>
              <a:buFont typeface="Courier New" panose="02070309020205020404" pitchFamily="49" charset="0"/>
              <a:buChar char="o"/>
              <a:tabLst>
                <a:tab pos="400685" algn="l"/>
              </a:tabLst>
            </a:pPr>
            <a:r>
              <a:rPr lang="cs-CZ" altLang="cs-CZ" sz="1800"/>
              <a:t>editace atributů FRO </a:t>
            </a:r>
            <a:r>
              <a:rPr lang="cs-CZ" altLang="cs-CZ" sz="1800">
                <a:solidFill>
                  <a:srgbClr val="FF0000"/>
                </a:solidFill>
              </a:rPr>
              <a:t>(2)</a:t>
            </a:r>
            <a:r>
              <a:rPr lang="cs-CZ" altLang="cs-CZ" sz="1800"/>
              <a:t>: </a:t>
            </a:r>
          </a:p>
          <a:p>
            <a:pPr lvl="2" fontAlgn="ctr">
              <a:lnSpc>
                <a:spcPct val="115000"/>
              </a:lnSpc>
              <a:spcBef>
                <a:spcPts val="300"/>
              </a:spcBef>
              <a:spcAft>
                <a:spcPts val="300"/>
              </a:spcAft>
              <a:buFont typeface="Wingdings" panose="05000000000000000000" pitchFamily="2" charset="2"/>
              <a:buChar char="§"/>
              <a:tabLst>
                <a:tab pos="400685" algn="l"/>
              </a:tabLst>
            </a:pPr>
            <a:r>
              <a:rPr lang="cs-CZ" altLang="cs-CZ" sz="1600"/>
              <a:t>název rod mužský a ženský, email, externí kód (kód v externích systémech ODOK, </a:t>
            </a:r>
            <a:r>
              <a:rPr lang="cs-CZ" altLang="cs-CZ" sz="1600" err="1"/>
              <a:t>eKlep</a:t>
            </a:r>
            <a:r>
              <a:rPr lang="cs-CZ" altLang="cs-CZ" sz="1600"/>
              <a:t>), platnost od – do, </a:t>
            </a:r>
            <a:r>
              <a:rPr lang="cs-CZ" altLang="cs-CZ" sz="1600" err="1"/>
              <a:t>check</a:t>
            </a:r>
            <a:r>
              <a:rPr lang="cs-CZ" altLang="cs-CZ" sz="1600"/>
              <a:t> box organizační jednotka ve vnitřním nebo mezirezortním připomínkovém řízení </a:t>
            </a:r>
          </a:p>
          <a:p>
            <a:pPr lvl="1" fontAlgn="ctr">
              <a:spcBef>
                <a:spcPts val="300"/>
              </a:spcBef>
              <a:spcAft>
                <a:spcPts val="300"/>
              </a:spcAft>
              <a:buFont typeface="Courier New" panose="02070309020205020404" pitchFamily="49" charset="0"/>
              <a:buChar char="o"/>
              <a:tabLst>
                <a:tab pos="400685" algn="l"/>
              </a:tabLst>
            </a:pPr>
            <a:r>
              <a:rPr lang="cs-CZ" altLang="cs-CZ" sz="1800"/>
              <a:t>zobrazení seznamu činnostních rolí organizace (ČRO) přiřazených k této FRO </a:t>
            </a:r>
            <a:r>
              <a:rPr lang="cs-CZ" altLang="cs-CZ" sz="1800">
                <a:solidFill>
                  <a:schemeClr val="accent5"/>
                </a:solidFill>
              </a:rPr>
              <a:t>(3)</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5" name="Zástupný obsah 4">
            <a:extLst>
              <a:ext uri="{FF2B5EF4-FFF2-40B4-BE49-F238E27FC236}">
                <a16:creationId xmlns:a16="http://schemas.microsoft.com/office/drawing/2014/main" id="{2D918BD6-AF34-F9C9-54B2-A061F3D40126}"/>
              </a:ext>
            </a:extLst>
          </p:cNvPr>
          <p:cNvSpPr>
            <a:spLocks noGrp="1"/>
          </p:cNvSpPr>
          <p:nvPr>
            <p:ph idx="14"/>
          </p:nvPr>
        </p:nvSpPr>
        <p:spPr/>
        <p:txBody>
          <a:bodyPr>
            <a:normAutofit/>
          </a:bodyPr>
          <a:lstStyle/>
          <a:p>
            <a:pPr marL="342900" indent="-342900" fontAlgn="ctr">
              <a:lnSpc>
                <a:spcPct val="107000"/>
              </a:lnSpc>
              <a:spcBef>
                <a:spcPts val="300"/>
              </a:spcBef>
              <a:spcAft>
                <a:spcPts val="300"/>
              </a:spcAft>
              <a:buFont typeface="Symbol" panose="05050102010706020507" pitchFamily="18" charset="2"/>
              <a:buChar char=""/>
              <a:tabLst>
                <a:tab pos="857250" algn="l"/>
              </a:tabLst>
            </a:pPr>
            <a:r>
              <a:rPr lang="cs-CZ" altLang="cs-CZ" sz="1700">
                <a:cs typeface="Times New Roman" panose="02020603050405020304" pitchFamily="18" charset="0"/>
              </a:rPr>
              <a:t>Správa seznamu ČRO přiřazených této funkční roli organizace:</a:t>
            </a:r>
          </a:p>
          <a:p>
            <a:pPr lvl="1" fontAlgn="ctr">
              <a:spcBef>
                <a:spcPts val="300"/>
              </a:spcBef>
              <a:spcAft>
                <a:spcPts val="300"/>
              </a:spcAft>
              <a:buFont typeface="Courier New" panose="02070309020205020404" pitchFamily="49" charset="0"/>
              <a:buChar char="o"/>
              <a:tabLst>
                <a:tab pos="400685" algn="l"/>
              </a:tabLst>
            </a:pPr>
            <a:r>
              <a:rPr lang="cs-CZ" altLang="cs-CZ" sz="1700"/>
              <a:t>u administračních FRO nebude možné seznam ČRO spravovat </a:t>
            </a:r>
            <a:r>
              <a:rPr lang="cs-CZ" altLang="cs-CZ" sz="1700" i="1">
                <a:solidFill>
                  <a:schemeClr val="accent4"/>
                </a:solidFill>
              </a:rPr>
              <a:t>(editovat může pouze </a:t>
            </a:r>
            <a:r>
              <a:rPr lang="cs-CZ" sz="1700" i="1">
                <a:solidFill>
                  <a:schemeClr val="accent4"/>
                </a:solidFill>
              </a:rPr>
              <a:t>[SA]</a:t>
            </a:r>
            <a:r>
              <a:rPr lang="cs-CZ" altLang="cs-CZ" sz="1700" i="1">
                <a:solidFill>
                  <a:schemeClr val="accent4"/>
                </a:solidFill>
              </a:rPr>
              <a:t>) </a:t>
            </a:r>
          </a:p>
          <a:p>
            <a:pPr lvl="1" fontAlgn="ctr">
              <a:spcBef>
                <a:spcPts val="300"/>
              </a:spcBef>
              <a:spcAft>
                <a:spcPts val="300"/>
              </a:spcAft>
              <a:buFont typeface="Courier New" panose="02070309020205020404" pitchFamily="49" charset="0"/>
              <a:buChar char="o"/>
              <a:tabLst>
                <a:tab pos="400685" algn="l"/>
              </a:tabLst>
            </a:pPr>
            <a:r>
              <a:rPr lang="cs-CZ" altLang="cs-CZ" sz="1700"/>
              <a:t>přidání ČRO k funkční roli organizace ze seznamu činnostních rolí dostupných dané organizaci, tj. ČRO </a:t>
            </a:r>
            <a:r>
              <a:rPr lang="cs-CZ" altLang="cs-CZ" sz="1700">
                <a:solidFill>
                  <a:srgbClr val="FF0000"/>
                </a:solidFill>
              </a:rPr>
              <a:t>(4)</a:t>
            </a:r>
          </a:p>
          <a:p>
            <a:pPr lvl="1" fontAlgn="ctr">
              <a:spcBef>
                <a:spcPts val="300"/>
              </a:spcBef>
              <a:spcAft>
                <a:spcPts val="300"/>
              </a:spcAft>
              <a:buFont typeface="Courier New" panose="02070309020205020404" pitchFamily="49" charset="0"/>
              <a:buChar char="o"/>
              <a:tabLst>
                <a:tab pos="400685" algn="l"/>
              </a:tabLst>
            </a:pPr>
            <a:r>
              <a:rPr lang="cs-CZ" altLang="cs-CZ" sz="1700"/>
              <a:t>odebrání vybrané ČRO z funkční role organizace </a:t>
            </a:r>
            <a:r>
              <a:rPr lang="cs-CZ" altLang="cs-CZ" sz="1700">
                <a:solidFill>
                  <a:srgbClr val="FF0000"/>
                </a:solidFill>
              </a:rPr>
              <a:t>(5)</a:t>
            </a:r>
          </a:p>
          <a:p>
            <a:endParaRPr lang="cs-CZ"/>
          </a:p>
        </p:txBody>
      </p:sp>
    </p:spTree>
    <p:extLst>
      <p:ext uri="{BB962C8B-B14F-4D97-AF65-F5344CB8AC3E}">
        <p14:creationId xmlns:p14="http://schemas.microsoft.com/office/powerpoint/2010/main" val="410250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39</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Funkční role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r>
              <a:rPr lang="cs-CZ" sz="1800">
                <a:effectLst/>
                <a:latin typeface="Calibri" panose="020F0502020204030204" pitchFamily="34" charset="0"/>
                <a:ea typeface="Times New Roman" panose="02020603050405020304" pitchFamily="18" charset="0"/>
                <a:cs typeface="Calibri" panose="020F0502020204030204" pitchFamily="34" charset="0"/>
              </a:rPr>
              <a:t>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9" name="Obrázek 8">
            <a:extLst>
              <a:ext uri="{FF2B5EF4-FFF2-40B4-BE49-F238E27FC236}">
                <a16:creationId xmlns:a16="http://schemas.microsoft.com/office/drawing/2014/main" id="{A87C3239-012D-C760-3811-E288A17ECC8A}"/>
              </a:ext>
            </a:extLst>
          </p:cNvPr>
          <p:cNvPicPr>
            <a:picLocks noChangeAspect="1"/>
          </p:cNvPicPr>
          <p:nvPr/>
        </p:nvPicPr>
        <p:blipFill>
          <a:blip r:embed="rId2"/>
          <a:stretch>
            <a:fillRect/>
          </a:stretch>
        </p:blipFill>
        <p:spPr>
          <a:xfrm>
            <a:off x="526627" y="2066462"/>
            <a:ext cx="9764472" cy="4280246"/>
          </a:xfrm>
          <a:prstGeom prst="rect">
            <a:avLst/>
          </a:prstGeom>
        </p:spPr>
      </p:pic>
    </p:spTree>
    <p:extLst>
      <p:ext uri="{BB962C8B-B14F-4D97-AF65-F5344CB8AC3E}">
        <p14:creationId xmlns:p14="http://schemas.microsoft.com/office/powerpoint/2010/main" val="29927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4E6CBFED-4D91-68DD-FE8F-4EEA483F486D}"/>
              </a:ext>
            </a:extLst>
          </p:cNvPr>
          <p:cNvSpPr>
            <a:spLocks noGrp="1"/>
          </p:cNvSpPr>
          <p:nvPr>
            <p:ph type="sldNum" sz="quarter" idx="12"/>
          </p:nvPr>
        </p:nvSpPr>
        <p:spPr/>
        <p:txBody>
          <a:bodyPr/>
          <a:lstStyle/>
          <a:p>
            <a:fld id="{9DC1E638-3F78-4E0D-883A-B278700C48C0}" type="slidenum">
              <a:rPr lang="pl-PL" smtClean="0"/>
              <a:pPr/>
              <a:t>4</a:t>
            </a:fld>
            <a:endParaRPr lang="pl-PL"/>
          </a:p>
        </p:txBody>
      </p:sp>
      <p:sp>
        <p:nvSpPr>
          <p:cNvPr id="4" name="Zástupný obsah 3">
            <a:extLst>
              <a:ext uri="{FF2B5EF4-FFF2-40B4-BE49-F238E27FC236}">
                <a16:creationId xmlns:a16="http://schemas.microsoft.com/office/drawing/2014/main" id="{62E4A672-05CD-A252-08F7-134A3F53117E}"/>
              </a:ext>
            </a:extLst>
          </p:cNvPr>
          <p:cNvSpPr>
            <a:spLocks noGrp="1"/>
          </p:cNvSpPr>
          <p:nvPr>
            <p:ph idx="1"/>
          </p:nvPr>
        </p:nvSpPr>
        <p:spPr/>
        <p:txBody>
          <a:bodyPr>
            <a:normAutofit fontScale="55000" lnSpcReduction="20000"/>
          </a:bodyPr>
          <a:lstStyle/>
          <a:p>
            <a:pPr marL="180975" indent="-180975" algn="just">
              <a:lnSpc>
                <a:spcPct val="107000"/>
              </a:lnSpc>
              <a:spcAft>
                <a:spcPts val="0"/>
              </a:spcAft>
            </a:pPr>
            <a:r>
              <a:rPr lang="cs-CZ" sz="2500">
                <a:latin typeface="Calibri" panose="020F0502020204030204" pitchFamily="34" charset="0"/>
                <a:cs typeface="Times New Roman" panose="02020603050405020304" pitchFamily="18" charset="0"/>
              </a:rPr>
              <a:t>Organizace představuje orgán (instituci), který vystupuje v rámci legislativního procesu</a:t>
            </a:r>
          </a:p>
          <a:p>
            <a:pPr marL="180975" indent="-180975" algn="just">
              <a:lnSpc>
                <a:spcPct val="107000"/>
              </a:lnSpc>
              <a:spcAft>
                <a:spcPts val="0"/>
              </a:spcAft>
            </a:pPr>
            <a:r>
              <a:rPr lang="cs-CZ" sz="2500">
                <a:latin typeface="Calibri" panose="020F0502020204030204" pitchFamily="34" charset="0"/>
                <a:cs typeface="Times New Roman" panose="02020603050405020304" pitchFamily="18" charset="0"/>
              </a:rPr>
              <a:t>Zpravidla představuje organizaci jako celek, tj. má své unikátní IČ</a:t>
            </a:r>
          </a:p>
          <a:p>
            <a:pPr marL="180975" indent="-180975" algn="just">
              <a:lnSpc>
                <a:spcPct val="107000"/>
              </a:lnSpc>
              <a:spcAft>
                <a:spcPts val="0"/>
              </a:spcAft>
            </a:pPr>
            <a:r>
              <a:rPr lang="cs-CZ" sz="2500">
                <a:latin typeface="Calibri" panose="020F0502020204030204" pitchFamily="34" charset="0"/>
                <a:cs typeface="Times New Roman" panose="02020603050405020304" pitchFamily="18" charset="0"/>
              </a:rPr>
              <a:t>Organizace je spravovaná Administrátorem organizace (OA)</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2500">
                <a:latin typeface="Calibri" panose="020F0502020204030204" pitchFamily="34" charset="0"/>
                <a:cs typeface="Times New Roman" panose="02020603050405020304" pitchFamily="18" charset="0"/>
              </a:rPr>
              <a:t>OA přiděluje funkce (funkční a činnostní role) uživatelům v rámci organizace</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2500">
                <a:latin typeface="Calibri" panose="020F0502020204030204" pitchFamily="34" charset="0"/>
                <a:cs typeface="Times New Roman" panose="02020603050405020304" pitchFamily="18" charset="0"/>
              </a:rPr>
              <a:t>některé organizace nemají svého správce a jsou spravovány jinými organizacemi - resp. správci těchto organizací – v tom případě mluvíme o </a:t>
            </a:r>
            <a:r>
              <a:rPr lang="cs-CZ" sz="2500" b="1">
                <a:latin typeface="Calibri" panose="020F0502020204030204" pitchFamily="34" charset="0"/>
                <a:cs typeface="Times New Roman" panose="02020603050405020304" pitchFamily="18" charset="0"/>
              </a:rPr>
              <a:t>spravovaných organizacích</a:t>
            </a:r>
            <a:r>
              <a:rPr lang="cs-CZ" sz="2500">
                <a:latin typeface="Calibri" panose="020F0502020204030204" pitchFamily="34" charset="0"/>
                <a:cs typeface="Times New Roman" panose="02020603050405020304" pitchFamily="18" charset="0"/>
              </a:rPr>
              <a:t> </a:t>
            </a:r>
          </a:p>
          <a:p>
            <a:pPr marL="180975" indent="-180975" algn="just">
              <a:lnSpc>
                <a:spcPct val="107000"/>
              </a:lnSpc>
              <a:spcAft>
                <a:spcPts val="0"/>
              </a:spcAft>
            </a:pPr>
            <a:r>
              <a:rPr lang="cs-CZ" sz="2500">
                <a:latin typeface="Calibri" panose="020F0502020204030204" pitchFamily="34" charset="0"/>
                <a:cs typeface="Times New Roman" panose="02020603050405020304" pitchFamily="18" charset="0"/>
              </a:rPr>
              <a:t>Organizace však nemusí představovat instituci jako celek, může představovat i její samostatnou část (samostatný úřad) v rámci této instituce</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2500">
                <a:latin typeface="Calibri" panose="020F0502020204030204" pitchFamily="34" charset="0"/>
                <a:cs typeface="Times New Roman" panose="02020603050405020304" pitchFamily="18" charset="0"/>
              </a:rPr>
              <a:t>např. Úřad vlády ČR se skládá z několika nezávislých správních úřadů (útvarů): </a:t>
            </a:r>
          </a:p>
          <a:p>
            <a:pPr marL="990600" lvl="4" indent="-285750" algn="just">
              <a:lnSpc>
                <a:spcPct val="107000"/>
              </a:lnSpc>
              <a:buClr>
                <a:schemeClr val="accent4"/>
              </a:buClr>
              <a:buSzPct val="100000"/>
            </a:pPr>
            <a:r>
              <a:rPr lang="cs-CZ" sz="2500">
                <a:latin typeface="Calibri" panose="020F0502020204030204" pitchFamily="34" charset="0"/>
                <a:cs typeface="Times New Roman" panose="02020603050405020304" pitchFamily="18" charset="0"/>
              </a:rPr>
              <a:t>kabinet vedoucího úřadu vlády, odbor vládní legislativy OVL, odbor kompatibility OKOM, rada pro vědu a výzkum, případně další jako zmocněnec pro lidská práva, odbor pro koordinaci boje s korupcí, .... </a:t>
            </a:r>
          </a:p>
          <a:p>
            <a:pPr marL="990600" lvl="4" indent="-285750" algn="just">
              <a:lnSpc>
                <a:spcPct val="107000"/>
              </a:lnSpc>
              <a:buClr>
                <a:schemeClr val="accent4"/>
              </a:buClr>
              <a:buSzPct val="100000"/>
            </a:pPr>
            <a:r>
              <a:rPr lang="cs-CZ" sz="2500">
                <a:latin typeface="Calibri" panose="020F0502020204030204" pitchFamily="34" charset="0"/>
                <a:cs typeface="Times New Roman" panose="02020603050405020304" pitchFamily="18" charset="0"/>
              </a:rPr>
              <a:t>některé útvary se dále rozpadají, např. OVL se skládá z kabinetu ministra pro legislativu (KML) a legislativní rady vlády (LRV)</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2500">
                <a:latin typeface="Calibri" panose="020F0502020204030204" pitchFamily="34" charset="0"/>
                <a:cs typeface="Times New Roman" panose="02020603050405020304" pitchFamily="18" charset="0"/>
              </a:rPr>
              <a:t>tyto samostatné části institucí budou nazývány organizační útvary a vždy budu vystupovat jako spravované organizace, kdy její spravující organizací je její instituce jako celek (má přidělené IČ)</a:t>
            </a:r>
          </a:p>
          <a:p>
            <a:pPr marL="180975" indent="-180975" algn="just">
              <a:lnSpc>
                <a:spcPct val="107000"/>
              </a:lnSpc>
              <a:spcAft>
                <a:spcPts val="0"/>
              </a:spcAft>
            </a:pPr>
            <a:r>
              <a:rPr lang="cs-CZ" sz="2500">
                <a:latin typeface="Calibri" panose="020F0502020204030204" pitchFamily="34" charset="0"/>
                <a:cs typeface="Times New Roman" panose="02020603050405020304" pitchFamily="18" charset="0"/>
              </a:rPr>
              <a:t>Uživatel (fyzická osoba) může být ve více organizačních útvarech jedné organizace, a tedy mít v nich i stejné funkční role, je nutné jasně definovat, za jaký útvar uživatel vystupuje</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2500">
                <a:latin typeface="Calibri" panose="020F0502020204030204" pitchFamily="34" charset="0"/>
                <a:cs typeface="Times New Roman" panose="02020603050405020304" pitchFamily="18" charset="0"/>
              </a:rPr>
              <a:t>uživatel se svým uživatelským účtem přihlásí vždy k jedné organizaci (útvaru)</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2500">
                <a:latin typeface="Calibri" panose="020F0502020204030204" pitchFamily="34" charset="0"/>
                <a:cs typeface="Times New Roman" panose="02020603050405020304" pitchFamily="18" charset="0"/>
              </a:rPr>
              <a:t>pokud bude členem více útvarů, musí mít pro každý útvar samostatný uživatelský účet</a:t>
            </a:r>
          </a:p>
          <a:p>
            <a:endParaRPr lang="cs-CZ"/>
          </a:p>
        </p:txBody>
      </p:sp>
      <p:sp>
        <p:nvSpPr>
          <p:cNvPr id="5" name="Nadpis 4">
            <a:extLst>
              <a:ext uri="{FF2B5EF4-FFF2-40B4-BE49-F238E27FC236}">
                <a16:creationId xmlns:a16="http://schemas.microsoft.com/office/drawing/2014/main" id="{BA6E0BB8-0EDA-2AB3-A310-CA981F812638}"/>
              </a:ext>
            </a:extLst>
          </p:cNvPr>
          <p:cNvSpPr>
            <a:spLocks noGrp="1"/>
          </p:cNvSpPr>
          <p:nvPr>
            <p:ph type="title"/>
          </p:nvPr>
        </p:nvSpPr>
        <p:spPr/>
        <p:txBody>
          <a:bodyPr/>
          <a:lstStyle/>
          <a:p>
            <a:r>
              <a:rPr lang="cs-CZ"/>
              <a:t>Správa organizací</a:t>
            </a:r>
          </a:p>
        </p:txBody>
      </p:sp>
      <p:sp>
        <p:nvSpPr>
          <p:cNvPr id="6" name="Footer Placeholder 1">
            <a:extLst>
              <a:ext uri="{FF2B5EF4-FFF2-40B4-BE49-F238E27FC236}">
                <a16:creationId xmlns:a16="http://schemas.microsoft.com/office/drawing/2014/main" id="{0716A787-7E2C-6A9C-5377-D311BEC9280F}"/>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180676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40</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Funkční role organizace - pokud je ČRO generálně delegována je v závorce text (GD)</a:t>
            </a:r>
          </a:p>
          <a:p>
            <a:endParaRPr lang="cs-CZ"/>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8" name="Obrázek 7">
            <a:extLst>
              <a:ext uri="{FF2B5EF4-FFF2-40B4-BE49-F238E27FC236}">
                <a16:creationId xmlns:a16="http://schemas.microsoft.com/office/drawing/2014/main" id="{8CCC125E-BA87-8512-565A-7A2530E5D644}"/>
              </a:ext>
            </a:extLst>
          </p:cNvPr>
          <p:cNvPicPr>
            <a:picLocks noChangeAspect="1"/>
          </p:cNvPicPr>
          <p:nvPr/>
        </p:nvPicPr>
        <p:blipFill>
          <a:blip r:embed="rId2"/>
          <a:stretch>
            <a:fillRect/>
          </a:stretch>
        </p:blipFill>
        <p:spPr>
          <a:xfrm>
            <a:off x="526627" y="2298343"/>
            <a:ext cx="7806110" cy="4058008"/>
          </a:xfrm>
          <a:prstGeom prst="rect">
            <a:avLst/>
          </a:prstGeom>
        </p:spPr>
      </p:pic>
      <p:sp>
        <p:nvSpPr>
          <p:cNvPr id="9" name="Zástupný text 7">
            <a:extLst>
              <a:ext uri="{FF2B5EF4-FFF2-40B4-BE49-F238E27FC236}">
                <a16:creationId xmlns:a16="http://schemas.microsoft.com/office/drawing/2014/main" id="{50BEF529-5FBD-AE6B-3A79-4C0B1AD56288}"/>
              </a:ext>
            </a:extLst>
          </p:cNvPr>
          <p:cNvSpPr txBox="1">
            <a:spLocks/>
          </p:cNvSpPr>
          <p:nvPr/>
        </p:nvSpPr>
        <p:spPr>
          <a:xfrm>
            <a:off x="8496300" y="2463490"/>
            <a:ext cx="3364404" cy="3600000"/>
          </a:xfrm>
          <a:prstGeom prst="rect">
            <a:avLst/>
          </a:prstGeom>
        </p:spPr>
        <p:txBody>
          <a:bodyPr>
            <a:normAutofit/>
          </a:bodyPr>
          <a:lstStyle>
            <a:lvl1pPr marL="324000" indent="-324000" algn="l" defTabSz="1219170" rtl="0" eaLnBrk="1" latinLnBrk="0" hangingPunct="1">
              <a:lnSpc>
                <a:spcPct val="95000"/>
              </a:lnSpc>
              <a:spcBef>
                <a:spcPts val="0"/>
              </a:spcBef>
              <a:spcAft>
                <a:spcPts val="800"/>
              </a:spcAft>
              <a:buClr>
                <a:schemeClr val="accent4"/>
              </a:buClr>
              <a:buSzPct val="100000"/>
              <a:buFont typeface="Calibri" panose="020F0502020204030204" pitchFamily="34" charset="0"/>
              <a:buChar char="•"/>
              <a:defRPr sz="2000" kern="1200">
                <a:solidFill>
                  <a:schemeClr val="tx1"/>
                </a:solidFill>
                <a:latin typeface="+mn-lt"/>
                <a:ea typeface="+mn-ea"/>
                <a:cs typeface="+mn-cs"/>
              </a:defRPr>
            </a:lvl1pPr>
            <a:lvl2pPr marL="720000" indent="-360000" algn="l" defTabSz="1219170" rtl="0" eaLnBrk="1" latinLnBrk="0" hangingPunct="1">
              <a:lnSpc>
                <a:spcPct val="95000"/>
              </a:lnSpc>
              <a:spcBef>
                <a:spcPts val="0"/>
              </a:spcBef>
              <a:spcAft>
                <a:spcPts val="800"/>
              </a:spcAft>
              <a:buClr>
                <a:schemeClr val="accent4">
                  <a:lumMod val="75000"/>
                </a:schemeClr>
              </a:buClr>
              <a:buSzPct val="90000"/>
              <a:buFont typeface="Calibri" panose="020F0502020204030204" pitchFamily="34" charset="0"/>
              <a:buChar char="→"/>
              <a:defRPr sz="2000" kern="1200">
                <a:solidFill>
                  <a:schemeClr val="tx1"/>
                </a:solidFill>
                <a:latin typeface="+mn-lt"/>
                <a:ea typeface="+mn-ea"/>
                <a:cs typeface="+mn-cs"/>
              </a:defRPr>
            </a:lvl2pPr>
            <a:lvl3pPr marL="1008000" indent="-252000" algn="l" defTabSz="1077357" rtl="0" eaLnBrk="1" latinLnBrk="0" hangingPunct="1">
              <a:lnSpc>
                <a:spcPct val="95000"/>
              </a:lnSpc>
              <a:spcBef>
                <a:spcPts val="0"/>
              </a:spcBef>
              <a:spcAft>
                <a:spcPts val="800"/>
              </a:spcAft>
              <a:buClr>
                <a:schemeClr val="accent4">
                  <a:lumMod val="75000"/>
                </a:schemeClr>
              </a:buClr>
              <a:buSzPct val="90000"/>
              <a:buFont typeface="Calibri" panose="020F0502020204030204" pitchFamily="34" charset="0"/>
              <a:buChar char="‒"/>
              <a:defRPr sz="2000" kern="1200">
                <a:solidFill>
                  <a:schemeClr val="tx1"/>
                </a:solidFill>
                <a:latin typeface="+mn-lt"/>
                <a:ea typeface="+mn-ea"/>
                <a:cs typeface="+mn-cs"/>
              </a:defRPr>
            </a:lvl3pPr>
            <a:lvl4pPr marL="960943" indent="-245527" algn="l" defTabSz="1219170" rtl="0" eaLnBrk="1" latinLnBrk="0" hangingPunct="1">
              <a:spcBef>
                <a:spcPct val="20000"/>
              </a:spcBef>
              <a:buFont typeface="Symbol" pitchFamily="18" charset="2"/>
              <a:buChar char="-"/>
              <a:defRPr sz="2400" kern="1200">
                <a:solidFill>
                  <a:schemeClr val="tx1"/>
                </a:solidFill>
                <a:latin typeface="+mn-lt"/>
                <a:ea typeface="+mn-ea"/>
                <a:cs typeface="+mn-cs"/>
              </a:defRPr>
            </a:lvl4pPr>
            <a:lvl5pPr marL="1195887" indent="-234945" algn="l" defTabSz="1219170" rtl="0" eaLnBrk="1" latinLnBrk="0" hangingPunct="1">
              <a:spcBef>
                <a:spcPct val="20000"/>
              </a:spcBef>
              <a:buFont typeface="Wingdings" pitchFamily="2" charset="2"/>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pPr marL="342900" indent="-342900" fontAlgn="ctr">
              <a:lnSpc>
                <a:spcPct val="107000"/>
              </a:lnSpc>
              <a:spcBef>
                <a:spcPts val="300"/>
              </a:spcBef>
              <a:spcAft>
                <a:spcPts val="300"/>
              </a:spcAft>
              <a:buFont typeface="Symbol" panose="05050102010706020507" pitchFamily="18" charset="2"/>
              <a:buChar char=""/>
              <a:tabLst>
                <a:tab pos="857250" algn="l"/>
              </a:tabLst>
            </a:pPr>
            <a:r>
              <a:rPr lang="cs-CZ" altLang="cs-CZ" sz="1800">
                <a:cs typeface="Times New Roman" panose="02020603050405020304" pitchFamily="18" charset="0"/>
              </a:rPr>
              <a:t>Pokud je ČRO </a:t>
            </a:r>
          </a:p>
          <a:p>
            <a:pPr lvl="1" fontAlgn="ctr">
              <a:spcBef>
                <a:spcPts val="300"/>
              </a:spcBef>
              <a:spcAft>
                <a:spcPts val="300"/>
              </a:spcAft>
              <a:buFont typeface="Courier New" panose="02070309020205020404" pitchFamily="49" charset="0"/>
              <a:buChar char="o"/>
              <a:tabLst>
                <a:tab pos="400685" algn="l"/>
              </a:tabLst>
            </a:pPr>
            <a:r>
              <a:rPr lang="cs-CZ" altLang="cs-CZ" sz="1800"/>
              <a:t>generálně delegována je v závorce text (GD) </a:t>
            </a:r>
            <a:r>
              <a:rPr lang="cs-CZ" altLang="cs-CZ" sz="1800">
                <a:solidFill>
                  <a:srgbClr val="FF0000"/>
                </a:solidFill>
              </a:rPr>
              <a:t>(1)</a:t>
            </a:r>
          </a:p>
          <a:p>
            <a:pPr lvl="1" fontAlgn="ctr">
              <a:spcBef>
                <a:spcPts val="300"/>
              </a:spcBef>
              <a:spcAft>
                <a:spcPts val="300"/>
              </a:spcAft>
              <a:buFont typeface="Courier New" panose="02070309020205020404" pitchFamily="49" charset="0"/>
              <a:buChar char="o"/>
              <a:tabLst>
                <a:tab pos="400685" algn="l"/>
              </a:tabLst>
            </a:pPr>
            <a:r>
              <a:rPr lang="cs-CZ" altLang="cs-CZ" sz="1800"/>
              <a:t>delegována uživatelem, bude za ní uveden text (UD) </a:t>
            </a:r>
            <a:r>
              <a:rPr lang="cs-CZ" altLang="cs-CZ" sz="1800">
                <a:solidFill>
                  <a:srgbClr val="FF0000"/>
                </a:solidFill>
              </a:rPr>
              <a:t>(2)</a:t>
            </a:r>
            <a:endParaRPr lang="cs-CZ" sz="1800">
              <a:solidFill>
                <a:srgbClr val="FF0000"/>
              </a:solidFill>
            </a:endParaRPr>
          </a:p>
          <a:p>
            <a:pPr marL="0" indent="0" fontAlgn="ctr">
              <a:lnSpc>
                <a:spcPct val="107000"/>
              </a:lnSpc>
              <a:spcBef>
                <a:spcPts val="300"/>
              </a:spcBef>
              <a:spcAft>
                <a:spcPts val="300"/>
              </a:spcAft>
              <a:buFont typeface="Calibri" panose="020F0502020204030204" pitchFamily="34" charset="0"/>
              <a:buNone/>
            </a:pPr>
            <a:endParaRPr lang="cs-CZ" sz="180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0378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41</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Předci funkční role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342900" lvl="1" indent="-342900" fontAlgn="ctr">
              <a:lnSpc>
                <a:spcPct val="107000"/>
              </a:lnSpc>
              <a:spcBef>
                <a:spcPts val="300"/>
              </a:spcBef>
              <a:spcAft>
                <a:spcPts val="300"/>
              </a:spcAft>
              <a:buClr>
                <a:schemeClr val="accent4"/>
              </a:buClr>
              <a:buSzPct val="100000"/>
              <a:buFont typeface="Symbol" panose="05050102010706020507" pitchFamily="18" charset="2"/>
              <a:buChar char=""/>
              <a:tabLst>
                <a:tab pos="857885" algn="l"/>
              </a:tabLst>
            </a:pPr>
            <a:r>
              <a:rPr lang="cs-CZ" sz="1800">
                <a:latin typeface="Calibri" panose="020F0502020204030204" pitchFamily="34" charset="0"/>
                <a:cs typeface="Times New Roman" panose="02020603050405020304" pitchFamily="18" charset="0"/>
              </a:rPr>
              <a:t>Správa předků funkční role organizace </a:t>
            </a:r>
          </a:p>
          <a:p>
            <a:pPr lvl="1" fontAlgn="ctr">
              <a:buFont typeface="Courier New" panose="02070309020205020404" pitchFamily="49" charset="0"/>
              <a:buChar char="o"/>
              <a:tabLst>
                <a:tab pos="400685" algn="l"/>
              </a:tabLst>
            </a:pPr>
            <a:r>
              <a:rPr lang="cs-CZ" sz="1800"/>
              <a:t>vytváří strom funkčních rolí organizace </a:t>
            </a:r>
          </a:p>
          <a:p>
            <a:pPr lvl="1" fontAlgn="ctr">
              <a:buFont typeface="Courier New" panose="02070309020205020404" pitchFamily="49" charset="0"/>
              <a:buChar char="o"/>
              <a:tabLst>
                <a:tab pos="400685" algn="l"/>
              </a:tabLst>
            </a:pPr>
            <a:r>
              <a:rPr lang="cs-CZ" sz="1800"/>
              <a:t>umožňuje specifikovat obecnější funkční role organizace (předky), ze kterých tato role vychází (př. role ministra)</a:t>
            </a:r>
          </a:p>
          <a:p>
            <a:pPr lvl="2" fontAlgn="ctr">
              <a:buFont typeface="Wingdings" panose="05000000000000000000" pitchFamily="2" charset="2"/>
              <a:buChar char="§"/>
              <a:tabLst>
                <a:tab pos="400685" algn="l"/>
              </a:tabLst>
            </a:pPr>
            <a:r>
              <a:rPr lang="cs-CZ" sz="1600"/>
              <a:t>tato funkční role organizace přebírá všechna oprávnění a činnostní role organizace těchto předků a jejich předků až ke kořeni</a:t>
            </a:r>
          </a:p>
          <a:p>
            <a:pPr lvl="2" fontAlgn="ctr">
              <a:buFont typeface="Wingdings" panose="05000000000000000000" pitchFamily="2" charset="2"/>
              <a:buChar char="§"/>
              <a:tabLst>
                <a:tab pos="400685" algn="l"/>
              </a:tabLst>
            </a:pPr>
            <a:r>
              <a:rPr lang="cs-CZ" sz="1600"/>
              <a:t>všechny FRO kromě kořenové funkční role organizace musí mít nějakého předka</a:t>
            </a:r>
          </a:p>
          <a:p>
            <a:pPr marL="342900" lvl="1" indent="-342900" fontAlgn="ctr">
              <a:lnSpc>
                <a:spcPct val="107000"/>
              </a:lnSpc>
              <a:spcBef>
                <a:spcPts val="300"/>
              </a:spcBef>
              <a:spcAft>
                <a:spcPts val="300"/>
              </a:spcAft>
              <a:buClr>
                <a:schemeClr val="accent4"/>
              </a:buClr>
              <a:buSzPct val="100000"/>
              <a:buFont typeface="Symbol" panose="05050102010706020507" pitchFamily="18" charset="2"/>
              <a:buChar char=""/>
              <a:tabLst>
                <a:tab pos="857885" algn="l"/>
              </a:tabLst>
            </a:pPr>
            <a:r>
              <a:rPr lang="cs-CZ" sz="1800">
                <a:latin typeface="Calibri" panose="020F0502020204030204" pitchFamily="34" charset="0"/>
                <a:cs typeface="Times New Roman" panose="02020603050405020304" pitchFamily="18" charset="0"/>
              </a:rPr>
              <a:t>Poskytuje následující funkcionality:</a:t>
            </a:r>
          </a:p>
          <a:p>
            <a:pPr lvl="1" fontAlgn="ctr">
              <a:buFont typeface="Courier New" panose="02070309020205020404" pitchFamily="49" charset="0"/>
              <a:buChar char="o"/>
              <a:tabLst>
                <a:tab pos="400685" algn="l"/>
              </a:tabLst>
            </a:pPr>
            <a:r>
              <a:rPr lang="cs-CZ" sz="1800"/>
              <a:t>zobrazení seznamu předků funkční role organizace </a:t>
            </a:r>
            <a:r>
              <a:rPr lang="cs-CZ" sz="1800">
                <a:solidFill>
                  <a:srgbClr val="FF0000"/>
                </a:solidFill>
              </a:rPr>
              <a:t>(1)</a:t>
            </a:r>
          </a:p>
          <a:p>
            <a:pPr lvl="1" fontAlgn="ctr">
              <a:buFont typeface="Courier New" panose="02070309020205020404" pitchFamily="49" charset="0"/>
              <a:buChar char="o"/>
              <a:tabLst>
                <a:tab pos="400685" algn="l"/>
              </a:tabLst>
            </a:pPr>
            <a:r>
              <a:rPr lang="cs-CZ" sz="1800"/>
              <a:t>přidat předka funkční role organizace </a:t>
            </a:r>
            <a:r>
              <a:rPr lang="cs-CZ" sz="1800">
                <a:solidFill>
                  <a:srgbClr val="FF0000"/>
                </a:solidFill>
              </a:rPr>
              <a:t>(2)</a:t>
            </a:r>
            <a:r>
              <a:rPr lang="cs-CZ" sz="1800"/>
              <a:t>, kde se otevře okno pro výběr funkční role </a:t>
            </a:r>
            <a:r>
              <a:rPr lang="cs-CZ" sz="1800">
                <a:solidFill>
                  <a:srgbClr val="FF0000"/>
                </a:solidFill>
              </a:rPr>
              <a:t>(3)</a:t>
            </a:r>
          </a:p>
          <a:p>
            <a:pPr lvl="1" fontAlgn="ctr">
              <a:buFont typeface="Courier New" panose="02070309020205020404" pitchFamily="49" charset="0"/>
              <a:buChar char="o"/>
              <a:tabLst>
                <a:tab pos="400685" algn="l"/>
              </a:tabLst>
            </a:pPr>
            <a:r>
              <a:rPr lang="cs-CZ" sz="1800"/>
              <a:t>odebrat předka funkční role organizace </a:t>
            </a:r>
            <a:r>
              <a:rPr lang="cs-CZ" sz="1800">
                <a:solidFill>
                  <a:srgbClr val="FF0000"/>
                </a:solidFill>
              </a:rPr>
              <a:t>(4)</a:t>
            </a: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3358182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42</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Předci funkční role organizace</a:t>
            </a:r>
          </a:p>
          <a:p>
            <a:endParaRPr lang="cs-CZ"/>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r>
              <a:rPr lang="cs-CZ" sz="1800">
                <a:effectLst/>
                <a:latin typeface="Calibri" panose="020F0502020204030204" pitchFamily="34" charset="0"/>
                <a:ea typeface="Times New Roman" panose="02020603050405020304" pitchFamily="18" charset="0"/>
                <a:cs typeface="Calibri" panose="020F0502020204030204" pitchFamily="34" charset="0"/>
              </a:rPr>
              <a:t>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9" name="Obrázek 8">
            <a:extLst>
              <a:ext uri="{FF2B5EF4-FFF2-40B4-BE49-F238E27FC236}">
                <a16:creationId xmlns:a16="http://schemas.microsoft.com/office/drawing/2014/main" id="{4C48C363-AB0A-7454-32E5-A76A4266D8DB}"/>
              </a:ext>
            </a:extLst>
          </p:cNvPr>
          <p:cNvPicPr>
            <a:picLocks noChangeAspect="1"/>
          </p:cNvPicPr>
          <p:nvPr/>
        </p:nvPicPr>
        <p:blipFill>
          <a:blip r:embed="rId2"/>
          <a:stretch>
            <a:fillRect/>
          </a:stretch>
        </p:blipFill>
        <p:spPr>
          <a:xfrm>
            <a:off x="526627" y="2228854"/>
            <a:ext cx="11233584" cy="3373008"/>
          </a:xfrm>
          <a:prstGeom prst="rect">
            <a:avLst/>
          </a:prstGeom>
        </p:spPr>
      </p:pic>
    </p:spTree>
    <p:extLst>
      <p:ext uri="{BB962C8B-B14F-4D97-AF65-F5344CB8AC3E}">
        <p14:creationId xmlns:p14="http://schemas.microsoft.com/office/powerpoint/2010/main" val="365482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43</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Přiřazené uživatelské účty</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342900" lvl="1" indent="-342900" fontAlgn="ctr">
              <a:lnSpc>
                <a:spcPct val="107000"/>
              </a:lnSpc>
              <a:spcBef>
                <a:spcPts val="300"/>
              </a:spcBef>
              <a:spcAft>
                <a:spcPts val="300"/>
              </a:spcAft>
              <a:buClr>
                <a:schemeClr val="accent4"/>
              </a:buClr>
              <a:buSzPct val="100000"/>
              <a:buFont typeface="Symbol" panose="05050102010706020507" pitchFamily="18" charset="2"/>
              <a:buChar char=""/>
              <a:tabLst>
                <a:tab pos="857885" algn="l"/>
              </a:tabLst>
            </a:pPr>
            <a:r>
              <a:rPr lang="cs-CZ" sz="1800">
                <a:latin typeface="Calibri" panose="020F0502020204030204" pitchFamily="34" charset="0"/>
                <a:cs typeface="Times New Roman" panose="02020603050405020304" pitchFamily="18" charset="0"/>
              </a:rPr>
              <a:t>Slouží pro přidělení FRO uživatelským účtům</a:t>
            </a:r>
          </a:p>
          <a:p>
            <a:pPr lvl="1" fontAlgn="ctr">
              <a:buFont typeface="Courier New" panose="02070309020205020404" pitchFamily="49" charset="0"/>
              <a:buChar char="o"/>
              <a:tabLst>
                <a:tab pos="400685" algn="l"/>
              </a:tabLst>
            </a:pPr>
            <a:r>
              <a:rPr lang="cs-CZ" sz="1800"/>
              <a:t>vazbě mezi uživatelským účtem (UU) a funkční rolí organizace (FRO) se říká </a:t>
            </a:r>
            <a:r>
              <a:rPr lang="cs-CZ" sz="1800" b="1"/>
              <a:t>funkce uživatele (FU)</a:t>
            </a:r>
          </a:p>
          <a:p>
            <a:pPr marL="342900" lvl="1" indent="-342900" fontAlgn="ctr">
              <a:lnSpc>
                <a:spcPct val="107000"/>
              </a:lnSpc>
              <a:spcBef>
                <a:spcPts val="300"/>
              </a:spcBef>
              <a:spcAft>
                <a:spcPts val="300"/>
              </a:spcAft>
              <a:buClr>
                <a:schemeClr val="accent4"/>
              </a:buClr>
              <a:buSzPct val="100000"/>
              <a:buFont typeface="Symbol" panose="05050102010706020507" pitchFamily="18" charset="2"/>
              <a:buChar char=""/>
              <a:tabLst>
                <a:tab pos="857885" algn="l"/>
              </a:tabLst>
            </a:pPr>
            <a:r>
              <a:rPr lang="cs-CZ" sz="1800">
                <a:latin typeface="Calibri" panose="020F0502020204030204" pitchFamily="34" charset="0"/>
                <a:cs typeface="Times New Roman" panose="02020603050405020304" pitchFamily="18" charset="0"/>
              </a:rPr>
              <a:t>Přiřazením FRO získává uživateli všechny ČRO, které jsou této FRO přiřazeny</a:t>
            </a:r>
          </a:p>
          <a:p>
            <a:pPr marL="342900" lvl="1" indent="-342900" fontAlgn="ctr">
              <a:lnSpc>
                <a:spcPct val="107000"/>
              </a:lnSpc>
              <a:spcBef>
                <a:spcPts val="300"/>
              </a:spcBef>
              <a:spcAft>
                <a:spcPts val="300"/>
              </a:spcAft>
              <a:buClr>
                <a:schemeClr val="accent4"/>
              </a:buClr>
              <a:buSzPct val="100000"/>
              <a:buFont typeface="Symbol" panose="05050102010706020507" pitchFamily="18" charset="2"/>
              <a:buChar char=""/>
              <a:tabLst>
                <a:tab pos="857885" algn="l"/>
              </a:tabLst>
            </a:pPr>
            <a:r>
              <a:rPr lang="cs-CZ" sz="1800">
                <a:latin typeface="Calibri" panose="020F0502020204030204" pitchFamily="34" charset="0"/>
                <a:cs typeface="Times New Roman" panose="02020603050405020304" pitchFamily="18" charset="0"/>
              </a:rPr>
              <a:t>Uživatel je dosazován do funkce v definovaném období od – do </a:t>
            </a:r>
          </a:p>
          <a:p>
            <a:pPr lvl="1" fontAlgn="ctr">
              <a:buFont typeface="Courier New" panose="02070309020205020404" pitchFamily="49" charset="0"/>
              <a:buChar char="o"/>
              <a:tabLst>
                <a:tab pos="400685" algn="l"/>
              </a:tabLst>
            </a:pPr>
            <a:r>
              <a:rPr lang="cs-CZ" sz="1800"/>
              <a:t>dále se specifikuje, zda v rámci své funkce smí delegovat získané ČRO na jiné uživatele</a:t>
            </a: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146975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44</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Přirazené uživatelské účty</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342900" lvl="1" indent="-342900" fontAlgn="ctr">
              <a:lnSpc>
                <a:spcPct val="107000"/>
              </a:lnSpc>
              <a:spcBef>
                <a:spcPts val="300"/>
              </a:spcBef>
              <a:spcAft>
                <a:spcPts val="300"/>
              </a:spcAft>
              <a:buClr>
                <a:schemeClr val="accent4"/>
              </a:buClr>
              <a:buSzPct val="100000"/>
              <a:buFont typeface="Symbol" panose="05050102010706020507" pitchFamily="18" charset="2"/>
              <a:buChar char=""/>
              <a:tabLst>
                <a:tab pos="857885" algn="l"/>
              </a:tabLst>
            </a:pPr>
            <a:r>
              <a:rPr lang="cs-CZ" sz="1800">
                <a:latin typeface="Calibri" panose="020F0502020204030204" pitchFamily="34" charset="0"/>
                <a:cs typeface="Times New Roman" panose="02020603050405020304" pitchFamily="18" charset="0"/>
              </a:rPr>
              <a:t>Poskytuje následující funkcionality:</a:t>
            </a:r>
          </a:p>
          <a:p>
            <a:pPr lvl="1" fontAlgn="ctr">
              <a:buFont typeface="Courier New" panose="02070309020205020404" pitchFamily="49" charset="0"/>
              <a:buChar char="o"/>
              <a:tabLst>
                <a:tab pos="400685" algn="l"/>
              </a:tabLst>
            </a:pPr>
            <a:r>
              <a:rPr lang="cs-CZ" sz="1800"/>
              <a:t>zobrazení seznamu uživatelských účtů v dané funkční roli </a:t>
            </a:r>
            <a:r>
              <a:rPr lang="cs-CZ" sz="1800">
                <a:solidFill>
                  <a:srgbClr val="FF0000"/>
                </a:solidFill>
              </a:rPr>
              <a:t>(1)</a:t>
            </a:r>
            <a:r>
              <a:rPr lang="cs-CZ" sz="1800"/>
              <a:t> – zobrazuje se seznam uživatelů, kteří mají danou funkční roli přímo přiřazenu pomocí funkce uživatele</a:t>
            </a:r>
          </a:p>
          <a:p>
            <a:pPr lvl="1" fontAlgn="ctr">
              <a:buFont typeface="Courier New" panose="02070309020205020404" pitchFamily="49" charset="0"/>
              <a:buChar char="o"/>
              <a:tabLst>
                <a:tab pos="400685" algn="l"/>
              </a:tabLst>
            </a:pPr>
            <a:r>
              <a:rPr lang="cs-CZ" sz="1800"/>
              <a:t>ukončení platnosti funkce uživatele </a:t>
            </a:r>
            <a:r>
              <a:rPr lang="cs-CZ" sz="1800">
                <a:solidFill>
                  <a:srgbClr val="FF0000"/>
                </a:solidFill>
              </a:rPr>
              <a:t>(2)</a:t>
            </a:r>
            <a:r>
              <a:rPr lang="cs-CZ" sz="1800"/>
              <a:t> </a:t>
            </a:r>
          </a:p>
          <a:p>
            <a:pPr lvl="2" fontAlgn="ctr">
              <a:buFont typeface="Wingdings" panose="05000000000000000000" pitchFamily="2" charset="2"/>
              <a:buChar char="§"/>
              <a:tabLst>
                <a:tab pos="400685" algn="l"/>
              </a:tabLst>
            </a:pPr>
            <a:r>
              <a:rPr lang="cs-CZ" sz="1600"/>
              <a:t>dojde k nastavení atributu funkce uživatele platnost do na aktuální datum a čas</a:t>
            </a:r>
          </a:p>
          <a:p>
            <a:pPr lvl="2" fontAlgn="ctr">
              <a:buFont typeface="Wingdings" panose="05000000000000000000" pitchFamily="2" charset="2"/>
              <a:buChar char="§"/>
              <a:tabLst>
                <a:tab pos="400685" algn="l"/>
              </a:tabLst>
            </a:pPr>
            <a:r>
              <a:rPr lang="cs-CZ" sz="1600"/>
              <a:t>ukončením platnosti funkce uživatele je uživateli odejmuta příslušná FRO a všechny ČRO </a:t>
            </a:r>
          </a:p>
          <a:p>
            <a:pPr lvl="1" fontAlgn="ctr">
              <a:buFont typeface="Courier New" panose="02070309020205020404" pitchFamily="49" charset="0"/>
              <a:buChar char="o"/>
              <a:tabLst>
                <a:tab pos="400685" algn="l"/>
              </a:tabLst>
            </a:pPr>
            <a:r>
              <a:rPr lang="cs-CZ" sz="1800"/>
              <a:t>povolení možné delegace </a:t>
            </a:r>
            <a:r>
              <a:rPr lang="cs-CZ" sz="1800">
                <a:solidFill>
                  <a:srgbClr val="FF0000"/>
                </a:solidFill>
              </a:rPr>
              <a:t>(3)</a:t>
            </a:r>
            <a:r>
              <a:rPr lang="cs-CZ" sz="1800"/>
              <a:t> </a:t>
            </a:r>
          </a:p>
          <a:p>
            <a:pPr lvl="1" fontAlgn="ctr">
              <a:buFont typeface="Courier New" panose="02070309020205020404" pitchFamily="49" charset="0"/>
              <a:buChar char="o"/>
              <a:tabLst>
                <a:tab pos="400685" algn="l"/>
              </a:tabLst>
            </a:pPr>
            <a:r>
              <a:rPr lang="cs-CZ" sz="1800"/>
              <a:t>úplné smazání funkce uživatele (uživatelského účtu ve funkční roli organizace) </a:t>
            </a:r>
            <a:r>
              <a:rPr lang="cs-CZ" sz="1800">
                <a:solidFill>
                  <a:srgbClr val="FF0000"/>
                </a:solidFill>
              </a:rPr>
              <a:t>(4)</a:t>
            </a:r>
            <a:r>
              <a:rPr lang="cs-CZ" sz="1800"/>
              <a:t> </a:t>
            </a:r>
          </a:p>
          <a:p>
            <a:pPr lvl="2" fontAlgn="ctr">
              <a:buFont typeface="Wingdings" panose="05000000000000000000" pitchFamily="2" charset="2"/>
              <a:buChar char="§"/>
              <a:tabLst>
                <a:tab pos="400685" algn="l"/>
              </a:tabLst>
            </a:pPr>
            <a:r>
              <a:rPr lang="cs-CZ" sz="1600"/>
              <a:t>slouží pro opravu v případě přidání uživatele do chybné funkce</a:t>
            </a:r>
          </a:p>
          <a:p>
            <a:pPr lvl="2" fontAlgn="ctr">
              <a:buFont typeface="Wingdings" panose="05000000000000000000" pitchFamily="2" charset="2"/>
              <a:buChar char="§"/>
              <a:tabLst>
                <a:tab pos="400685" algn="l"/>
              </a:tabLst>
            </a:pPr>
            <a:r>
              <a:rPr lang="cs-CZ" sz="1600"/>
              <a:t>nesmí sloužit pro oficiální ukončení funkce</a:t>
            </a:r>
          </a:p>
          <a:p>
            <a:pPr lvl="1" fontAlgn="ctr">
              <a:buFont typeface="Courier New" panose="02070309020205020404" pitchFamily="49" charset="0"/>
              <a:buChar char="o"/>
              <a:tabLst>
                <a:tab pos="400685" algn="l"/>
              </a:tabLst>
            </a:pPr>
            <a:r>
              <a:rPr lang="cs-CZ" sz="1800"/>
              <a:t>Přidání uživatelského účtu k funkční roli </a:t>
            </a:r>
            <a:r>
              <a:rPr lang="cs-CZ" sz="1800">
                <a:solidFill>
                  <a:srgbClr val="FF0000"/>
                </a:solidFill>
              </a:rPr>
              <a:t>(3)</a:t>
            </a:r>
            <a:endParaRPr lang="cs-CZ" sz="1800"/>
          </a:p>
          <a:p>
            <a:pPr lvl="2" fontAlgn="ctr">
              <a:buFont typeface="Wingdings" panose="05000000000000000000" pitchFamily="2" charset="2"/>
              <a:buChar char="§"/>
              <a:tabLst>
                <a:tab pos="400685" algn="l"/>
              </a:tabLst>
            </a:pPr>
            <a:endParaRPr lang="cs-CZ" sz="1600"/>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1296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45</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Přirazené uživatelské účty</a:t>
            </a:r>
          </a:p>
          <a:p>
            <a:endParaRPr lang="cs-CZ"/>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algn="l" fontAlgn="ctr">
              <a:lnSpc>
                <a:spcPct val="107000"/>
              </a:lnSpc>
              <a:spcBef>
                <a:spcPts val="300"/>
              </a:spcBef>
              <a:spcAft>
                <a:spcPts val="300"/>
              </a:spcAft>
            </a:pPr>
            <a:r>
              <a:rPr lang="cs-CZ" sz="1800">
                <a:effectLst/>
                <a:latin typeface="Calibri" panose="020F0502020204030204" pitchFamily="34" charset="0"/>
                <a:ea typeface="Times New Roman" panose="02020603050405020304" pitchFamily="18" charset="0"/>
                <a:cs typeface="Calibri" panose="020F0502020204030204" pitchFamily="34" charset="0"/>
              </a:rPr>
              <a:t>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11" name="Obrázek 10">
            <a:extLst>
              <a:ext uri="{FF2B5EF4-FFF2-40B4-BE49-F238E27FC236}">
                <a16:creationId xmlns:a16="http://schemas.microsoft.com/office/drawing/2014/main" id="{A291C6A8-AEFC-9576-25ED-D5C15390DC50}"/>
              </a:ext>
            </a:extLst>
          </p:cNvPr>
          <p:cNvPicPr>
            <a:picLocks noChangeAspect="1"/>
          </p:cNvPicPr>
          <p:nvPr/>
        </p:nvPicPr>
        <p:blipFill>
          <a:blip r:embed="rId2"/>
          <a:stretch>
            <a:fillRect/>
          </a:stretch>
        </p:blipFill>
        <p:spPr>
          <a:xfrm>
            <a:off x="526627" y="2098409"/>
            <a:ext cx="10284248" cy="3988650"/>
          </a:xfrm>
          <a:prstGeom prst="rect">
            <a:avLst/>
          </a:prstGeom>
        </p:spPr>
      </p:pic>
    </p:spTree>
    <p:extLst>
      <p:ext uri="{BB962C8B-B14F-4D97-AF65-F5344CB8AC3E}">
        <p14:creationId xmlns:p14="http://schemas.microsoft.com/office/powerpoint/2010/main" val="1176979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46</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Přirazené uživatelské účty</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Funkční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342900" lvl="1" indent="-342900" fontAlgn="ctr">
              <a:lnSpc>
                <a:spcPct val="107000"/>
              </a:lnSpc>
              <a:spcBef>
                <a:spcPts val="300"/>
              </a:spcBef>
              <a:spcAft>
                <a:spcPts val="300"/>
              </a:spcAft>
              <a:buClr>
                <a:schemeClr val="accent4"/>
              </a:buClr>
              <a:buSzPct val="100000"/>
              <a:buFont typeface="Symbol" panose="05050102010706020507" pitchFamily="18" charset="2"/>
              <a:buChar char=""/>
              <a:tabLst>
                <a:tab pos="857885" algn="l"/>
              </a:tabLst>
            </a:pPr>
            <a:r>
              <a:rPr lang="cs-CZ" sz="1800">
                <a:latin typeface="Calibri" panose="020F0502020204030204" pitchFamily="34" charset="0"/>
                <a:cs typeface="Times New Roman" panose="02020603050405020304" pitchFamily="18" charset="0"/>
              </a:rPr>
              <a:t>Přidání </a:t>
            </a:r>
            <a:r>
              <a:rPr lang="cs-CZ" sz="1800">
                <a:solidFill>
                  <a:srgbClr val="FF0000"/>
                </a:solidFill>
                <a:latin typeface="Calibri" panose="020F0502020204030204" pitchFamily="34" charset="0"/>
                <a:cs typeface="Times New Roman" panose="02020603050405020304" pitchFamily="18" charset="0"/>
              </a:rPr>
              <a:t>(5)</a:t>
            </a:r>
            <a:r>
              <a:rPr lang="cs-CZ" sz="1800">
                <a:latin typeface="Calibri" panose="020F0502020204030204" pitchFamily="34" charset="0"/>
                <a:cs typeface="Times New Roman" panose="02020603050405020304" pitchFamily="18" charset="0"/>
              </a:rPr>
              <a:t> uživatelského účtu k funkční roli se provede následovně:</a:t>
            </a:r>
          </a:p>
          <a:p>
            <a:pPr lvl="1" fontAlgn="ctr">
              <a:buFont typeface="Courier New" panose="02070309020205020404" pitchFamily="49" charset="0"/>
              <a:buChar char="o"/>
              <a:tabLst>
                <a:tab pos="400685" algn="l"/>
              </a:tabLst>
            </a:pPr>
            <a:r>
              <a:rPr lang="cs-CZ" sz="1800"/>
              <a:t>provede se vyhledání a výběr uživatelského účtu </a:t>
            </a:r>
            <a:r>
              <a:rPr lang="cs-CZ" sz="1800">
                <a:solidFill>
                  <a:srgbClr val="FF0000"/>
                </a:solidFill>
              </a:rPr>
              <a:t>(1)</a:t>
            </a:r>
          </a:p>
          <a:p>
            <a:pPr lvl="1" fontAlgn="ctr">
              <a:buFont typeface="Courier New" panose="02070309020205020404" pitchFamily="49" charset="0"/>
              <a:buChar char="o"/>
              <a:tabLst>
                <a:tab pos="400685" algn="l"/>
              </a:tabLst>
            </a:pPr>
            <a:r>
              <a:rPr lang="cs-CZ" sz="1800"/>
              <a:t>provede se nastavení atributů funkce uživatele: platnost od </a:t>
            </a:r>
            <a:r>
              <a:rPr lang="cs-CZ" sz="1800">
                <a:solidFill>
                  <a:srgbClr val="FF0000"/>
                </a:solidFill>
              </a:rPr>
              <a:t>(2)</a:t>
            </a:r>
            <a:r>
              <a:rPr lang="cs-CZ" sz="1800"/>
              <a:t>, platnost do </a:t>
            </a:r>
            <a:r>
              <a:rPr lang="cs-CZ" sz="1800">
                <a:solidFill>
                  <a:srgbClr val="FF0000"/>
                </a:solidFill>
              </a:rPr>
              <a:t>(3)</a:t>
            </a:r>
            <a:r>
              <a:rPr lang="cs-CZ" sz="1800"/>
              <a:t>, smí delegovat </a:t>
            </a:r>
            <a:r>
              <a:rPr lang="cs-CZ" sz="1800">
                <a:solidFill>
                  <a:srgbClr val="FF0000"/>
                </a:solidFill>
              </a:rPr>
              <a:t>(4)</a:t>
            </a: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14" name="Obrázek 13">
            <a:extLst>
              <a:ext uri="{FF2B5EF4-FFF2-40B4-BE49-F238E27FC236}">
                <a16:creationId xmlns:a16="http://schemas.microsoft.com/office/drawing/2014/main" id="{350A33A2-3272-0609-ACA1-54FBB315270E}"/>
              </a:ext>
            </a:extLst>
          </p:cNvPr>
          <p:cNvPicPr>
            <a:picLocks noChangeAspect="1"/>
          </p:cNvPicPr>
          <p:nvPr/>
        </p:nvPicPr>
        <p:blipFill>
          <a:blip r:embed="rId2"/>
          <a:stretch>
            <a:fillRect/>
          </a:stretch>
        </p:blipFill>
        <p:spPr>
          <a:xfrm>
            <a:off x="1200437" y="3439002"/>
            <a:ext cx="4590476" cy="1666667"/>
          </a:xfrm>
          <a:prstGeom prst="rect">
            <a:avLst/>
          </a:prstGeom>
        </p:spPr>
      </p:pic>
    </p:spTree>
    <p:extLst>
      <p:ext uri="{BB962C8B-B14F-4D97-AF65-F5344CB8AC3E}">
        <p14:creationId xmlns:p14="http://schemas.microsoft.com/office/powerpoint/2010/main" val="225559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47</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fontScale="90000"/>
          </a:bodyPr>
          <a:lstStyle/>
          <a:p>
            <a:r>
              <a:rPr lang="cs-CZ"/>
              <a:t>Činnostní role organizace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2048524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48</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Činnostní role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Činnostní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algn="l">
              <a:lnSpc>
                <a:spcPct val="107000"/>
              </a:lnSpc>
              <a:spcBef>
                <a:spcPts val="300"/>
              </a:spcBef>
              <a:spcAft>
                <a:spcPts val="300"/>
              </a:spcAft>
            </a:pPr>
            <a:r>
              <a:rPr lang="cs-CZ" sz="1800" i="1" dirty="0">
                <a:solidFill>
                  <a:schemeClr val="accent4"/>
                </a:solidFill>
              </a:rPr>
              <a:t>Správa činnostních rolí organizace je dostupná [SA]</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7000"/>
              </a:lnSpc>
              <a:spcBef>
                <a:spcPts val="300"/>
              </a:spcBef>
              <a:spcAft>
                <a:spcPts val="300"/>
              </a:spcAft>
            </a:pPr>
            <a:r>
              <a:rPr lang="cs-CZ" sz="1800" dirty="0">
                <a:effectLst/>
                <a:latin typeface="Calibri" panose="020F0502020204030204" pitchFamily="34" charset="0"/>
                <a:ea typeface="Times New Roman" panose="02020603050405020304" pitchFamily="18" charset="0"/>
                <a:cs typeface="Calibri" panose="020F0502020204030204" pitchFamily="34" charset="0"/>
              </a:rPr>
              <a:t>Poskytuje následující funkcionalitu</a:t>
            </a:r>
            <a:endParaRPr lang="cs-CZ" sz="1800" dirty="0">
              <a:effectLst/>
              <a:latin typeface="Calibri" panose="020F0502020204030204" pitchFamily="34" charset="0"/>
              <a:ea typeface="Calibri" panose="020F0502020204030204" pitchFamily="34" charset="0"/>
              <a:cs typeface="Arial" panose="020B0604020202020204" pitchFamily="34" charset="0"/>
            </a:endParaRPr>
          </a:p>
          <a:p>
            <a:pPr lvl="1" fontAlgn="ctr">
              <a:buFont typeface="Courier New" panose="02070309020205020404" pitchFamily="49" charset="0"/>
              <a:buChar char="o"/>
              <a:tabLst>
                <a:tab pos="400685" algn="l"/>
              </a:tabLst>
            </a:pPr>
            <a:r>
              <a:rPr lang="cs-CZ" sz="1800" dirty="0"/>
              <a:t>zobrazení seznamu činnostních rolí</a:t>
            </a:r>
          </a:p>
          <a:p>
            <a:pPr lvl="1" fontAlgn="ctr">
              <a:buFont typeface="Courier New" panose="02070309020205020404" pitchFamily="49" charset="0"/>
              <a:buChar char="o"/>
              <a:tabLst>
                <a:tab pos="400685" algn="l"/>
              </a:tabLst>
            </a:pPr>
            <a:r>
              <a:rPr lang="cs-CZ" sz="1800" dirty="0"/>
              <a:t>jaké FRO mají danou činnostní roli přiřazenou</a:t>
            </a:r>
          </a:p>
          <a:p>
            <a:pPr algn="l" fontAlgn="ctr">
              <a:lnSpc>
                <a:spcPct val="107000"/>
              </a:lnSpc>
              <a:spcBef>
                <a:spcPts val="300"/>
              </a:spcBef>
              <a:spcAft>
                <a:spcPts val="300"/>
              </a:spcAft>
            </a:pPr>
            <a:endParaRPr lang="cs-CZ"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161294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49</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Činnostní role organizace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Činnostní role organizace</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r>
              <a:rPr lang="cs-CZ" sz="1800">
                <a:effectLst/>
                <a:latin typeface="Calibri" panose="020F0502020204030204" pitchFamily="34" charset="0"/>
                <a:ea typeface="Times New Roman" panose="02020603050405020304" pitchFamily="18" charset="0"/>
                <a:cs typeface="Calibri" panose="020F0502020204030204" pitchFamily="34" charset="0"/>
              </a:rPr>
              <a:t>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5" name="Obrázek 4">
            <a:extLst>
              <a:ext uri="{FF2B5EF4-FFF2-40B4-BE49-F238E27FC236}">
                <a16:creationId xmlns:a16="http://schemas.microsoft.com/office/drawing/2014/main" id="{01573314-2BA1-94A0-D33F-A80E083EC987}"/>
              </a:ext>
            </a:extLst>
          </p:cNvPr>
          <p:cNvPicPr>
            <a:picLocks noChangeAspect="1"/>
          </p:cNvPicPr>
          <p:nvPr/>
        </p:nvPicPr>
        <p:blipFill>
          <a:blip r:embed="rId2"/>
          <a:stretch>
            <a:fillRect/>
          </a:stretch>
        </p:blipFill>
        <p:spPr>
          <a:xfrm>
            <a:off x="526627" y="2088361"/>
            <a:ext cx="10950998" cy="3923343"/>
          </a:xfrm>
          <a:prstGeom prst="rect">
            <a:avLst/>
          </a:prstGeom>
        </p:spPr>
      </p:pic>
    </p:spTree>
    <p:extLst>
      <p:ext uri="{BB962C8B-B14F-4D97-AF65-F5344CB8AC3E}">
        <p14:creationId xmlns:p14="http://schemas.microsoft.com/office/powerpoint/2010/main" val="397762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p:txBody>
          <a:bodyPr anchor="b">
            <a:normAutofit/>
          </a:bodyPr>
          <a:lstStyle/>
          <a:p>
            <a:pPr>
              <a:spcAft>
                <a:spcPts val="600"/>
              </a:spcAft>
            </a:pPr>
            <a:fld id="{9DC1E638-3F78-4E0D-883A-B278700C48C0}" type="slidenum">
              <a:rPr lang="pl-PL" smtClean="0"/>
              <a:pPr>
                <a:spcAft>
                  <a:spcPts val="600"/>
                </a:spcAft>
              </a:pPr>
              <a:t>5</a:t>
            </a:fld>
            <a:endParaRPr lang="pl-PL"/>
          </a:p>
        </p:txBody>
      </p:sp>
      <p:sp>
        <p:nvSpPr>
          <p:cNvPr id="7" name="Zástupný text 6">
            <a:extLst>
              <a:ext uri="{FF2B5EF4-FFF2-40B4-BE49-F238E27FC236}">
                <a16:creationId xmlns:a16="http://schemas.microsoft.com/office/drawing/2014/main" id="{8DA813F7-FCEB-841C-CEA4-143559975079}"/>
              </a:ext>
            </a:extLst>
          </p:cNvPr>
          <p:cNvSpPr>
            <a:spLocks noGrp="1"/>
          </p:cNvSpPr>
          <p:nvPr>
            <p:ph type="body" sz="quarter" idx="13"/>
          </p:nvPr>
        </p:nvSpPr>
        <p:spPr/>
        <p:txBody>
          <a:bodyPr/>
          <a:lstStyle/>
          <a:p>
            <a:endParaRPr lang="cs-CZ"/>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p:txBody>
          <a:bodyPr anchor="t">
            <a:normAutofit fontScale="90000"/>
          </a:bodyPr>
          <a:lstStyle/>
          <a:p>
            <a:r>
              <a:rPr lang="cs-CZ"/>
              <a:t>Aktéři – role, interní účty a organizace (RIO)</a:t>
            </a:r>
            <a:br>
              <a:rPr lang="cs-CZ" sz="1800" b="1">
                <a:solidFill>
                  <a:srgbClr val="14B1E7"/>
                </a:solidFill>
                <a:effectLst/>
                <a:latin typeface="Calibri Light" panose="020F0302020204030204" pitchFamily="34" charset="0"/>
                <a:ea typeface="Yu Gothic Light" panose="020B0300000000000000" pitchFamily="34" charset="-128"/>
                <a:cs typeface="Times New Roman" panose="02020603050405020304" pitchFamily="18" charset="0"/>
              </a:rPr>
            </a:br>
            <a:endParaRPr lang="cs-CZ"/>
          </a:p>
        </p:txBody>
      </p:sp>
      <p:sp>
        <p:nvSpPr>
          <p:cNvPr id="10" name="Text Placeholder 3">
            <a:extLst>
              <a:ext uri="{FF2B5EF4-FFF2-40B4-BE49-F238E27FC236}">
                <a16:creationId xmlns:a16="http://schemas.microsoft.com/office/drawing/2014/main" id="{8231BF77-8A93-3545-DB89-D92E1A58BCB1}"/>
              </a:ext>
            </a:extLst>
          </p:cNvPr>
          <p:cNvSpPr>
            <a:spLocks noGrp="1"/>
          </p:cNvSpPr>
          <p:nvPr>
            <p:ph idx="1"/>
          </p:nvPr>
        </p:nvSpPr>
        <p:spPr/>
        <p:txBody>
          <a:bodyPr>
            <a:normAutofit fontScale="70000" lnSpcReduction="20000"/>
          </a:bodyPr>
          <a:lstStyle/>
          <a:p>
            <a:pPr marL="0" indent="0" algn="just">
              <a:lnSpc>
                <a:spcPct val="107000"/>
              </a:lnSpc>
              <a:spcBef>
                <a:spcPts val="300"/>
              </a:spcBef>
              <a:spcAft>
                <a:spcPts val="300"/>
              </a:spcAft>
              <a:buNone/>
            </a:pPr>
            <a:r>
              <a:rPr lang="cs-CZ" b="1">
                <a:effectLst/>
                <a:latin typeface="Calibri" panose="020F0502020204030204" pitchFamily="34" charset="0"/>
                <a:ea typeface="Times New Roman" panose="02020603050405020304" pitchFamily="18" charset="0"/>
                <a:cs typeface="Times New Roman" panose="02020603050405020304" pitchFamily="18" charset="0"/>
              </a:rPr>
              <a:t>Organizace</a:t>
            </a:r>
            <a:r>
              <a:rPr lang="cs-CZ" sz="1800" b="1">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07000"/>
              </a:lnSpc>
              <a:spcAft>
                <a:spcPts val="0"/>
              </a:spcAft>
              <a:buNone/>
            </a:pPr>
            <a:r>
              <a:rPr lang="cs-CZ" sz="1800" i="1">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př:. Ministerstvo vnitra</a:t>
            </a:r>
          </a:p>
          <a:p>
            <a:pPr marL="180975" indent="-180975" algn="just">
              <a:lnSpc>
                <a:spcPct val="107000"/>
              </a:lnSpc>
              <a:spcAft>
                <a:spcPts val="0"/>
              </a:spcAft>
            </a:pPr>
            <a:r>
              <a:rPr lang="cs-CZ" sz="1800">
                <a:effectLst/>
                <a:latin typeface="Calibri" panose="020F0502020204030204" pitchFamily="34" charset="0"/>
                <a:ea typeface="Times New Roman" panose="02020603050405020304" pitchFamily="18" charset="0"/>
                <a:cs typeface="Times New Roman" panose="02020603050405020304" pitchFamily="18" charset="0"/>
              </a:rPr>
              <a:t>Organizace interního uživatelského účtu s vazbou na legislativní proces</a:t>
            </a:r>
          </a:p>
          <a:p>
            <a:pPr marL="180975" indent="-180975" algn="just">
              <a:lnSpc>
                <a:spcPct val="107000"/>
              </a:lnSpc>
              <a:spcAft>
                <a:spcPts val="0"/>
              </a:spcAft>
            </a:pPr>
            <a:r>
              <a:rPr lang="cs-CZ" sz="1800">
                <a:latin typeface="Calibri" panose="020F0502020204030204" pitchFamily="34" charset="0"/>
                <a:ea typeface="Times New Roman" panose="02020603050405020304" pitchFamily="18" charset="0"/>
                <a:cs typeface="Times New Roman" panose="02020603050405020304" pitchFamily="18" charset="0"/>
              </a:rPr>
              <a:t>Řadí se mezi ně </a:t>
            </a:r>
            <a:r>
              <a:rPr lang="cs-CZ" sz="1800">
                <a:effectLst/>
                <a:latin typeface="Calibri" panose="020F0502020204030204" pitchFamily="34" charset="0"/>
                <a:ea typeface="Times New Roman" panose="02020603050405020304" pitchFamily="18" charset="0"/>
                <a:cs typeface="Times New Roman" panose="02020603050405020304" pitchFamily="18" charset="0"/>
              </a:rPr>
              <a:t>i tzv. organizační útvary </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1800">
                <a:latin typeface="Calibri" panose="020F0502020204030204" pitchFamily="34" charset="0"/>
                <a:cs typeface="Times New Roman" panose="02020603050405020304" pitchFamily="18" charset="0"/>
              </a:rPr>
              <a:t>jsou to samostatné části organizace</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1800">
                <a:latin typeface="Calibri" panose="020F0502020204030204" pitchFamily="34" charset="0"/>
                <a:cs typeface="Times New Roman" panose="02020603050405020304" pitchFamily="18" charset="0"/>
              </a:rPr>
              <a:t>v </a:t>
            </a:r>
            <a:r>
              <a:rPr lang="cs-CZ" sz="1800" err="1">
                <a:latin typeface="Calibri" panose="020F0502020204030204" pitchFamily="34" charset="0"/>
                <a:cs typeface="Times New Roman" panose="02020603050405020304" pitchFamily="18" charset="0"/>
              </a:rPr>
              <a:t>eSeL</a:t>
            </a:r>
            <a:r>
              <a:rPr lang="cs-CZ" sz="1800">
                <a:latin typeface="Calibri" panose="020F0502020204030204" pitchFamily="34" charset="0"/>
                <a:cs typeface="Times New Roman" panose="02020603050405020304" pitchFamily="18" charset="0"/>
              </a:rPr>
              <a:t> vystupují samostatně (např. Redakce sbírky, Legislativní rada vlády, ….) </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1800">
                <a:latin typeface="Calibri" panose="020F0502020204030204" pitchFamily="34" charset="0"/>
                <a:cs typeface="Times New Roman" panose="02020603050405020304" pitchFamily="18" charset="0"/>
              </a:rPr>
              <a:t>mohou být spravovány nadřazenou organizací (tj. pod kterou útvar spadá)</a:t>
            </a:r>
          </a:p>
          <a:p>
            <a:pPr marL="180975" indent="-180975" algn="just">
              <a:lnSpc>
                <a:spcPct val="107000"/>
              </a:lnSpc>
              <a:spcAft>
                <a:spcPts val="0"/>
              </a:spcAft>
            </a:pPr>
            <a:r>
              <a:rPr lang="cs-CZ" sz="1800">
                <a:effectLst/>
                <a:latin typeface="Calibri" panose="020F0502020204030204" pitchFamily="34" charset="0"/>
                <a:ea typeface="Times New Roman" panose="02020603050405020304" pitchFamily="18" charset="0"/>
                <a:cs typeface="Times New Roman" panose="02020603050405020304" pitchFamily="18" charset="0"/>
              </a:rPr>
              <a:t>Existují i tzv. spravované organizace</a:t>
            </a:r>
          </a:p>
          <a:p>
            <a:pPr marL="573750" lvl="2" indent="-285750" algn="just">
              <a:lnSpc>
                <a:spcPct val="107000"/>
              </a:lnSpc>
              <a:spcAft>
                <a:spcPts val="0"/>
              </a:spcAft>
              <a:buClr>
                <a:schemeClr val="accent4"/>
              </a:buClr>
              <a:buSzPct val="100000"/>
              <a:buFont typeface="Courier New" panose="02070309020205020404" pitchFamily="49" charset="0"/>
              <a:buChar char="o"/>
            </a:pPr>
            <a:r>
              <a:rPr lang="cs-CZ" sz="1900">
                <a:latin typeface="Calibri" panose="020F0502020204030204" pitchFamily="34" charset="0"/>
                <a:cs typeface="Times New Roman" panose="02020603050405020304" pitchFamily="18" charset="0"/>
              </a:rPr>
              <a:t>mají své IČ, ale jsou spravovány v rámci </a:t>
            </a:r>
            <a:r>
              <a:rPr lang="cs-CZ" sz="1900" err="1">
                <a:latin typeface="Calibri" panose="020F0502020204030204" pitchFamily="34" charset="0"/>
                <a:cs typeface="Times New Roman" panose="02020603050405020304" pitchFamily="18" charset="0"/>
              </a:rPr>
              <a:t>eSeL</a:t>
            </a:r>
            <a:r>
              <a:rPr lang="cs-CZ" sz="1900">
                <a:latin typeface="Calibri" panose="020F0502020204030204" pitchFamily="34" charset="0"/>
                <a:cs typeface="Times New Roman" panose="02020603050405020304" pitchFamily="18" charset="0"/>
              </a:rPr>
              <a:t> jinou organizací</a:t>
            </a:r>
          </a:p>
          <a:p>
            <a:pPr marL="395288" lvl="1" indent="0" algn="just">
              <a:lnSpc>
                <a:spcPct val="107000"/>
              </a:lnSpc>
              <a:spcAft>
                <a:spcPts val="0"/>
              </a:spcAft>
              <a:buNone/>
            </a:pPr>
            <a:endParaRPr lang="cs-CZ" sz="1500">
              <a:latin typeface="Calibri" panose="020F0502020204030204" pitchFamily="34" charset="0"/>
              <a:cs typeface="Times New Roman" panose="02020603050405020304" pitchFamily="18" charset="0"/>
            </a:endParaRPr>
          </a:p>
          <a:p>
            <a:pPr marL="0" indent="0" algn="just">
              <a:lnSpc>
                <a:spcPct val="107000"/>
              </a:lnSpc>
              <a:spcBef>
                <a:spcPts val="300"/>
              </a:spcBef>
              <a:spcAft>
                <a:spcPts val="300"/>
              </a:spcAft>
              <a:buNone/>
            </a:pPr>
            <a:r>
              <a:rPr lang="cs-CZ" b="1" err="1">
                <a:effectLst/>
                <a:latin typeface="Calibri" panose="020F0502020204030204" pitchFamily="34" charset="0"/>
                <a:ea typeface="Times New Roman" panose="02020603050405020304" pitchFamily="18" charset="0"/>
                <a:cs typeface="Times New Roman" panose="02020603050405020304" pitchFamily="18" charset="0"/>
              </a:rPr>
              <a:t>UzivatelskyUcet</a:t>
            </a:r>
            <a:r>
              <a:rPr lang="cs-CZ" b="1">
                <a:effectLst/>
                <a:latin typeface="Calibri" panose="020F0502020204030204" pitchFamily="34" charset="0"/>
                <a:ea typeface="Times New Roman" panose="02020603050405020304" pitchFamily="18" charset="0"/>
                <a:cs typeface="Times New Roman" panose="02020603050405020304" pitchFamily="18" charset="0"/>
              </a:rPr>
              <a:t> (UU) </a:t>
            </a:r>
          </a:p>
          <a:p>
            <a:pPr marL="0" indent="0" algn="just">
              <a:lnSpc>
                <a:spcPct val="107000"/>
              </a:lnSpc>
              <a:spcAft>
                <a:spcPts val="0"/>
              </a:spcAft>
              <a:buNone/>
            </a:pPr>
            <a:r>
              <a:rPr lang="cs-CZ" sz="1800" i="1">
                <a:solidFill>
                  <a:srgbClr val="00B0F0"/>
                </a:solidFill>
                <a:latin typeface="Calibri" panose="020F0502020204030204" pitchFamily="34" charset="0"/>
                <a:cs typeface="Times New Roman" panose="02020603050405020304" pitchFamily="18" charset="0"/>
              </a:rPr>
              <a:t>př.: </a:t>
            </a:r>
            <a:r>
              <a:rPr lang="cs-CZ" sz="1800" i="1" err="1">
                <a:solidFill>
                  <a:srgbClr val="00B0F0"/>
                </a:solidFill>
                <a:latin typeface="Calibri" panose="020F0502020204030204" pitchFamily="34" charset="0"/>
                <a:cs typeface="Times New Roman" panose="02020603050405020304" pitchFamily="18" charset="0"/>
              </a:rPr>
              <a:t>novak.karel</a:t>
            </a:r>
            <a:endParaRPr lang="cs-CZ" sz="1800" i="1">
              <a:solidFill>
                <a:srgbClr val="00B0F0"/>
              </a:solidFill>
              <a:latin typeface="Calibri" panose="020F0502020204030204" pitchFamily="34" charset="0"/>
              <a:cs typeface="Times New Roman" panose="02020603050405020304" pitchFamily="18" charset="0"/>
            </a:endParaRPr>
          </a:p>
          <a:p>
            <a:pPr marL="180975" indent="-180975" algn="just">
              <a:lnSpc>
                <a:spcPct val="107000"/>
              </a:lnSpc>
              <a:spcAft>
                <a:spcPts val="0"/>
              </a:spcAft>
            </a:pPr>
            <a:r>
              <a:rPr lang="cs-CZ" sz="1800">
                <a:latin typeface="Calibri" panose="020F0502020204030204" pitchFamily="34" charset="0"/>
                <a:cs typeface="Times New Roman" panose="02020603050405020304" pitchFamily="18" charset="0"/>
              </a:rPr>
              <a:t>Interní účet uživatele z JIP/KAAS</a:t>
            </a:r>
          </a:p>
          <a:p>
            <a:pPr marL="180975" indent="-180975" algn="just">
              <a:lnSpc>
                <a:spcPct val="107000"/>
              </a:lnSpc>
              <a:spcAft>
                <a:spcPts val="0"/>
              </a:spcAft>
            </a:pPr>
            <a:r>
              <a:rPr lang="cs-CZ" sz="1800">
                <a:latin typeface="Calibri" panose="020F0502020204030204" pitchFamily="34" charset="0"/>
                <a:cs typeface="Times New Roman" panose="02020603050405020304" pitchFamily="18" charset="0"/>
              </a:rPr>
              <a:t>Má přidělenu přístupovou roli účastníka legislativního procesu eSeL</a:t>
            </a:r>
          </a:p>
          <a:p>
            <a:pPr marL="180975" indent="-180975" algn="just">
              <a:lnSpc>
                <a:spcPct val="107000"/>
              </a:lnSpc>
              <a:spcAft>
                <a:spcPts val="0"/>
              </a:spcAft>
            </a:pPr>
            <a:r>
              <a:rPr lang="cs-CZ" sz="1800">
                <a:latin typeface="Calibri" panose="020F0502020204030204" pitchFamily="34" charset="0"/>
                <a:cs typeface="Times New Roman" panose="02020603050405020304" pitchFamily="18" charset="0"/>
              </a:rPr>
              <a:t>Každý UU spadá právě pod jednu organizaci</a:t>
            </a:r>
          </a:p>
          <a:p>
            <a:pPr marL="180975" indent="-180975" algn="just">
              <a:lnSpc>
                <a:spcPct val="107000"/>
              </a:lnSpc>
              <a:spcAft>
                <a:spcPts val="0"/>
              </a:spcAft>
            </a:pPr>
            <a:r>
              <a:rPr lang="cs-CZ" sz="1800">
                <a:latin typeface="Calibri" panose="020F0502020204030204" pitchFamily="34" charset="0"/>
                <a:cs typeface="Times New Roman" panose="02020603050405020304" pitchFamily="18" charset="0"/>
              </a:rPr>
              <a:t>Je aktérem, tj. může vystupovat v rámci oprávnění</a:t>
            </a:r>
          </a:p>
          <a:p>
            <a:pPr marL="180975" indent="-180975" algn="just">
              <a:lnSpc>
                <a:spcPct val="107000"/>
              </a:lnSpc>
              <a:spcAft>
                <a:spcPts val="0"/>
              </a:spcAft>
            </a:pPr>
            <a:r>
              <a:rPr lang="cs-CZ" sz="1800">
                <a:latin typeface="Calibri" panose="020F0502020204030204" pitchFamily="34" charset="0"/>
                <a:cs typeface="Times New Roman" panose="02020603050405020304" pitchFamily="18" charset="0"/>
              </a:rPr>
              <a:t>Uchovává detailní informace o uživateli</a:t>
            </a:r>
          </a:p>
        </p:txBody>
      </p:sp>
      <p:sp>
        <p:nvSpPr>
          <p:cNvPr id="6" name="Zástupný obsah 5">
            <a:extLst>
              <a:ext uri="{FF2B5EF4-FFF2-40B4-BE49-F238E27FC236}">
                <a16:creationId xmlns:a16="http://schemas.microsoft.com/office/drawing/2014/main" id="{2260389B-1662-D10B-605E-3BA8ACB81A41}"/>
              </a:ext>
            </a:extLst>
          </p:cNvPr>
          <p:cNvSpPr>
            <a:spLocks noGrp="1"/>
          </p:cNvSpPr>
          <p:nvPr>
            <p:ph idx="14"/>
          </p:nvPr>
        </p:nvSpPr>
        <p:spPr/>
        <p:txBody>
          <a:bodyPr>
            <a:normAutofit fontScale="92500" lnSpcReduction="10000"/>
          </a:bodyPr>
          <a:lstStyle/>
          <a:p>
            <a:pPr marL="0" indent="0" algn="just">
              <a:lnSpc>
                <a:spcPct val="107000"/>
              </a:lnSpc>
              <a:spcBef>
                <a:spcPts val="300"/>
              </a:spcBef>
              <a:spcAft>
                <a:spcPts val="300"/>
              </a:spcAft>
              <a:buNone/>
            </a:pPr>
            <a:r>
              <a:rPr lang="cs-CZ" sz="1500" b="1" err="1">
                <a:effectLst/>
                <a:latin typeface="Calibri" panose="020F0502020204030204" pitchFamily="34" charset="0"/>
                <a:ea typeface="Times New Roman" panose="02020603050405020304" pitchFamily="18" charset="0"/>
                <a:cs typeface="Times New Roman" panose="02020603050405020304" pitchFamily="18" charset="0"/>
              </a:rPr>
              <a:t>FunkcniRole</a:t>
            </a:r>
            <a:r>
              <a:rPr lang="cs-CZ" sz="1500" b="1">
                <a:effectLst/>
                <a:latin typeface="Calibri" panose="020F0502020204030204" pitchFamily="34" charset="0"/>
                <a:ea typeface="Times New Roman" panose="02020603050405020304" pitchFamily="18" charset="0"/>
                <a:cs typeface="Times New Roman" panose="02020603050405020304" pitchFamily="18" charset="0"/>
              </a:rPr>
              <a:t> (FR) </a:t>
            </a:r>
          </a:p>
          <a:p>
            <a:pPr marL="0" indent="0" algn="just">
              <a:lnSpc>
                <a:spcPct val="107000"/>
              </a:lnSpc>
              <a:spcAft>
                <a:spcPts val="0"/>
              </a:spcAft>
              <a:buNone/>
            </a:pPr>
            <a:r>
              <a:rPr lang="cs-CZ" sz="1400" i="1">
                <a:solidFill>
                  <a:srgbClr val="00B0F0"/>
                </a:solidFill>
                <a:latin typeface="Calibri" panose="020F0502020204030204" pitchFamily="34" charset="0"/>
                <a:cs typeface="Times New Roman" panose="02020603050405020304" pitchFamily="18" charset="0"/>
              </a:rPr>
              <a:t>př.: Role ministra</a:t>
            </a:r>
          </a:p>
          <a:p>
            <a:pPr marL="180975" indent="-180975" algn="just">
              <a:lnSpc>
                <a:spcPct val="107000"/>
              </a:lnSpc>
              <a:spcAft>
                <a:spcPts val="0"/>
              </a:spcAft>
            </a:pPr>
            <a:r>
              <a:rPr lang="cs-CZ" sz="1400">
                <a:latin typeface="Calibri" panose="020F0502020204030204" pitchFamily="34" charset="0"/>
                <a:cs typeface="Times New Roman" panose="02020603050405020304" pitchFamily="18" charset="0"/>
              </a:rPr>
              <a:t>Představuje nějakou pozici nebo oddělení (odbor) v organizaci</a:t>
            </a:r>
            <a:r>
              <a:rPr lang="cs-CZ" sz="1400">
                <a:effectLst/>
                <a:latin typeface="Calibri" panose="020F0502020204030204" pitchFamily="34" charset="0"/>
                <a:ea typeface="Times New Roman" panose="02020603050405020304" pitchFamily="18" charset="0"/>
                <a:cs typeface="Times New Roman" panose="02020603050405020304" pitchFamily="18" charset="0"/>
              </a:rPr>
              <a:t> s vazbou na legislativní proces </a:t>
            </a:r>
          </a:p>
          <a:p>
            <a:pPr marL="538163" lvl="1" indent="-142875" algn="just">
              <a:lnSpc>
                <a:spcPct val="107000"/>
              </a:lnSpc>
              <a:spcAft>
                <a:spcPts val="0"/>
              </a:spcAft>
              <a:buFont typeface="Courier New" panose="02070309020205020404" pitchFamily="49" charset="0"/>
              <a:buChar char="o"/>
            </a:pPr>
            <a:r>
              <a:rPr lang="cs-CZ" sz="1400">
                <a:latin typeface="Calibri" panose="020F0502020204030204" pitchFamily="34" charset="0"/>
                <a:cs typeface="Times New Roman" panose="02020603050405020304" pitchFamily="18" charset="0"/>
              </a:rPr>
              <a:t>např. role ministra, role poslance, organizační jednotka, člen výboru, nejvyšší vedoucí organizace,…. </a:t>
            </a:r>
          </a:p>
          <a:p>
            <a:pPr marL="180975" indent="-180975" algn="just">
              <a:lnSpc>
                <a:spcPct val="107000"/>
              </a:lnSpc>
              <a:spcAft>
                <a:spcPts val="0"/>
              </a:spcAft>
            </a:pPr>
            <a:r>
              <a:rPr lang="cs-CZ" sz="1400">
                <a:latin typeface="Calibri" panose="020F0502020204030204" pitchFamily="34" charset="0"/>
                <a:cs typeface="Times New Roman" panose="02020603050405020304" pitchFamily="18" charset="0"/>
              </a:rPr>
              <a:t>Je obecná, neváže se na konkrétní organizaci</a:t>
            </a:r>
          </a:p>
          <a:p>
            <a:pPr marL="180975" indent="-180975" algn="just">
              <a:lnSpc>
                <a:spcPct val="107000"/>
              </a:lnSpc>
              <a:spcAft>
                <a:spcPts val="0"/>
              </a:spcAft>
            </a:pPr>
            <a:r>
              <a:rPr lang="cs-CZ" sz="1400">
                <a:latin typeface="Calibri" panose="020F0502020204030204" pitchFamily="34" charset="0"/>
                <a:cs typeface="Times New Roman" panose="02020603050405020304" pitchFamily="18" charset="0"/>
              </a:rPr>
              <a:t>Jedná se o šablonu, tj.:</a:t>
            </a:r>
          </a:p>
          <a:p>
            <a:pPr marL="538163" lvl="1" indent="-142875" algn="just">
              <a:lnSpc>
                <a:spcPct val="107000"/>
              </a:lnSpc>
              <a:spcAft>
                <a:spcPts val="0"/>
              </a:spcAft>
              <a:buFont typeface="Courier New" panose="02070309020205020404" pitchFamily="49" charset="0"/>
              <a:buChar char="o"/>
            </a:pPr>
            <a:r>
              <a:rPr lang="cs-CZ" sz="1400">
                <a:latin typeface="Calibri" panose="020F0502020204030204" pitchFamily="34" charset="0"/>
                <a:cs typeface="Times New Roman" panose="02020603050405020304" pitchFamily="18" charset="0"/>
              </a:rPr>
              <a:t>definuje seznam činností jednotlivých FR (činnostních rolí), </a:t>
            </a:r>
          </a:p>
          <a:p>
            <a:pPr marL="180975" lvl="0" indent="-180975" algn="just" fontAlgn="ctr">
              <a:lnSpc>
                <a:spcPct val="107000"/>
              </a:lnSpc>
              <a:spcAft>
                <a:spcPts val="0"/>
              </a:spcAft>
            </a:pPr>
            <a:r>
              <a:rPr lang="cs-CZ" sz="1400">
                <a:latin typeface="Calibri" panose="020F0502020204030204" pitchFamily="34" charset="0"/>
                <a:cs typeface="Times New Roman" panose="02020603050405020304" pitchFamily="18" charset="0"/>
              </a:rPr>
              <a:t>Typy FR:</a:t>
            </a:r>
          </a:p>
          <a:p>
            <a:pPr marL="538163" lvl="1" indent="-142875" algn="just" fontAlgn="ctr">
              <a:lnSpc>
                <a:spcPct val="107000"/>
              </a:lnSpc>
              <a:spcAft>
                <a:spcPts val="0"/>
              </a:spcAft>
              <a:buFont typeface="Courier New" panose="02070309020205020404" pitchFamily="49" charset="0"/>
              <a:buChar char="o"/>
            </a:pPr>
            <a:r>
              <a:rPr lang="cs-CZ" sz="1400" b="1">
                <a:latin typeface="Calibri" panose="020F0502020204030204" pitchFamily="34" charset="0"/>
                <a:cs typeface="Times New Roman" panose="02020603050405020304" pitchFamily="18" charset="0"/>
              </a:rPr>
              <a:t>unikátní</a:t>
            </a:r>
            <a:r>
              <a:rPr lang="cs-CZ" sz="1400">
                <a:latin typeface="Calibri" panose="020F0502020204030204" pitchFamily="34" charset="0"/>
                <a:cs typeface="Times New Roman" panose="02020603050405020304" pitchFamily="18" charset="0"/>
              </a:rPr>
              <a:t>, tj. existují pouze v jedné organizaci (typicky prezident)</a:t>
            </a:r>
          </a:p>
          <a:p>
            <a:pPr marL="538163" lvl="1" indent="-142875" algn="just" fontAlgn="ctr">
              <a:lnSpc>
                <a:spcPct val="107000"/>
              </a:lnSpc>
              <a:spcAft>
                <a:spcPts val="0"/>
              </a:spcAft>
              <a:buFont typeface="Courier New" panose="02070309020205020404" pitchFamily="49" charset="0"/>
              <a:buChar char="o"/>
            </a:pPr>
            <a:r>
              <a:rPr lang="cs-CZ" sz="1400" b="1">
                <a:latin typeface="Calibri" panose="020F0502020204030204" pitchFamily="34" charset="0"/>
                <a:cs typeface="Times New Roman" panose="02020603050405020304" pitchFamily="18" charset="0"/>
              </a:rPr>
              <a:t>neunikátní</a:t>
            </a:r>
            <a:r>
              <a:rPr lang="cs-CZ" sz="1400">
                <a:latin typeface="Calibri" panose="020F0502020204030204" pitchFamily="34" charset="0"/>
                <a:cs typeface="Times New Roman" panose="02020603050405020304" pitchFamily="18" charset="0"/>
              </a:rPr>
              <a:t>, tj. existují ve více organizacích (typicky ministr), tzn. pro vyhledání aktéra je nutné znát i danou organizaci</a:t>
            </a:r>
          </a:p>
          <a:p>
            <a:pPr marL="538163" lvl="1" indent="-142875" algn="just" fontAlgn="ctr">
              <a:lnSpc>
                <a:spcPct val="107000"/>
              </a:lnSpc>
              <a:spcAft>
                <a:spcPts val="0"/>
              </a:spcAft>
              <a:buFont typeface="Courier New" panose="02070309020205020404" pitchFamily="49" charset="0"/>
              <a:buChar char="o"/>
            </a:pPr>
            <a:r>
              <a:rPr lang="cs-CZ" sz="1400" b="1">
                <a:latin typeface="Calibri" panose="020F0502020204030204" pitchFamily="34" charset="0"/>
                <a:cs typeface="Times New Roman" panose="02020603050405020304" pitchFamily="18" charset="0"/>
              </a:rPr>
              <a:t>skupinová</a:t>
            </a:r>
            <a:r>
              <a:rPr lang="cs-CZ" sz="1400">
                <a:latin typeface="Calibri" panose="020F0502020204030204" pitchFamily="34" charset="0"/>
                <a:cs typeface="Times New Roman" panose="02020603050405020304" pitchFamily="18" charset="0"/>
              </a:rPr>
              <a:t>, tj. takové FR je současně přiřazeno více uživatelských účtů (typicky výbory, komise, oddělení, odbory, sekretariáty)</a:t>
            </a:r>
          </a:p>
          <a:p>
            <a:pPr marL="538163" lvl="1" indent="-142875" algn="just" fontAlgn="ctr">
              <a:lnSpc>
                <a:spcPct val="107000"/>
              </a:lnSpc>
              <a:spcAft>
                <a:spcPts val="0"/>
              </a:spcAft>
              <a:buFont typeface="Courier New" panose="02070309020205020404" pitchFamily="49" charset="0"/>
              <a:buChar char="o"/>
            </a:pPr>
            <a:r>
              <a:rPr lang="cs-CZ" sz="1400" b="1">
                <a:latin typeface="Calibri" panose="020F0502020204030204" pitchFamily="34" charset="0"/>
                <a:cs typeface="Times New Roman" panose="02020603050405020304" pitchFamily="18" charset="0"/>
              </a:rPr>
              <a:t>administrační</a:t>
            </a:r>
            <a:r>
              <a:rPr lang="cs-CZ" sz="1400">
                <a:latin typeface="Calibri" panose="020F0502020204030204" pitchFamily="34" charset="0"/>
                <a:cs typeface="Times New Roman" panose="02020603050405020304" pitchFamily="18" charset="0"/>
              </a:rPr>
              <a:t>, tj. je spravovaná pouze systémovým administrátorem (Správce portálu) a slouží zejména pro administrační funkce</a:t>
            </a:r>
          </a:p>
          <a:p>
            <a:pPr marL="538163" lvl="1" indent="-142875" algn="just">
              <a:lnSpc>
                <a:spcPct val="107000"/>
              </a:lnSpc>
              <a:spcAft>
                <a:spcPts val="0"/>
              </a:spcAft>
              <a:buFont typeface="Courier New" panose="02070309020205020404" pitchFamily="49" charset="0"/>
              <a:buChar char="o"/>
            </a:pPr>
            <a:r>
              <a:rPr lang="cs-CZ" sz="1400" b="1">
                <a:latin typeface="Calibri" panose="020F0502020204030204" pitchFamily="34" charset="0"/>
                <a:cs typeface="Times New Roman" panose="02020603050405020304" pitchFamily="18" charset="0"/>
              </a:rPr>
              <a:t>kořenová</a:t>
            </a:r>
            <a:r>
              <a:rPr lang="cs-CZ" sz="1400">
                <a:latin typeface="Calibri" panose="020F0502020204030204" pitchFamily="34" charset="0"/>
                <a:cs typeface="Times New Roman" panose="02020603050405020304" pitchFamily="18" charset="0"/>
              </a:rPr>
              <a:t>, tj. představuje celou organizaci (Organizace)</a:t>
            </a:r>
          </a:p>
          <a:p>
            <a:endParaRPr lang="cs-CZ"/>
          </a:p>
        </p:txBody>
      </p:sp>
    </p:spTree>
    <p:extLst>
      <p:ext uri="{BB962C8B-B14F-4D97-AF65-F5344CB8AC3E}">
        <p14:creationId xmlns:p14="http://schemas.microsoft.com/office/powerpoint/2010/main" val="502292834"/>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50</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Uživatelské účty</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715866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51</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Uživatelské účty</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a:lnSpc>
                <a:spcPct val="107000"/>
              </a:lnSpc>
              <a:spcBef>
                <a:spcPts val="300"/>
              </a:spcBef>
              <a:spcAft>
                <a:spcPts val="300"/>
              </a:spcAft>
            </a:pPr>
            <a:r>
              <a:rPr lang="cs-CZ" sz="1800">
                <a:latin typeface="Calibri" panose="020F0502020204030204" pitchFamily="34" charset="0"/>
                <a:cs typeface="Calibri" panose="020F0502020204030204" pitchFamily="34" charset="0"/>
              </a:rPr>
              <a:t>Funkcionalita slouží pro správu uživatelských účtů organizace</a:t>
            </a:r>
          </a:p>
          <a:p>
            <a:pPr>
              <a:lnSpc>
                <a:spcPct val="107000"/>
              </a:lnSpc>
              <a:spcBef>
                <a:spcPts val="300"/>
              </a:spcBef>
              <a:spcAft>
                <a:spcPts val="300"/>
              </a:spcAft>
            </a:pPr>
            <a:r>
              <a:rPr lang="cs-CZ" sz="1800">
                <a:latin typeface="Calibri" panose="020F0502020204030204" pitchFamily="34" charset="0"/>
                <a:cs typeface="Calibri" panose="020F0502020204030204" pitchFamily="34" charset="0"/>
              </a:rPr>
              <a:t>Uživatelské účty se zde nevytvářejí, jsou importovány z JIP/KAAS</a:t>
            </a:r>
          </a:p>
          <a:p>
            <a:pPr>
              <a:lnSpc>
                <a:spcPct val="107000"/>
              </a:lnSpc>
              <a:spcBef>
                <a:spcPts val="300"/>
              </a:spcBef>
              <a:spcAft>
                <a:spcPts val="300"/>
              </a:spcAft>
            </a:pPr>
            <a:r>
              <a:rPr lang="cs-CZ" sz="1800">
                <a:latin typeface="Calibri" panose="020F0502020204030204" pitchFamily="34" charset="0"/>
                <a:cs typeface="Calibri" panose="020F0502020204030204" pitchFamily="34" charset="0"/>
              </a:rPr>
              <a:t>Správa poskytuje následující funkcionality:</a:t>
            </a:r>
          </a:p>
          <a:p>
            <a:pPr lvl="1" fontAlgn="ctr">
              <a:buFont typeface="Courier New" panose="02070309020205020404" pitchFamily="49" charset="0"/>
              <a:buChar char="o"/>
              <a:tabLst>
                <a:tab pos="400685" algn="l"/>
              </a:tabLst>
            </a:pPr>
            <a:r>
              <a:rPr lang="cs-CZ" sz="1800"/>
              <a:t>zobrazení seznamu uživatelských účtů v organizaci </a:t>
            </a:r>
            <a:r>
              <a:rPr lang="cs-CZ" sz="1800">
                <a:solidFill>
                  <a:srgbClr val="FF0000"/>
                </a:solidFill>
              </a:rPr>
              <a:t>(1)</a:t>
            </a:r>
          </a:p>
          <a:p>
            <a:pPr lvl="1" fontAlgn="ctr">
              <a:buFont typeface="Courier New" panose="02070309020205020404" pitchFamily="49" charset="0"/>
              <a:buChar char="o"/>
              <a:tabLst>
                <a:tab pos="400685" algn="l"/>
              </a:tabLst>
            </a:pPr>
            <a:r>
              <a:rPr lang="cs-CZ" sz="1800"/>
              <a:t>filtrování seznamu uživatelských účtů dle jména uživatele, login jména, příznaků: nový, zrušený, blokovaný </a:t>
            </a:r>
            <a:r>
              <a:rPr lang="cs-CZ" sz="1800">
                <a:solidFill>
                  <a:srgbClr val="FF0000"/>
                </a:solidFill>
              </a:rPr>
              <a:t>(2)</a:t>
            </a:r>
          </a:p>
          <a:p>
            <a:pPr lvl="2" fontAlgn="ctr">
              <a:buFont typeface="Wingdings" panose="05000000000000000000" pitchFamily="2" charset="2"/>
              <a:buChar char="§"/>
              <a:tabLst>
                <a:tab pos="400685" algn="l"/>
              </a:tabLst>
            </a:pPr>
            <a:r>
              <a:rPr lang="cs-CZ" sz="1600"/>
              <a:t>nový = uživatel nově importován z JIP/KAAS a nemá přidělené žádné funkce</a:t>
            </a:r>
          </a:p>
          <a:p>
            <a:pPr marL="1257300" lvl="4" indent="-233363" defTabSz="1257300" fontAlgn="ctr">
              <a:spcBef>
                <a:spcPts val="0"/>
              </a:spcBef>
              <a:spcAft>
                <a:spcPts val="600"/>
              </a:spcAft>
              <a:tabLst>
                <a:tab pos="400050" algn="l"/>
                <a:tab pos="1343025" algn="l"/>
              </a:tabLst>
            </a:pPr>
            <a:r>
              <a:rPr lang="cs-CZ" sz="1400"/>
              <a:t>administrátor musí po importu takový uživatelský účet zařadit do příslušného útvaru – pokud má organizace více organizačních útvarů – a následně mu přiřadit příslušné funkce (funkční role organizace)</a:t>
            </a:r>
          </a:p>
          <a:p>
            <a:pPr marL="1257300" lvl="4" indent="-233363" defTabSz="1257300" fontAlgn="ctr">
              <a:spcBef>
                <a:spcPts val="0"/>
              </a:spcBef>
              <a:spcAft>
                <a:spcPts val="600"/>
              </a:spcAft>
              <a:tabLst>
                <a:tab pos="400050" algn="l"/>
                <a:tab pos="1343025" algn="l"/>
              </a:tabLst>
            </a:pPr>
            <a:r>
              <a:rPr lang="cs-CZ" sz="1400"/>
              <a:t>atribut je následně ručně spravován administrátorem</a:t>
            </a:r>
          </a:p>
          <a:p>
            <a:pPr lvl="2" fontAlgn="ctr">
              <a:buFont typeface="Wingdings" panose="05000000000000000000" pitchFamily="2" charset="2"/>
              <a:buChar char="§"/>
              <a:tabLst>
                <a:tab pos="400685" algn="l"/>
              </a:tabLst>
            </a:pPr>
            <a:r>
              <a:rPr lang="cs-CZ" sz="1600"/>
              <a:t>zrušený = uživatelskému účtu byla v JIP/KAAS odebrána role eSeL nebo uživatel už v JIP/KAAS vůbec není</a:t>
            </a:r>
          </a:p>
          <a:p>
            <a:pPr marL="1257300" lvl="4" indent="-233363" defTabSz="1257300" fontAlgn="ctr">
              <a:spcBef>
                <a:spcPts val="0"/>
              </a:spcBef>
              <a:spcAft>
                <a:spcPts val="600"/>
              </a:spcAft>
              <a:tabLst>
                <a:tab pos="400050" algn="l"/>
                <a:tab pos="1343025" algn="l"/>
              </a:tabLst>
            </a:pPr>
            <a:r>
              <a:rPr lang="cs-CZ" sz="1400"/>
              <a:t>pokud se opětovně v JIP/KAAS tato role tomuto účtu přidělí, příznak se zruší</a:t>
            </a:r>
          </a:p>
          <a:p>
            <a:pPr lvl="2" fontAlgn="ctr">
              <a:buFont typeface="Wingdings" panose="05000000000000000000" pitchFamily="2" charset="2"/>
              <a:buChar char="§"/>
              <a:tabLst>
                <a:tab pos="400685" algn="l"/>
              </a:tabLst>
            </a:pPr>
            <a:r>
              <a:rPr lang="cs-CZ" sz="1600"/>
              <a:t>blokovaný = účet je blokován administrátorem. Odblokovat ho může opět pouze administrátor</a:t>
            </a: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144155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52</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Uživatelské účty</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nSpc>
                <a:spcPct val="107000"/>
              </a:lnSpc>
              <a:spcBef>
                <a:spcPts val="300"/>
              </a:spcBef>
              <a:spcAft>
                <a:spcPts val="300"/>
              </a:spcAft>
              <a:buNone/>
            </a:pPr>
            <a:endParaRPr lang="cs-CZ" sz="1600"/>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5" name="Obrázek 4">
            <a:extLst>
              <a:ext uri="{FF2B5EF4-FFF2-40B4-BE49-F238E27FC236}">
                <a16:creationId xmlns:a16="http://schemas.microsoft.com/office/drawing/2014/main" id="{7362B4D4-20AA-1CE6-87BB-E3CE1FBC8759}"/>
              </a:ext>
            </a:extLst>
          </p:cNvPr>
          <p:cNvPicPr>
            <a:picLocks noChangeAspect="1"/>
          </p:cNvPicPr>
          <p:nvPr/>
        </p:nvPicPr>
        <p:blipFill>
          <a:blip r:embed="rId2"/>
          <a:stretch>
            <a:fillRect/>
          </a:stretch>
        </p:blipFill>
        <p:spPr>
          <a:xfrm>
            <a:off x="526627" y="2155804"/>
            <a:ext cx="11233584" cy="4099934"/>
          </a:xfrm>
          <a:prstGeom prst="rect">
            <a:avLst/>
          </a:prstGeom>
        </p:spPr>
      </p:pic>
    </p:spTree>
    <p:extLst>
      <p:ext uri="{BB962C8B-B14F-4D97-AF65-F5344CB8AC3E}">
        <p14:creationId xmlns:p14="http://schemas.microsoft.com/office/powerpoint/2010/main" val="1153615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53</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Uživatelské účty – synchronizace uživatelů z JIP/KAAS</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324000" lvl="1" indent="-324000">
              <a:lnSpc>
                <a:spcPct val="107000"/>
              </a:lnSpc>
              <a:spcBef>
                <a:spcPts val="300"/>
              </a:spcBef>
              <a:spcAft>
                <a:spcPts val="300"/>
              </a:spcAft>
              <a:buClr>
                <a:schemeClr val="accent4"/>
              </a:buClr>
              <a:buSzPct val="100000"/>
              <a:buFont typeface="Calibri" panose="020F0502020204030204" pitchFamily="34" charset="0"/>
              <a:buChar char="•"/>
            </a:pPr>
            <a:r>
              <a:rPr lang="cs-CZ" sz="1800" dirty="0">
                <a:latin typeface="Calibri" panose="020F0502020204030204" pitchFamily="34" charset="0"/>
                <a:cs typeface="Calibri" panose="020F0502020204030204" pitchFamily="34" charset="0"/>
              </a:rPr>
              <a:t>Funkcionalita není dostupná v rámci správy organizačního útvaru organizace </a:t>
            </a:r>
            <a:endParaRPr lang="cs-CZ" sz="1800" dirty="0">
              <a:solidFill>
                <a:srgbClr val="FF0000"/>
              </a:solidFill>
              <a:latin typeface="Calibri" panose="020F0502020204030204" pitchFamily="34" charset="0"/>
              <a:cs typeface="Calibri" panose="020F0502020204030204" pitchFamily="34" charset="0"/>
            </a:endParaRPr>
          </a:p>
          <a:p>
            <a:pPr marL="324000" lvl="1" indent="-324000">
              <a:lnSpc>
                <a:spcPct val="107000"/>
              </a:lnSpc>
              <a:spcBef>
                <a:spcPts val="300"/>
              </a:spcBef>
              <a:spcAft>
                <a:spcPts val="300"/>
              </a:spcAft>
              <a:buClr>
                <a:schemeClr val="accent4"/>
              </a:buClr>
              <a:buSzPct val="100000"/>
              <a:buFont typeface="Calibri" panose="020F0502020204030204" pitchFamily="34" charset="0"/>
              <a:buChar char="•"/>
            </a:pPr>
            <a:r>
              <a:rPr lang="cs-CZ" sz="1800" dirty="0">
                <a:latin typeface="Calibri" panose="020F0502020204030204" pitchFamily="34" charset="0"/>
                <a:cs typeface="Calibri" panose="020F0502020204030204" pitchFamily="34" charset="0"/>
              </a:rPr>
              <a:t>Při synchronizaci jsou z JIP/KAAS importovány všechny uživatelské účty </a:t>
            </a:r>
            <a:r>
              <a:rPr lang="cs-CZ" sz="1800" dirty="0">
                <a:solidFill>
                  <a:srgbClr val="FF0000"/>
                </a:solidFill>
                <a:latin typeface="Calibri" panose="020F0502020204030204" pitchFamily="34" charset="0"/>
                <a:cs typeface="Calibri" panose="020F0502020204030204" pitchFamily="34" charset="0"/>
              </a:rPr>
              <a:t>(1)</a:t>
            </a:r>
            <a:r>
              <a:rPr lang="cs-CZ" sz="1800" dirty="0">
                <a:latin typeface="Calibri" panose="020F0502020204030204" pitchFamily="34" charset="0"/>
                <a:cs typeface="Calibri" panose="020F0502020204030204" pitchFamily="34" charset="0"/>
              </a:rPr>
              <a:t>, které:</a:t>
            </a:r>
          </a:p>
          <a:p>
            <a:pPr lvl="1" fontAlgn="ctr">
              <a:buFont typeface="Courier New" panose="02070309020205020404" pitchFamily="49" charset="0"/>
              <a:buChar char="o"/>
              <a:tabLst>
                <a:tab pos="400685" algn="l"/>
              </a:tabLst>
            </a:pPr>
            <a:r>
              <a:rPr lang="cs-CZ" sz="1800" dirty="0"/>
              <a:t>jsou v JIP/KAAS přiřazeny aktuálně vybrané organizaci </a:t>
            </a:r>
          </a:p>
          <a:p>
            <a:pPr lvl="1" fontAlgn="ctr">
              <a:buFont typeface="Courier New" panose="02070309020205020404" pitchFamily="49" charset="0"/>
              <a:buChar char="o"/>
              <a:tabLst>
                <a:tab pos="400685" algn="l"/>
              </a:tabLst>
            </a:pPr>
            <a:r>
              <a:rPr lang="cs-CZ" sz="1800" dirty="0"/>
              <a:t>mají přidělenu příslušnou přístupovou </a:t>
            </a:r>
            <a:r>
              <a:rPr lang="cs-CZ" sz="1800"/>
              <a:t>roli eSeL</a:t>
            </a:r>
            <a:endParaRPr lang="cs-CZ" sz="1800" dirty="0"/>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338952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54</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Uživatelské účty – synchronizace uživatelů z JIP/KAAS</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r>
              <a:rPr lang="cs-CZ" sz="1800">
                <a:effectLst/>
                <a:latin typeface="Calibri" panose="020F0502020204030204" pitchFamily="34" charset="0"/>
                <a:ea typeface="Times New Roman" panose="02020603050405020304" pitchFamily="18" charset="0"/>
                <a:cs typeface="Calibri" panose="020F0502020204030204" pitchFamily="34" charset="0"/>
              </a:rPr>
              <a:t>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9" name="Obrázek 8">
            <a:extLst>
              <a:ext uri="{FF2B5EF4-FFF2-40B4-BE49-F238E27FC236}">
                <a16:creationId xmlns:a16="http://schemas.microsoft.com/office/drawing/2014/main" id="{BDABE499-4BB7-92C3-235F-42692B6F4976}"/>
              </a:ext>
            </a:extLst>
          </p:cNvPr>
          <p:cNvPicPr>
            <a:picLocks noChangeAspect="1"/>
          </p:cNvPicPr>
          <p:nvPr/>
        </p:nvPicPr>
        <p:blipFill>
          <a:blip r:embed="rId2"/>
          <a:stretch>
            <a:fillRect/>
          </a:stretch>
        </p:blipFill>
        <p:spPr>
          <a:xfrm>
            <a:off x="526627" y="2155804"/>
            <a:ext cx="11138746" cy="4021839"/>
          </a:xfrm>
          <a:prstGeom prst="rect">
            <a:avLst/>
          </a:prstGeom>
        </p:spPr>
      </p:pic>
    </p:spTree>
    <p:extLst>
      <p:ext uri="{BB962C8B-B14F-4D97-AF65-F5344CB8AC3E}">
        <p14:creationId xmlns:p14="http://schemas.microsoft.com/office/powerpoint/2010/main" val="399306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55</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Uživatelské účty – zobrazení detailu</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algn="just">
              <a:lnSpc>
                <a:spcPct val="107000"/>
              </a:lnSpc>
              <a:spcBef>
                <a:spcPts val="300"/>
              </a:spcBef>
              <a:spcAft>
                <a:spcPts val="300"/>
              </a:spcAft>
            </a:pPr>
            <a:r>
              <a:rPr lang="cs-CZ" sz="1800">
                <a:latin typeface="Calibri" panose="020F0502020204030204" pitchFamily="34" charset="0"/>
                <a:cs typeface="Calibri" panose="020F0502020204030204" pitchFamily="34" charset="0"/>
              </a:rPr>
              <a:t>Zobrazení detailu vybraného uživatelského účtu -&gt; správa uživatelského účtu </a:t>
            </a:r>
          </a:p>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V rámci správy uživatelského účtu jsou poskytovány následující funkcionality:</a:t>
            </a:r>
          </a:p>
          <a:p>
            <a:pPr lvl="1" fontAlgn="ctr">
              <a:buFont typeface="Courier New" panose="02070309020205020404" pitchFamily="49" charset="0"/>
              <a:buChar char="o"/>
              <a:tabLst>
                <a:tab pos="400685" algn="l"/>
              </a:tabLst>
            </a:pPr>
            <a:r>
              <a:rPr lang="cs-CZ" sz="1800"/>
              <a:t>zobrazení detailů (atributů) uživatelského účtu </a:t>
            </a:r>
            <a:r>
              <a:rPr lang="cs-CZ" sz="1800">
                <a:solidFill>
                  <a:srgbClr val="FF0000"/>
                </a:solidFill>
              </a:rPr>
              <a:t>(1)</a:t>
            </a:r>
          </a:p>
          <a:p>
            <a:pPr lvl="1" fontAlgn="ctr">
              <a:buFont typeface="Courier New" panose="02070309020205020404" pitchFamily="49" charset="0"/>
              <a:buChar char="o"/>
              <a:tabLst>
                <a:tab pos="400685" algn="l"/>
              </a:tabLst>
            </a:pPr>
            <a:r>
              <a:rPr lang="cs-CZ" sz="1800"/>
              <a:t>editace vybraných atributů uživatele: jméno, příjmení, titul před, titul za, email, telefon </a:t>
            </a:r>
            <a:r>
              <a:rPr lang="cs-CZ" sz="1800">
                <a:solidFill>
                  <a:srgbClr val="FF0000"/>
                </a:solidFill>
              </a:rPr>
              <a:t>(2)</a:t>
            </a:r>
          </a:p>
          <a:p>
            <a:pPr lvl="1" fontAlgn="ctr">
              <a:buFont typeface="Courier New" panose="02070309020205020404" pitchFamily="49" charset="0"/>
              <a:buChar char="o"/>
              <a:tabLst>
                <a:tab pos="400685" algn="l"/>
              </a:tabLst>
            </a:pPr>
            <a:r>
              <a:rPr lang="cs-CZ" sz="1800"/>
              <a:t>blokování uživatelského účtu </a:t>
            </a:r>
            <a:r>
              <a:rPr lang="cs-CZ" sz="1800">
                <a:solidFill>
                  <a:srgbClr val="FF0000"/>
                </a:solidFill>
              </a:rPr>
              <a:t>(3)</a:t>
            </a:r>
          </a:p>
          <a:p>
            <a:pPr lvl="1" fontAlgn="ctr">
              <a:buFont typeface="Courier New" panose="02070309020205020404" pitchFamily="49" charset="0"/>
              <a:buChar char="o"/>
              <a:tabLst>
                <a:tab pos="400685" algn="l"/>
              </a:tabLst>
            </a:pPr>
            <a:r>
              <a:rPr lang="cs-CZ" sz="1800"/>
              <a:t>editace příznaku „Nový účet“ – slouží jako příznak pro administrátora, že musí daného uživatele zařadit v rámci organizace a případně jeho útvarů a přiřadit mu správné funkce </a:t>
            </a:r>
            <a:r>
              <a:rPr lang="cs-CZ" sz="1800">
                <a:solidFill>
                  <a:srgbClr val="FF0000"/>
                </a:solidFill>
              </a:rPr>
              <a:t>(4)</a:t>
            </a:r>
          </a:p>
          <a:p>
            <a:pPr lvl="1" fontAlgn="ctr">
              <a:buFont typeface="Courier New" panose="02070309020205020404" pitchFamily="49" charset="0"/>
              <a:buChar char="o"/>
              <a:tabLst>
                <a:tab pos="400685" algn="l"/>
              </a:tabLst>
            </a:pPr>
            <a:r>
              <a:rPr lang="cs-CZ" sz="1800"/>
              <a:t>ukončení aktivních přihlášení uživatele </a:t>
            </a:r>
            <a:r>
              <a:rPr lang="cs-CZ" sz="1800">
                <a:solidFill>
                  <a:srgbClr val="FF0000"/>
                </a:solidFill>
              </a:rPr>
              <a:t>(5)</a:t>
            </a:r>
          </a:p>
          <a:p>
            <a:pPr lvl="1" fontAlgn="ctr">
              <a:buFont typeface="Courier New" panose="02070309020205020404" pitchFamily="49" charset="0"/>
              <a:buChar char="o"/>
              <a:tabLst>
                <a:tab pos="400685" algn="l"/>
              </a:tabLst>
            </a:pPr>
            <a:r>
              <a:rPr lang="cs-CZ" sz="1800"/>
              <a:t>přesun uživatele do jiného organizačního útvaru </a:t>
            </a:r>
            <a:r>
              <a:rPr lang="cs-CZ" sz="1800">
                <a:solidFill>
                  <a:srgbClr val="FF0000"/>
                </a:solidFill>
              </a:rPr>
              <a:t>(6)</a:t>
            </a: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Tree>
    <p:extLst>
      <p:ext uri="{BB962C8B-B14F-4D97-AF65-F5344CB8AC3E}">
        <p14:creationId xmlns:p14="http://schemas.microsoft.com/office/powerpoint/2010/main" val="391988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56</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Uživatelské účty – zobrazení detailu</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r>
              <a:rPr lang="cs-CZ" sz="1800">
                <a:effectLst/>
                <a:latin typeface="Calibri" panose="020F0502020204030204" pitchFamily="34" charset="0"/>
                <a:ea typeface="Times New Roman" panose="02020603050405020304" pitchFamily="18" charset="0"/>
                <a:cs typeface="Calibri" panose="020F0502020204030204" pitchFamily="34" charset="0"/>
              </a:rPr>
              <a:t>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9" name="Obrázek 8">
            <a:extLst>
              <a:ext uri="{FF2B5EF4-FFF2-40B4-BE49-F238E27FC236}">
                <a16:creationId xmlns:a16="http://schemas.microsoft.com/office/drawing/2014/main" id="{7095AAB7-D61D-2BEB-D4B9-ECC6CDD06DAB}"/>
              </a:ext>
            </a:extLst>
          </p:cNvPr>
          <p:cNvPicPr>
            <a:picLocks noChangeAspect="1"/>
          </p:cNvPicPr>
          <p:nvPr/>
        </p:nvPicPr>
        <p:blipFill>
          <a:blip r:embed="rId2"/>
          <a:stretch>
            <a:fillRect/>
          </a:stretch>
        </p:blipFill>
        <p:spPr>
          <a:xfrm>
            <a:off x="526627" y="2372475"/>
            <a:ext cx="11233584" cy="3581552"/>
          </a:xfrm>
          <a:prstGeom prst="rect">
            <a:avLst/>
          </a:prstGeom>
        </p:spPr>
      </p:pic>
    </p:spTree>
    <p:extLst>
      <p:ext uri="{BB962C8B-B14F-4D97-AF65-F5344CB8AC3E}">
        <p14:creationId xmlns:p14="http://schemas.microsoft.com/office/powerpoint/2010/main" val="59623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57</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Funkce uživatele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V rámci správy funkcí uživatele jsou poskytovány následující funkcionality:</a:t>
            </a:r>
          </a:p>
          <a:p>
            <a:pPr lvl="1" fontAlgn="ctr">
              <a:buFont typeface="Courier New" panose="02070309020205020404" pitchFamily="49" charset="0"/>
              <a:buChar char="o"/>
              <a:tabLst>
                <a:tab pos="400685" algn="l"/>
              </a:tabLst>
            </a:pPr>
            <a:r>
              <a:rPr lang="cs-CZ" sz="1800"/>
              <a:t>zobrazení seznamů funkcí uživatele (přidělených funkčních rolí organizace) </a:t>
            </a:r>
            <a:r>
              <a:rPr lang="cs-CZ" sz="1800">
                <a:solidFill>
                  <a:srgbClr val="FF0000"/>
                </a:solidFill>
              </a:rPr>
              <a:t>(1)</a:t>
            </a:r>
          </a:p>
          <a:p>
            <a:pPr lvl="1" fontAlgn="ctr">
              <a:buFont typeface="Courier New" panose="02070309020205020404" pitchFamily="49" charset="0"/>
              <a:buChar char="o"/>
              <a:tabLst>
                <a:tab pos="400685" algn="l"/>
              </a:tabLst>
            </a:pPr>
            <a:r>
              <a:rPr lang="cs-CZ" sz="1800"/>
              <a:t>přidání nové funkce uživatele </a:t>
            </a:r>
            <a:r>
              <a:rPr lang="cs-CZ" sz="1800">
                <a:solidFill>
                  <a:srgbClr val="FF0000"/>
                </a:solidFill>
              </a:rPr>
              <a:t>(2)</a:t>
            </a:r>
          </a:p>
          <a:p>
            <a:pPr lvl="1" fontAlgn="ctr">
              <a:buFont typeface="Courier New" panose="02070309020205020404" pitchFamily="49" charset="0"/>
              <a:buChar char="o"/>
              <a:tabLst>
                <a:tab pos="400685" algn="l"/>
              </a:tabLst>
            </a:pPr>
            <a:r>
              <a:rPr lang="cs-CZ" sz="1800"/>
              <a:t>zrušení funkce uživatele </a:t>
            </a:r>
            <a:r>
              <a:rPr lang="cs-CZ" sz="1800">
                <a:solidFill>
                  <a:srgbClr val="FF0000"/>
                </a:solidFill>
              </a:rPr>
              <a:t>(3)</a:t>
            </a:r>
          </a:p>
          <a:p>
            <a:pPr lvl="1" fontAlgn="ctr">
              <a:buFont typeface="Courier New" panose="02070309020205020404" pitchFamily="49" charset="0"/>
              <a:buChar char="o"/>
              <a:tabLst>
                <a:tab pos="400685" algn="l"/>
              </a:tabLst>
            </a:pPr>
            <a:r>
              <a:rPr lang="cs-CZ" sz="1800"/>
              <a:t>nastavení konce platnosti funkce uživatele (klikem na danou funkci uživatele se zobrazí níže uvedené okno pro správu)</a:t>
            </a:r>
          </a:p>
          <a:p>
            <a:pPr algn="just">
              <a:lnSpc>
                <a:spcPct val="107000"/>
              </a:lnSpc>
              <a:spcBef>
                <a:spcPts val="300"/>
              </a:spcBef>
              <a:spcAft>
                <a:spcPts val="300"/>
              </a:spcAft>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5" name="Obrázek 4">
            <a:extLst>
              <a:ext uri="{FF2B5EF4-FFF2-40B4-BE49-F238E27FC236}">
                <a16:creationId xmlns:a16="http://schemas.microsoft.com/office/drawing/2014/main" id="{A44F02A6-D3DD-6C58-1D03-CFDA842E2947}"/>
              </a:ext>
            </a:extLst>
          </p:cNvPr>
          <p:cNvPicPr>
            <a:picLocks noChangeAspect="1"/>
          </p:cNvPicPr>
          <p:nvPr/>
        </p:nvPicPr>
        <p:blipFill>
          <a:blip r:embed="rId2"/>
          <a:stretch>
            <a:fillRect/>
          </a:stretch>
        </p:blipFill>
        <p:spPr>
          <a:xfrm>
            <a:off x="1239420" y="4437644"/>
            <a:ext cx="9807998" cy="1166320"/>
          </a:xfrm>
          <a:prstGeom prst="rect">
            <a:avLst/>
          </a:prstGeom>
        </p:spPr>
      </p:pic>
    </p:spTree>
    <p:extLst>
      <p:ext uri="{BB962C8B-B14F-4D97-AF65-F5344CB8AC3E}">
        <p14:creationId xmlns:p14="http://schemas.microsoft.com/office/powerpoint/2010/main" val="3049442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58</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Funkce uživatele</a:t>
            </a:r>
          </a:p>
          <a:p>
            <a:endParaRPr lang="cs-CZ"/>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9" name="Obrázek 8">
            <a:extLst>
              <a:ext uri="{FF2B5EF4-FFF2-40B4-BE49-F238E27FC236}">
                <a16:creationId xmlns:a16="http://schemas.microsoft.com/office/drawing/2014/main" id="{58F9F0AD-4446-F940-E0E5-76D067BA6BB7}"/>
              </a:ext>
            </a:extLst>
          </p:cNvPr>
          <p:cNvPicPr>
            <a:picLocks noChangeAspect="1"/>
          </p:cNvPicPr>
          <p:nvPr/>
        </p:nvPicPr>
        <p:blipFill>
          <a:blip r:embed="rId2"/>
          <a:stretch>
            <a:fillRect/>
          </a:stretch>
        </p:blipFill>
        <p:spPr>
          <a:xfrm>
            <a:off x="526627" y="2155804"/>
            <a:ext cx="11233584" cy="4114455"/>
          </a:xfrm>
          <a:prstGeom prst="rect">
            <a:avLst/>
          </a:prstGeom>
        </p:spPr>
      </p:pic>
    </p:spTree>
    <p:extLst>
      <p:ext uri="{BB962C8B-B14F-4D97-AF65-F5344CB8AC3E}">
        <p14:creationId xmlns:p14="http://schemas.microsoft.com/office/powerpoint/2010/main" val="2203355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59</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Funkce uživatele – přidání funkce</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lvl="0" algn="just" fontAlgn="ctr">
              <a:lnSpc>
                <a:spcPct val="107000"/>
              </a:lnSpc>
              <a:spcBef>
                <a:spcPts val="300"/>
              </a:spcBef>
              <a:spcAft>
                <a:spcPts val="300"/>
              </a:spcAft>
              <a:tabLst>
                <a:tab pos="180340" algn="l"/>
              </a:tabLst>
            </a:pPr>
            <a:r>
              <a:rPr lang="cs-CZ" sz="1600">
                <a:ea typeface="Calibri" panose="020F0502020204030204" pitchFamily="34" charset="0"/>
                <a:cs typeface="Arial" panose="020B0604020202020204" pitchFamily="34" charset="0"/>
              </a:rPr>
              <a:t>Přiřazuje se funkční role organizace uživateli – tj. vytváří se funkce uživatele</a:t>
            </a:r>
          </a:p>
          <a:p>
            <a:pPr lvl="1" fontAlgn="ctr">
              <a:buFont typeface="Courier New" panose="02070309020205020404" pitchFamily="49" charset="0"/>
              <a:buChar char="o"/>
              <a:tabLst>
                <a:tab pos="400685" algn="l"/>
              </a:tabLst>
            </a:pPr>
            <a:r>
              <a:rPr lang="cs-CZ" sz="1600">
                <a:ea typeface="Calibri" panose="020F0502020204030204" pitchFamily="34" charset="0"/>
                <a:cs typeface="Arial" panose="020B0604020202020204" pitchFamily="34" charset="0"/>
              </a:rPr>
              <a:t>v</a:t>
            </a:r>
            <a:r>
              <a:rPr lang="cs-CZ" sz="1600"/>
              <a:t>ybere se ze seznamu příslušná funkční role organizace (např. Role ministra) </a:t>
            </a:r>
            <a:r>
              <a:rPr lang="cs-CZ" sz="1600">
                <a:solidFill>
                  <a:srgbClr val="FF0000"/>
                </a:solidFill>
              </a:rPr>
              <a:t>(1)</a:t>
            </a:r>
          </a:p>
          <a:p>
            <a:pPr marL="1257300" lvl="4" indent="-233363" defTabSz="1257300" fontAlgn="ctr">
              <a:lnSpc>
                <a:spcPct val="107000"/>
              </a:lnSpc>
              <a:spcBef>
                <a:spcPts val="0"/>
              </a:spcBef>
              <a:spcAft>
                <a:spcPts val="600"/>
              </a:spcAft>
              <a:buSzPts val="1000"/>
              <a:tabLst>
                <a:tab pos="400050" algn="l"/>
                <a:tab pos="1343025" algn="l"/>
              </a:tabLst>
            </a:pPr>
            <a:r>
              <a:rPr lang="cs-CZ" sz="1200" i="1">
                <a:solidFill>
                  <a:schemeClr val="accent4"/>
                </a:solidFill>
                <a:ea typeface="Calibri" panose="020F0502020204030204" pitchFamily="34" charset="0"/>
                <a:cs typeface="Arial" panose="020B0604020202020204" pitchFamily="34" charset="0"/>
              </a:rPr>
              <a:t>Pozn. [SA] má navíc výběr administrativních funkčních rolí</a:t>
            </a:r>
          </a:p>
          <a:p>
            <a:pPr lvl="1" fontAlgn="ctr">
              <a:buFont typeface="Courier New" panose="02070309020205020404" pitchFamily="49" charset="0"/>
              <a:buChar char="o"/>
              <a:tabLst>
                <a:tab pos="400685" algn="l"/>
              </a:tabLst>
            </a:pPr>
            <a:r>
              <a:rPr lang="cs-CZ" sz="1600"/>
              <a:t>zadá se datum platnosti od a případně datum platnosti do, tj. kdy začíná a případně kdy končí tato funkce uživatele </a:t>
            </a:r>
            <a:r>
              <a:rPr lang="cs-CZ" sz="1600">
                <a:solidFill>
                  <a:srgbClr val="FF0000"/>
                </a:solidFill>
              </a:rPr>
              <a:t>(2)</a:t>
            </a:r>
          </a:p>
          <a:p>
            <a:pPr lvl="1" fontAlgn="ctr">
              <a:buFont typeface="Courier New" panose="02070309020205020404" pitchFamily="49" charset="0"/>
              <a:buChar char="o"/>
              <a:tabLst>
                <a:tab pos="400685" algn="l"/>
              </a:tabLst>
            </a:pPr>
            <a:r>
              <a:rPr lang="cs-CZ" sz="1600"/>
              <a:t>zaškrtnutím pole "Lze delegovat" je možné definovat, zda uživatel může delegovat své činnosti na jiné uživatele </a:t>
            </a:r>
            <a:r>
              <a:rPr lang="cs-CZ" sz="1600">
                <a:solidFill>
                  <a:srgbClr val="FF0000"/>
                </a:solidFill>
              </a:rPr>
              <a:t>(3)</a:t>
            </a:r>
          </a:p>
          <a:p>
            <a:pPr lvl="1" fontAlgn="ctr">
              <a:buFont typeface="Courier New" panose="02070309020205020404" pitchFamily="49" charset="0"/>
              <a:buChar char="o"/>
              <a:tabLst>
                <a:tab pos="400685" algn="l"/>
              </a:tabLst>
            </a:pPr>
            <a:r>
              <a:rPr lang="cs-CZ" sz="1600"/>
              <a:t>do pole "Název" se zadá zobrazovaný název funkce uživatele, např. „Vít Rakušan (ministr vnitra)„ </a:t>
            </a:r>
            <a:r>
              <a:rPr lang="cs-CZ" sz="1600">
                <a:solidFill>
                  <a:srgbClr val="FF0000"/>
                </a:solidFill>
              </a:rPr>
              <a:t>(4)</a:t>
            </a:r>
          </a:p>
          <a:p>
            <a:pPr lvl="1" fontAlgn="ctr">
              <a:buFont typeface="Courier New" panose="02070309020205020404" pitchFamily="49" charset="0"/>
              <a:buChar char="o"/>
              <a:tabLst>
                <a:tab pos="400685" algn="l"/>
              </a:tabLst>
            </a:pPr>
            <a:r>
              <a:rPr lang="cs-CZ" sz="1600"/>
              <a:t>tlačítkem "Přidat" dojde k vytvoření funkce uživatele, tj. přidělení zvolené funkční role organizace vybranému uživateli v definovaném období od-(do) </a:t>
            </a:r>
            <a:r>
              <a:rPr lang="cs-CZ" sz="1600">
                <a:solidFill>
                  <a:srgbClr val="FF0000"/>
                </a:solidFill>
              </a:rPr>
              <a:t>(5)</a:t>
            </a:r>
          </a:p>
          <a:p>
            <a:pPr algn="just">
              <a:lnSpc>
                <a:spcPct val="107000"/>
              </a:lnSpc>
              <a:spcBef>
                <a:spcPts val="300"/>
              </a:spcBef>
              <a:spcAft>
                <a:spcPts val="300"/>
              </a:spcAft>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5" name="Obrázek 4">
            <a:extLst>
              <a:ext uri="{FF2B5EF4-FFF2-40B4-BE49-F238E27FC236}">
                <a16:creationId xmlns:a16="http://schemas.microsoft.com/office/drawing/2014/main" id="{ACDA9D8A-C15C-A931-CBCD-7369BE0CDA5B}"/>
              </a:ext>
            </a:extLst>
          </p:cNvPr>
          <p:cNvPicPr>
            <a:picLocks noChangeAspect="1"/>
          </p:cNvPicPr>
          <p:nvPr/>
        </p:nvPicPr>
        <p:blipFill rotWithShape="1">
          <a:blip r:embed="rId2"/>
          <a:srcRect/>
          <a:stretch/>
        </p:blipFill>
        <p:spPr>
          <a:xfrm>
            <a:off x="526627" y="4814725"/>
            <a:ext cx="10323230" cy="1748000"/>
          </a:xfrm>
          <a:prstGeom prst="rect">
            <a:avLst/>
          </a:prstGeom>
        </p:spPr>
      </p:pic>
    </p:spTree>
    <p:extLst>
      <p:ext uri="{BB962C8B-B14F-4D97-AF65-F5344CB8AC3E}">
        <p14:creationId xmlns:p14="http://schemas.microsoft.com/office/powerpoint/2010/main" val="33255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p:txBody>
          <a:bodyPr anchor="b">
            <a:normAutofit/>
          </a:bodyPr>
          <a:lstStyle/>
          <a:p>
            <a:pPr>
              <a:spcAft>
                <a:spcPts val="600"/>
              </a:spcAft>
            </a:pPr>
            <a:fld id="{9DC1E638-3F78-4E0D-883A-B278700C48C0}" type="slidenum">
              <a:rPr lang="pl-PL" smtClean="0"/>
              <a:pPr>
                <a:spcAft>
                  <a:spcPts val="600"/>
                </a:spcAft>
              </a:pPr>
              <a:t>6</a:t>
            </a:fld>
            <a:endParaRPr lang="pl-PL"/>
          </a:p>
        </p:txBody>
      </p:sp>
      <p:sp>
        <p:nvSpPr>
          <p:cNvPr id="4" name="Zástupný text 3">
            <a:extLst>
              <a:ext uri="{FF2B5EF4-FFF2-40B4-BE49-F238E27FC236}">
                <a16:creationId xmlns:a16="http://schemas.microsoft.com/office/drawing/2014/main" id="{53772B58-44E1-8717-E270-30FA4D05209F}"/>
              </a:ext>
            </a:extLst>
          </p:cNvPr>
          <p:cNvSpPr>
            <a:spLocks noGrp="1"/>
          </p:cNvSpPr>
          <p:nvPr>
            <p:ph type="body" sz="quarter" idx="13"/>
          </p:nvPr>
        </p:nvSpPr>
        <p:spPr/>
        <p:txBody>
          <a:bodyPr/>
          <a:lstStyle/>
          <a:p>
            <a:endParaRPr lang="cs-CZ"/>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p:txBody>
          <a:bodyPr anchor="t">
            <a:normAutofit fontScale="90000"/>
          </a:bodyPr>
          <a:lstStyle/>
          <a:p>
            <a:r>
              <a:rPr lang="cs-CZ"/>
              <a:t>Aktéři – role, interní účty a organizace (RIO)</a:t>
            </a:r>
            <a:br>
              <a:rPr lang="cs-CZ" sz="1800" b="1">
                <a:solidFill>
                  <a:srgbClr val="14B1E7"/>
                </a:solidFill>
                <a:effectLst/>
                <a:latin typeface="Calibri Light" panose="020F0302020204030204" pitchFamily="34" charset="0"/>
                <a:ea typeface="Yu Gothic Light" panose="020B0300000000000000" pitchFamily="34" charset="-128"/>
                <a:cs typeface="Times New Roman" panose="02020603050405020304" pitchFamily="18" charset="0"/>
              </a:rPr>
            </a:br>
            <a:endParaRPr lang="cs-CZ"/>
          </a:p>
        </p:txBody>
      </p:sp>
      <p:sp>
        <p:nvSpPr>
          <p:cNvPr id="10" name="Text Placeholder 3">
            <a:extLst>
              <a:ext uri="{FF2B5EF4-FFF2-40B4-BE49-F238E27FC236}">
                <a16:creationId xmlns:a16="http://schemas.microsoft.com/office/drawing/2014/main" id="{8231BF77-8A93-3545-DB89-D92E1A58BCB1}"/>
              </a:ext>
            </a:extLst>
          </p:cNvPr>
          <p:cNvSpPr>
            <a:spLocks noGrp="1"/>
          </p:cNvSpPr>
          <p:nvPr>
            <p:ph idx="1"/>
          </p:nvPr>
        </p:nvSpPr>
        <p:spPr/>
        <p:txBody>
          <a:bodyPr>
            <a:normAutofit/>
          </a:bodyPr>
          <a:lstStyle/>
          <a:p>
            <a:pPr marL="0" indent="0" algn="just">
              <a:lnSpc>
                <a:spcPct val="107000"/>
              </a:lnSpc>
              <a:spcBef>
                <a:spcPts val="300"/>
              </a:spcBef>
              <a:spcAft>
                <a:spcPts val="300"/>
              </a:spcAft>
              <a:buNone/>
            </a:pPr>
            <a:r>
              <a:rPr lang="cs-CZ" sz="1400" b="1" err="1">
                <a:effectLst/>
                <a:latin typeface="Calibri" panose="020F0502020204030204" pitchFamily="34" charset="0"/>
                <a:ea typeface="Times New Roman" panose="02020603050405020304" pitchFamily="18" charset="0"/>
                <a:cs typeface="Times New Roman" panose="02020603050405020304" pitchFamily="18" charset="0"/>
              </a:rPr>
              <a:t>CinnostniRole</a:t>
            </a:r>
            <a:r>
              <a:rPr lang="cs-CZ" sz="1400" b="1">
                <a:effectLst/>
                <a:latin typeface="Calibri" panose="020F0502020204030204" pitchFamily="34" charset="0"/>
                <a:ea typeface="Times New Roman" panose="02020603050405020304" pitchFamily="18" charset="0"/>
                <a:cs typeface="Times New Roman" panose="02020603050405020304" pitchFamily="18" charset="0"/>
              </a:rPr>
              <a:t> (CR)</a:t>
            </a:r>
            <a:r>
              <a:rPr lang="cs-CZ" sz="140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nSpc>
                <a:spcPct val="107000"/>
              </a:lnSpc>
              <a:spcAft>
                <a:spcPts val="0"/>
              </a:spcAft>
              <a:buNone/>
            </a:pPr>
            <a:r>
              <a:rPr lang="cs-CZ" sz="1300" i="1">
                <a:solidFill>
                  <a:srgbClr val="00B0F0"/>
                </a:solidFill>
                <a:latin typeface="Calibri" panose="020F0502020204030204" pitchFamily="34" charset="0"/>
                <a:cs typeface="Times New Roman" panose="02020603050405020304" pitchFamily="18" charset="0"/>
              </a:rPr>
              <a:t>př.: Podepisuje právní akt</a:t>
            </a:r>
          </a:p>
          <a:p>
            <a:pPr marL="180975" indent="-180975">
              <a:lnSpc>
                <a:spcPct val="107000"/>
              </a:lnSpc>
              <a:spcAft>
                <a:spcPts val="0"/>
              </a:spcAft>
            </a:pPr>
            <a:r>
              <a:rPr lang="cs-CZ" sz="1300">
                <a:latin typeface="Calibri" panose="020F0502020204030204" pitchFamily="34" charset="0"/>
                <a:cs typeface="Times New Roman" panose="02020603050405020304" pitchFamily="18" charset="0"/>
              </a:rPr>
              <a:t>Představuje definici činnosti uživatele v eSeL </a:t>
            </a:r>
          </a:p>
          <a:p>
            <a:pPr marL="180975" indent="-180975">
              <a:lnSpc>
                <a:spcPct val="107000"/>
              </a:lnSpc>
              <a:spcAft>
                <a:spcPts val="0"/>
              </a:spcAft>
            </a:pPr>
            <a:r>
              <a:rPr lang="cs-CZ" sz="1300">
                <a:latin typeface="Calibri" panose="020F0502020204030204" pitchFamily="34" charset="0"/>
                <a:cs typeface="Times New Roman" panose="02020603050405020304" pitchFamily="18" charset="0"/>
              </a:rPr>
              <a:t>Jedná se o činnosti, které FR provádějí</a:t>
            </a:r>
          </a:p>
          <a:p>
            <a:pPr marL="180975" lvl="0" indent="-180975" fontAlgn="ctr">
              <a:lnSpc>
                <a:spcPct val="107000"/>
              </a:lnSpc>
              <a:spcAft>
                <a:spcPts val="0"/>
              </a:spcAft>
            </a:pPr>
            <a:r>
              <a:rPr lang="cs-CZ" sz="1300">
                <a:latin typeface="Calibri" panose="020F0502020204030204" pitchFamily="34" charset="0"/>
                <a:cs typeface="Times New Roman" panose="02020603050405020304" pitchFamily="18" charset="0"/>
              </a:rPr>
              <a:t>Každá FR (ministr, prezident, LRV, …) má seznam CR: </a:t>
            </a:r>
          </a:p>
          <a:p>
            <a:pPr marL="538163" lvl="1" indent="-142875" algn="just" fontAlgn="ctr">
              <a:lnSpc>
                <a:spcPct val="10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př. zakládá návrh.., schvaluje.., podepisuje.., přebírá.., postupuje…, vyhlašuje…</a:t>
            </a:r>
          </a:p>
          <a:p>
            <a:pPr marL="180975" lvl="0" indent="-180975" fontAlgn="ctr">
              <a:lnSpc>
                <a:spcPct val="107000"/>
              </a:lnSpc>
              <a:spcAft>
                <a:spcPts val="0"/>
              </a:spcAft>
            </a:pPr>
            <a:r>
              <a:rPr lang="cs-CZ" sz="1300">
                <a:latin typeface="Calibri" panose="020F0502020204030204" pitchFamily="34" charset="0"/>
                <a:cs typeface="Times New Roman" panose="02020603050405020304" pitchFamily="18" charset="0"/>
              </a:rPr>
              <a:t>Typy CR:</a:t>
            </a:r>
          </a:p>
          <a:p>
            <a:pPr marL="538163" lvl="1" indent="-142875" algn="just" fontAlgn="ctr">
              <a:lnSpc>
                <a:spcPct val="107000"/>
              </a:lnSpc>
              <a:spcAft>
                <a:spcPts val="0"/>
              </a:spcAft>
              <a:buFont typeface="Courier New" panose="02070309020205020404" pitchFamily="49" charset="0"/>
              <a:buChar char="o"/>
            </a:pPr>
            <a:r>
              <a:rPr lang="cs-CZ" sz="1300" b="1">
                <a:latin typeface="Calibri" panose="020F0502020204030204" pitchFamily="34" charset="0"/>
                <a:cs typeface="Times New Roman" panose="02020603050405020304" pitchFamily="18" charset="0"/>
              </a:rPr>
              <a:t>unikátní</a:t>
            </a:r>
            <a:r>
              <a:rPr lang="cs-CZ" sz="1300">
                <a:latin typeface="Calibri" panose="020F0502020204030204" pitchFamily="34" charset="0"/>
                <a:cs typeface="Times New Roman" panose="02020603050405020304" pitchFamily="18" charset="0"/>
              </a:rPr>
              <a:t>, tj. existují pouze v jedné organizaci a mohou být pouze součástí unikátní FR</a:t>
            </a:r>
          </a:p>
          <a:p>
            <a:pPr marL="538163" lvl="1" indent="-142875" algn="just" fontAlgn="ctr">
              <a:lnSpc>
                <a:spcPct val="107000"/>
              </a:lnSpc>
              <a:spcAft>
                <a:spcPts val="0"/>
              </a:spcAft>
              <a:buFont typeface="Courier New" panose="02070309020205020404" pitchFamily="49" charset="0"/>
              <a:buChar char="o"/>
            </a:pPr>
            <a:r>
              <a:rPr lang="cs-CZ" sz="1300" b="1">
                <a:latin typeface="Calibri" panose="020F0502020204030204" pitchFamily="34" charset="0"/>
                <a:cs typeface="Times New Roman" panose="02020603050405020304" pitchFamily="18" charset="0"/>
              </a:rPr>
              <a:t>neunikátní</a:t>
            </a:r>
            <a:r>
              <a:rPr lang="cs-CZ" sz="1300">
                <a:latin typeface="Calibri" panose="020F0502020204030204" pitchFamily="34" charset="0"/>
                <a:cs typeface="Times New Roman" panose="02020603050405020304" pitchFamily="18" charset="0"/>
              </a:rPr>
              <a:t>, tj. existují ve více organizacích   </a:t>
            </a:r>
          </a:p>
          <a:p>
            <a:pPr marL="538163" lvl="1" indent="-142875" algn="just" fontAlgn="ctr">
              <a:lnSpc>
                <a:spcPct val="107000"/>
              </a:lnSpc>
              <a:spcAft>
                <a:spcPts val="0"/>
              </a:spcAft>
              <a:buFont typeface="Courier New" panose="02070309020205020404" pitchFamily="49" charset="0"/>
              <a:buChar char="o"/>
            </a:pPr>
            <a:r>
              <a:rPr lang="cs-CZ" sz="1300" b="1">
                <a:latin typeface="Calibri" panose="020F0502020204030204" pitchFamily="34" charset="0"/>
                <a:cs typeface="Times New Roman" panose="02020603050405020304" pitchFamily="18" charset="0"/>
              </a:rPr>
              <a:t>administrační</a:t>
            </a:r>
            <a:r>
              <a:rPr lang="cs-CZ" sz="1300">
                <a:latin typeface="Calibri" panose="020F0502020204030204" pitchFamily="34" charset="0"/>
                <a:cs typeface="Times New Roman" panose="02020603050405020304" pitchFamily="18" charset="0"/>
              </a:rPr>
              <a:t>, tj. je spravovaná pouze systémovým administrátorem (Správce portálu) a slouží zejména pro administrační funkce, může být přiřazena pouze administrační funkční roli</a:t>
            </a:r>
            <a:endParaRPr lang="en-US" sz="1300"/>
          </a:p>
        </p:txBody>
      </p:sp>
      <p:sp>
        <p:nvSpPr>
          <p:cNvPr id="6" name="Zástupný obsah 5">
            <a:extLst>
              <a:ext uri="{FF2B5EF4-FFF2-40B4-BE49-F238E27FC236}">
                <a16:creationId xmlns:a16="http://schemas.microsoft.com/office/drawing/2014/main" id="{2260389B-1662-D10B-605E-3BA8ACB81A41}"/>
              </a:ext>
            </a:extLst>
          </p:cNvPr>
          <p:cNvSpPr>
            <a:spLocks noGrp="1"/>
          </p:cNvSpPr>
          <p:nvPr>
            <p:ph idx="14"/>
          </p:nvPr>
        </p:nvSpPr>
        <p:spPr/>
        <p:txBody>
          <a:bodyPr>
            <a:normAutofit/>
          </a:bodyPr>
          <a:lstStyle/>
          <a:p>
            <a:pPr marL="0" indent="0" algn="just">
              <a:lnSpc>
                <a:spcPct val="107000"/>
              </a:lnSpc>
              <a:spcBef>
                <a:spcPts val="300"/>
              </a:spcBef>
              <a:spcAft>
                <a:spcPts val="300"/>
              </a:spcAft>
              <a:buNone/>
            </a:pPr>
            <a:r>
              <a:rPr lang="cs-CZ" sz="1400" b="1" err="1">
                <a:effectLst/>
                <a:latin typeface="Calibri" panose="020F0502020204030204" pitchFamily="34" charset="0"/>
                <a:ea typeface="Times New Roman" panose="02020603050405020304" pitchFamily="18" charset="0"/>
                <a:cs typeface="Times New Roman" panose="02020603050405020304" pitchFamily="18" charset="0"/>
              </a:rPr>
              <a:t>FunkcniRoleOrganizace</a:t>
            </a:r>
            <a:r>
              <a:rPr lang="cs-CZ" sz="1400" b="1">
                <a:effectLst/>
                <a:latin typeface="Calibri" panose="020F0502020204030204" pitchFamily="34" charset="0"/>
                <a:ea typeface="Times New Roman" panose="02020603050405020304" pitchFamily="18" charset="0"/>
                <a:cs typeface="Times New Roman" panose="02020603050405020304" pitchFamily="18" charset="0"/>
              </a:rPr>
              <a:t> (FRO)</a:t>
            </a:r>
            <a:r>
              <a:rPr lang="cs-CZ" sz="140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a:lnSpc>
                <a:spcPct val="107000"/>
              </a:lnSpc>
              <a:spcAft>
                <a:spcPts val="0"/>
              </a:spcAft>
              <a:buNone/>
            </a:pPr>
            <a:r>
              <a:rPr lang="cs-CZ" sz="1300" i="1">
                <a:solidFill>
                  <a:srgbClr val="00B0F0"/>
                </a:solidFill>
                <a:latin typeface="Calibri" panose="020F0502020204030204" pitchFamily="34" charset="0"/>
                <a:cs typeface="Times New Roman" panose="02020603050405020304" pitchFamily="18" charset="0"/>
              </a:rPr>
              <a:t>př.: Ministr vnitra</a:t>
            </a:r>
          </a:p>
          <a:p>
            <a:pPr marL="180975" indent="-180975" algn="just">
              <a:lnSpc>
                <a:spcPct val="107000"/>
              </a:lnSpc>
              <a:spcAft>
                <a:spcPts val="0"/>
              </a:spcAft>
            </a:pPr>
            <a:r>
              <a:rPr lang="cs-CZ" sz="1300">
                <a:latin typeface="Calibri" panose="020F0502020204030204" pitchFamily="34" charset="0"/>
                <a:cs typeface="Times New Roman" panose="02020603050405020304" pitchFamily="18" charset="0"/>
              </a:rPr>
              <a:t>Jedná se o konkrétní funkční roli v rámci konkrétní organizace (instance FR)</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Představuje vazbu mezi funkční rolí a organizací </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Kořenová FRO představuje celou konkrétní organizaci, ke které je připojena</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FRO může mít definovanou dobu platnosti od – do</a:t>
            </a:r>
          </a:p>
          <a:p>
            <a:pPr marL="538163" lvl="1" indent="-142875" algn="just" fontAlgn="ctr">
              <a:lnSpc>
                <a:spcPct val="12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typicky využívané pro výbory, které vznikají na definované období</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FRO představují skutečné pozice v konkrétních organizacích </a:t>
            </a:r>
          </a:p>
          <a:p>
            <a:pPr marL="681750" lvl="1" indent="-285750" algn="just" fontAlgn="ctr">
              <a:lnSpc>
                <a:spcPct val="10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ministr vnitra, člen LRV, předseda LRV, ….</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FRO může mít přiřazenu e-mailovou adresu pro případná notifikace</a:t>
            </a:r>
            <a:endParaRPr lang="cs-CZ" sz="1300"/>
          </a:p>
        </p:txBody>
      </p:sp>
    </p:spTree>
    <p:extLst>
      <p:ext uri="{BB962C8B-B14F-4D97-AF65-F5344CB8AC3E}">
        <p14:creationId xmlns:p14="http://schemas.microsoft.com/office/powerpoint/2010/main" val="887688289"/>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60</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Činnostní role – Činnostní role pro funkční role organizace </a:t>
            </a:r>
            <a:r>
              <a:rPr lang="cs-CZ">
                <a:solidFill>
                  <a:schemeClr val="tx1"/>
                </a:solidFill>
              </a:rPr>
              <a:t>(zobrazení seznamu)</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l" fontAlgn="ctr">
              <a:lnSpc>
                <a:spcPct val="107000"/>
              </a:lnSpc>
              <a:spcBef>
                <a:spcPts val="300"/>
              </a:spcBef>
              <a:spcAft>
                <a:spcPts val="300"/>
              </a:spcAft>
              <a:buNone/>
            </a:pPr>
            <a:endParaRPr lang="cs-CZ" sz="11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300"/>
              </a:spcBef>
              <a:spcAft>
                <a:spcPts val="300"/>
              </a:spcAft>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5" name="Obrázek 4">
            <a:extLst>
              <a:ext uri="{FF2B5EF4-FFF2-40B4-BE49-F238E27FC236}">
                <a16:creationId xmlns:a16="http://schemas.microsoft.com/office/drawing/2014/main" id="{3084C1FE-76A1-6D84-9A0E-0DF2902A886C}"/>
              </a:ext>
            </a:extLst>
          </p:cNvPr>
          <p:cNvPicPr>
            <a:picLocks noChangeAspect="1"/>
          </p:cNvPicPr>
          <p:nvPr/>
        </p:nvPicPr>
        <p:blipFill>
          <a:blip r:embed="rId2"/>
          <a:stretch>
            <a:fillRect/>
          </a:stretch>
        </p:blipFill>
        <p:spPr>
          <a:xfrm>
            <a:off x="526627" y="2135550"/>
            <a:ext cx="8830472" cy="4273571"/>
          </a:xfrm>
          <a:prstGeom prst="rect">
            <a:avLst/>
          </a:prstGeom>
        </p:spPr>
      </p:pic>
    </p:spTree>
    <p:extLst>
      <p:ext uri="{BB962C8B-B14F-4D97-AF65-F5344CB8AC3E}">
        <p14:creationId xmlns:p14="http://schemas.microsoft.com/office/powerpoint/2010/main" val="26659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61</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Činnostní role – Činnostní role delegované od ostatních uživatelů </a:t>
            </a:r>
            <a:r>
              <a:rPr lang="cs-CZ">
                <a:solidFill>
                  <a:schemeClr val="tx1"/>
                </a:solidFill>
              </a:rPr>
              <a:t>(zobrazení seznamu)</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Správa organizací: Uživatelské účty</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just" fontAlgn="ctr">
              <a:lnSpc>
                <a:spcPct val="107000"/>
              </a:lnSpc>
              <a:spcBef>
                <a:spcPts val="300"/>
              </a:spcBef>
              <a:spcAft>
                <a:spcPts val="300"/>
              </a:spcAft>
              <a:buNone/>
              <a:tabLst>
                <a:tab pos="180340" algn="l"/>
              </a:tabLst>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5" name="Obrázek 4">
            <a:extLst>
              <a:ext uri="{FF2B5EF4-FFF2-40B4-BE49-F238E27FC236}">
                <a16:creationId xmlns:a16="http://schemas.microsoft.com/office/drawing/2014/main" id="{6EE91F65-6E88-D006-7BBC-6A07E140810D}"/>
              </a:ext>
            </a:extLst>
          </p:cNvPr>
          <p:cNvPicPr>
            <a:picLocks noChangeAspect="1"/>
          </p:cNvPicPr>
          <p:nvPr/>
        </p:nvPicPr>
        <p:blipFill>
          <a:blip r:embed="rId2"/>
          <a:stretch>
            <a:fillRect/>
          </a:stretch>
        </p:blipFill>
        <p:spPr>
          <a:xfrm>
            <a:off x="526627" y="2372474"/>
            <a:ext cx="11233584" cy="2963027"/>
          </a:xfrm>
          <a:prstGeom prst="rect">
            <a:avLst/>
          </a:prstGeom>
        </p:spPr>
      </p:pic>
    </p:spTree>
    <p:extLst>
      <p:ext uri="{BB962C8B-B14F-4D97-AF65-F5344CB8AC3E}">
        <p14:creationId xmlns:p14="http://schemas.microsoft.com/office/powerpoint/2010/main" val="422430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62</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a:bodyPr>
          <a:lstStyle/>
          <a:p>
            <a:r>
              <a:rPr lang="cs-CZ"/>
              <a:t>Iniciální naplnění</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7154759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1AFE27F-2064-DBAA-1C97-70712CE28C73}"/>
              </a:ext>
            </a:extLst>
          </p:cNvPr>
          <p:cNvSpPr>
            <a:spLocks noGrp="1"/>
          </p:cNvSpPr>
          <p:nvPr>
            <p:ph type="ftr" sz="quarter" idx="11"/>
          </p:nvPr>
        </p:nvSpPr>
        <p:spPr/>
        <p:txBody>
          <a:bodyPr/>
          <a:lstStyle/>
          <a:p>
            <a:pPr>
              <a:spcAft>
                <a:spcPts val="600"/>
              </a:spcAft>
            </a:pPr>
            <a:r>
              <a:rPr lang="pl-PL" sz="900" err="1"/>
              <a:t>Informační</a:t>
            </a:r>
            <a:r>
              <a:rPr lang="pl-PL" sz="900"/>
              <a:t> </a:t>
            </a:r>
            <a:r>
              <a:rPr lang="pl-PL" sz="900" err="1"/>
              <a:t>systém</a:t>
            </a:r>
            <a:r>
              <a:rPr lang="pl-PL" sz="900"/>
              <a:t> e-</a:t>
            </a:r>
            <a:r>
              <a:rPr lang="pl-PL" sz="900" err="1"/>
              <a:t>Sbírka</a:t>
            </a:r>
            <a:r>
              <a:rPr lang="pl-PL" sz="900"/>
              <a:t> a e-</a:t>
            </a:r>
            <a:r>
              <a:rPr lang="pl-PL" sz="900" err="1"/>
              <a:t>Legislativa</a:t>
            </a:r>
            <a:endParaRPr lang="pl-PL" sz="900"/>
          </a:p>
        </p:txBody>
      </p:sp>
      <p:sp>
        <p:nvSpPr>
          <p:cNvPr id="3" name="Zástupný symbol pro číslo snímku 2">
            <a:extLst>
              <a:ext uri="{FF2B5EF4-FFF2-40B4-BE49-F238E27FC236}">
                <a16:creationId xmlns:a16="http://schemas.microsoft.com/office/drawing/2014/main" id="{3854C9DD-1E16-6091-A2BF-BDE8F8140BF3}"/>
              </a:ext>
            </a:extLst>
          </p:cNvPr>
          <p:cNvSpPr>
            <a:spLocks noGrp="1"/>
          </p:cNvSpPr>
          <p:nvPr>
            <p:ph type="sldNum" sz="quarter" idx="12"/>
          </p:nvPr>
        </p:nvSpPr>
        <p:spPr/>
        <p:txBody>
          <a:bodyPr/>
          <a:lstStyle/>
          <a:p>
            <a:fld id="{9DC1E638-3F78-4E0D-883A-B278700C48C0}" type="slidenum">
              <a:rPr lang="pl-PL" smtClean="0"/>
              <a:pPr/>
              <a:t>63</a:t>
            </a:fld>
            <a:endParaRPr lang="pl-PL"/>
          </a:p>
        </p:txBody>
      </p:sp>
      <p:sp>
        <p:nvSpPr>
          <p:cNvPr id="4" name="Zástupný text 3">
            <a:extLst>
              <a:ext uri="{FF2B5EF4-FFF2-40B4-BE49-F238E27FC236}">
                <a16:creationId xmlns:a16="http://schemas.microsoft.com/office/drawing/2014/main" id="{39701D90-40A9-5613-CA13-BE85EC372697}"/>
              </a:ext>
            </a:extLst>
          </p:cNvPr>
          <p:cNvSpPr>
            <a:spLocks noGrp="1"/>
          </p:cNvSpPr>
          <p:nvPr>
            <p:ph type="body" sz="quarter" idx="13"/>
          </p:nvPr>
        </p:nvSpPr>
        <p:spPr/>
        <p:txBody>
          <a:bodyPr/>
          <a:lstStyle/>
          <a:p>
            <a:endParaRPr lang="cs-CZ"/>
          </a:p>
        </p:txBody>
      </p:sp>
      <p:sp>
        <p:nvSpPr>
          <p:cNvPr id="5" name="Nadpis 4">
            <a:extLst>
              <a:ext uri="{FF2B5EF4-FFF2-40B4-BE49-F238E27FC236}">
                <a16:creationId xmlns:a16="http://schemas.microsoft.com/office/drawing/2014/main" id="{124AC6C2-9BA6-FD7D-4B90-7335433DF3C4}"/>
              </a:ext>
            </a:extLst>
          </p:cNvPr>
          <p:cNvSpPr>
            <a:spLocks noGrp="1"/>
          </p:cNvSpPr>
          <p:nvPr>
            <p:ph type="title"/>
          </p:nvPr>
        </p:nvSpPr>
        <p:spPr/>
        <p:txBody>
          <a:bodyPr/>
          <a:lstStyle/>
          <a:p>
            <a:r>
              <a:rPr lang="cs-CZ"/>
              <a:t>Iniciální naplnění</a:t>
            </a:r>
          </a:p>
        </p:txBody>
      </p:sp>
      <p:sp>
        <p:nvSpPr>
          <p:cNvPr id="6" name="Zástupný text 5">
            <a:extLst>
              <a:ext uri="{FF2B5EF4-FFF2-40B4-BE49-F238E27FC236}">
                <a16:creationId xmlns:a16="http://schemas.microsoft.com/office/drawing/2014/main" id="{16BA33AF-01C5-C763-8B1E-E87990167DDF}"/>
              </a:ext>
            </a:extLst>
          </p:cNvPr>
          <p:cNvSpPr>
            <a:spLocks noGrp="1"/>
          </p:cNvSpPr>
          <p:nvPr>
            <p:ph type="body" sz="quarter" idx="14"/>
          </p:nvPr>
        </p:nvSpPr>
        <p:spPr/>
        <p:txBody>
          <a:bodyPr/>
          <a:lstStyle/>
          <a:p>
            <a:pPr marL="342900" lvl="0" indent="-342900">
              <a:buFont typeface="+mj-lt"/>
              <a:buAutoNum type="arabicPeriod"/>
              <a:tabLst>
                <a:tab pos="457200" algn="l"/>
              </a:tabLst>
            </a:pPr>
            <a:r>
              <a:rPr lang="cs-CZ" sz="1600" kern="100" dirty="0">
                <a:effectLst/>
                <a:latin typeface="Aptos" panose="020B0004020202020204" pitchFamily="34" charset="0"/>
                <a:ea typeface="Aptos" panose="020B0004020202020204" pitchFamily="34" charset="0"/>
                <a:cs typeface="Times New Roman" panose="02020603050405020304" pitchFamily="18" charset="0"/>
              </a:rPr>
              <a:t>Organizace zavede uživatele do JIP/KAAS + přidělit přístupovou roli ESEL</a:t>
            </a:r>
          </a:p>
          <a:p>
            <a:pPr marL="742950" lvl="1" indent="-285750">
              <a:buFont typeface="+mj-lt"/>
              <a:buAutoNum type="arabicPeriod"/>
              <a:tabLst>
                <a:tab pos="914400" algn="l"/>
              </a:tabLst>
            </a:pPr>
            <a:r>
              <a:rPr lang="cs-CZ" sz="1600" kern="100" dirty="0">
                <a:effectLst/>
                <a:latin typeface="Aptos" panose="020B0004020202020204" pitchFamily="34" charset="0"/>
                <a:ea typeface="Aptos" panose="020B0004020202020204" pitchFamily="34" charset="0"/>
                <a:cs typeface="Times New Roman" panose="02020603050405020304" pitchFamily="18" charset="0"/>
              </a:rPr>
              <a:t>Pokud nebude uvedená role k dispozici, je nutné informovat MV, aby dané organizaci přidělili přístupovou roli</a:t>
            </a:r>
          </a:p>
          <a:p>
            <a:pPr marL="342900" lvl="0" indent="-342900">
              <a:buFont typeface="+mj-lt"/>
              <a:buAutoNum type="arabicPeriod"/>
              <a:tabLst>
                <a:tab pos="457200" algn="l"/>
              </a:tabLst>
            </a:pPr>
            <a:r>
              <a:rPr lang="cs-CZ" sz="1600" kern="100" dirty="0">
                <a:effectLst/>
                <a:latin typeface="Aptos" panose="020B0004020202020204" pitchFamily="34" charset="0"/>
                <a:ea typeface="Aptos" panose="020B0004020202020204" pitchFamily="34" charset="0"/>
                <a:cs typeface="Times New Roman" panose="02020603050405020304" pitchFamily="18" charset="0"/>
              </a:rPr>
              <a:t>Proběhne synchronizace uživatelů z JIP/KAAS do </a:t>
            </a:r>
            <a:r>
              <a:rPr lang="cs-CZ" sz="1600" kern="100" dirty="0" err="1">
                <a:effectLst/>
                <a:latin typeface="Aptos" panose="020B0004020202020204" pitchFamily="34" charset="0"/>
                <a:ea typeface="Aptos" panose="020B0004020202020204" pitchFamily="34" charset="0"/>
                <a:cs typeface="Times New Roman" panose="02020603050405020304" pitchFamily="18" charset="0"/>
              </a:rPr>
              <a:t>eSel</a:t>
            </a:r>
            <a:endParaRPr lang="cs-CZ" sz="16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mj-lt"/>
              <a:buAutoNum type="arabicPeriod"/>
              <a:tabLst>
                <a:tab pos="457200" algn="l"/>
              </a:tabLst>
            </a:pPr>
            <a:r>
              <a:rPr lang="cs-CZ" sz="1600" kern="100" dirty="0">
                <a:effectLst/>
                <a:latin typeface="Aptos" panose="020B0004020202020204" pitchFamily="34" charset="0"/>
                <a:ea typeface="Aptos" panose="020B0004020202020204" pitchFamily="34" charset="0"/>
                <a:cs typeface="Times New Roman" panose="02020603050405020304" pitchFamily="18" charset="0"/>
              </a:rPr>
              <a:t>Dodavatel vyexportuje uživatele organizace a vytvoří excely pro iniciální naplnění</a:t>
            </a:r>
          </a:p>
          <a:p>
            <a:pPr marL="342900" lvl="0" indent="-342900">
              <a:buFont typeface="+mj-lt"/>
              <a:buAutoNum type="arabicPeriod"/>
              <a:tabLst>
                <a:tab pos="457200" algn="l"/>
              </a:tabLst>
            </a:pPr>
            <a:r>
              <a:rPr lang="cs-CZ" sz="1600" kern="100" dirty="0">
                <a:effectLst/>
                <a:latin typeface="Aptos" panose="020B0004020202020204" pitchFamily="34" charset="0"/>
                <a:ea typeface="Aptos" panose="020B0004020202020204" pitchFamily="34" charset="0"/>
                <a:cs typeface="Times New Roman" panose="02020603050405020304" pitchFamily="18" charset="0"/>
              </a:rPr>
              <a:t>Organizace vyplní přiřazení rolí v excelech</a:t>
            </a:r>
          </a:p>
          <a:p>
            <a:pPr marL="342900" lvl="0" indent="-342900">
              <a:buFont typeface="+mj-lt"/>
              <a:buAutoNum type="arabicPeriod"/>
              <a:tabLst>
                <a:tab pos="457200" algn="l"/>
              </a:tabLst>
            </a:pPr>
            <a:r>
              <a:rPr lang="cs-CZ" sz="1600" kern="100" dirty="0">
                <a:effectLst/>
                <a:latin typeface="Aptos" panose="020B0004020202020204" pitchFamily="34" charset="0"/>
                <a:ea typeface="Aptos" panose="020B0004020202020204" pitchFamily="34" charset="0"/>
                <a:cs typeface="Times New Roman" panose="02020603050405020304" pitchFamily="18" charset="0"/>
              </a:rPr>
              <a:t>Dodavatel provede import oprávnění dle excelů</a:t>
            </a:r>
          </a:p>
        </p:txBody>
      </p:sp>
    </p:spTree>
    <p:extLst>
      <p:ext uri="{BB962C8B-B14F-4D97-AF65-F5344CB8AC3E}">
        <p14:creationId xmlns:p14="http://schemas.microsoft.com/office/powerpoint/2010/main" val="301044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1AFE27F-2064-DBAA-1C97-70712CE28C73}"/>
              </a:ext>
            </a:extLst>
          </p:cNvPr>
          <p:cNvSpPr>
            <a:spLocks noGrp="1"/>
          </p:cNvSpPr>
          <p:nvPr>
            <p:ph type="ftr" sz="quarter" idx="11"/>
          </p:nvPr>
        </p:nvSpPr>
        <p:spPr/>
        <p:txBody>
          <a:bodyPr/>
          <a:lstStyle/>
          <a:p>
            <a:pPr>
              <a:spcAft>
                <a:spcPts val="600"/>
              </a:spcAft>
            </a:pPr>
            <a:r>
              <a:rPr lang="pl-PL" sz="900" err="1"/>
              <a:t>Informační</a:t>
            </a:r>
            <a:r>
              <a:rPr lang="pl-PL" sz="900"/>
              <a:t> </a:t>
            </a:r>
            <a:r>
              <a:rPr lang="pl-PL" sz="900" err="1"/>
              <a:t>systém</a:t>
            </a:r>
            <a:r>
              <a:rPr lang="pl-PL" sz="900"/>
              <a:t> e-</a:t>
            </a:r>
            <a:r>
              <a:rPr lang="pl-PL" sz="900" err="1"/>
              <a:t>Sbírka</a:t>
            </a:r>
            <a:r>
              <a:rPr lang="pl-PL" sz="900"/>
              <a:t> a e-</a:t>
            </a:r>
            <a:r>
              <a:rPr lang="pl-PL" sz="900" err="1"/>
              <a:t>Legislativa</a:t>
            </a:r>
            <a:endParaRPr lang="pl-PL" sz="900"/>
          </a:p>
        </p:txBody>
      </p:sp>
      <p:sp>
        <p:nvSpPr>
          <p:cNvPr id="3" name="Zástupný symbol pro číslo snímku 2">
            <a:extLst>
              <a:ext uri="{FF2B5EF4-FFF2-40B4-BE49-F238E27FC236}">
                <a16:creationId xmlns:a16="http://schemas.microsoft.com/office/drawing/2014/main" id="{3854C9DD-1E16-6091-A2BF-BDE8F8140BF3}"/>
              </a:ext>
            </a:extLst>
          </p:cNvPr>
          <p:cNvSpPr>
            <a:spLocks noGrp="1"/>
          </p:cNvSpPr>
          <p:nvPr>
            <p:ph type="sldNum" sz="quarter" idx="12"/>
          </p:nvPr>
        </p:nvSpPr>
        <p:spPr/>
        <p:txBody>
          <a:bodyPr/>
          <a:lstStyle/>
          <a:p>
            <a:fld id="{9DC1E638-3F78-4E0D-883A-B278700C48C0}" type="slidenum">
              <a:rPr lang="pl-PL" smtClean="0"/>
              <a:pPr/>
              <a:t>64</a:t>
            </a:fld>
            <a:endParaRPr lang="pl-PL"/>
          </a:p>
        </p:txBody>
      </p:sp>
      <p:sp>
        <p:nvSpPr>
          <p:cNvPr id="4" name="Zástupný text 3">
            <a:extLst>
              <a:ext uri="{FF2B5EF4-FFF2-40B4-BE49-F238E27FC236}">
                <a16:creationId xmlns:a16="http://schemas.microsoft.com/office/drawing/2014/main" id="{39701D90-40A9-5613-CA13-BE85EC372697}"/>
              </a:ext>
            </a:extLst>
          </p:cNvPr>
          <p:cNvSpPr>
            <a:spLocks noGrp="1"/>
          </p:cNvSpPr>
          <p:nvPr>
            <p:ph type="body" sz="quarter" idx="13"/>
          </p:nvPr>
        </p:nvSpPr>
        <p:spPr/>
        <p:txBody>
          <a:bodyPr/>
          <a:lstStyle/>
          <a:p>
            <a:r>
              <a:rPr lang="cs-CZ" err="1"/>
              <a:t>Xls</a:t>
            </a:r>
            <a:r>
              <a:rPr lang="cs-CZ"/>
              <a:t>: </a:t>
            </a:r>
            <a:r>
              <a:rPr lang="cs-CZ" err="1"/>
              <a:t>UzivatelskyUcet</a:t>
            </a:r>
            <a:endParaRPr lang="cs-CZ"/>
          </a:p>
        </p:txBody>
      </p:sp>
      <p:sp>
        <p:nvSpPr>
          <p:cNvPr id="5" name="Nadpis 4">
            <a:extLst>
              <a:ext uri="{FF2B5EF4-FFF2-40B4-BE49-F238E27FC236}">
                <a16:creationId xmlns:a16="http://schemas.microsoft.com/office/drawing/2014/main" id="{124AC6C2-9BA6-FD7D-4B90-7335433DF3C4}"/>
              </a:ext>
            </a:extLst>
          </p:cNvPr>
          <p:cNvSpPr>
            <a:spLocks noGrp="1"/>
          </p:cNvSpPr>
          <p:nvPr>
            <p:ph type="title"/>
          </p:nvPr>
        </p:nvSpPr>
        <p:spPr/>
        <p:txBody>
          <a:bodyPr/>
          <a:lstStyle/>
          <a:p>
            <a:r>
              <a:rPr lang="cs-CZ"/>
              <a:t>Iniciální naplnění</a:t>
            </a:r>
          </a:p>
        </p:txBody>
      </p:sp>
      <p:sp>
        <p:nvSpPr>
          <p:cNvPr id="6" name="Zástupný text 5">
            <a:extLst>
              <a:ext uri="{FF2B5EF4-FFF2-40B4-BE49-F238E27FC236}">
                <a16:creationId xmlns:a16="http://schemas.microsoft.com/office/drawing/2014/main" id="{16BA33AF-01C5-C763-8B1E-E87990167DDF}"/>
              </a:ext>
            </a:extLst>
          </p:cNvPr>
          <p:cNvSpPr>
            <a:spLocks noGrp="1"/>
          </p:cNvSpPr>
          <p:nvPr>
            <p:ph type="body" sz="quarter" idx="14"/>
          </p:nvPr>
        </p:nvSpPr>
        <p:spPr>
          <a:xfrm>
            <a:off x="7848599" y="2372475"/>
            <a:ext cx="3911611" cy="336244"/>
          </a:xfrm>
        </p:spPr>
        <p:txBody>
          <a:bodyPr/>
          <a:lstStyle/>
          <a:p>
            <a:r>
              <a:rPr lang="cs-CZ"/>
              <a:t>K editaci sloupec „A“ Organizace/Útvar</a:t>
            </a:r>
          </a:p>
          <a:p>
            <a:r>
              <a:rPr lang="cs-CZ"/>
              <a:t>Cílem je zkontrolovat, že uvedení uživatelé JIP/</a:t>
            </a:r>
            <a:r>
              <a:rPr lang="cs-CZ" err="1"/>
              <a:t>KAASu</a:t>
            </a:r>
            <a:r>
              <a:rPr lang="cs-CZ"/>
              <a:t> jsou zařazeni ve správné organizaci/útvaru</a:t>
            </a:r>
          </a:p>
        </p:txBody>
      </p:sp>
      <p:pic>
        <p:nvPicPr>
          <p:cNvPr id="8" name="Obrázek 7">
            <a:extLst>
              <a:ext uri="{FF2B5EF4-FFF2-40B4-BE49-F238E27FC236}">
                <a16:creationId xmlns:a16="http://schemas.microsoft.com/office/drawing/2014/main" id="{CE3795C3-8264-B336-4037-E44D3F534C73}"/>
              </a:ext>
            </a:extLst>
          </p:cNvPr>
          <p:cNvPicPr>
            <a:picLocks noChangeAspect="1"/>
          </p:cNvPicPr>
          <p:nvPr/>
        </p:nvPicPr>
        <p:blipFill>
          <a:blip r:embed="rId2"/>
          <a:stretch>
            <a:fillRect/>
          </a:stretch>
        </p:blipFill>
        <p:spPr>
          <a:xfrm>
            <a:off x="526627" y="2066462"/>
            <a:ext cx="7063536" cy="4410538"/>
          </a:xfrm>
          <a:prstGeom prst="rect">
            <a:avLst/>
          </a:prstGeom>
        </p:spPr>
      </p:pic>
    </p:spTree>
    <p:extLst>
      <p:ext uri="{BB962C8B-B14F-4D97-AF65-F5344CB8AC3E}">
        <p14:creationId xmlns:p14="http://schemas.microsoft.com/office/powerpoint/2010/main" val="159086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1AFE27F-2064-DBAA-1C97-70712CE28C73}"/>
              </a:ext>
            </a:extLst>
          </p:cNvPr>
          <p:cNvSpPr>
            <a:spLocks noGrp="1"/>
          </p:cNvSpPr>
          <p:nvPr>
            <p:ph type="ftr" sz="quarter" idx="11"/>
          </p:nvPr>
        </p:nvSpPr>
        <p:spPr/>
        <p:txBody>
          <a:bodyPr/>
          <a:lstStyle/>
          <a:p>
            <a:pPr>
              <a:spcAft>
                <a:spcPts val="600"/>
              </a:spcAft>
            </a:pPr>
            <a:r>
              <a:rPr lang="pl-PL" sz="900" err="1"/>
              <a:t>Informační</a:t>
            </a:r>
            <a:r>
              <a:rPr lang="pl-PL" sz="900"/>
              <a:t> </a:t>
            </a:r>
            <a:r>
              <a:rPr lang="pl-PL" sz="900" err="1"/>
              <a:t>systém</a:t>
            </a:r>
            <a:r>
              <a:rPr lang="pl-PL" sz="900"/>
              <a:t> e-</a:t>
            </a:r>
            <a:r>
              <a:rPr lang="pl-PL" sz="900" err="1"/>
              <a:t>Sbírka</a:t>
            </a:r>
            <a:r>
              <a:rPr lang="pl-PL" sz="900"/>
              <a:t> a e-</a:t>
            </a:r>
            <a:r>
              <a:rPr lang="pl-PL" sz="900" err="1"/>
              <a:t>Legislativa</a:t>
            </a:r>
            <a:endParaRPr lang="pl-PL" sz="900"/>
          </a:p>
        </p:txBody>
      </p:sp>
      <p:sp>
        <p:nvSpPr>
          <p:cNvPr id="3" name="Zástupný symbol pro číslo snímku 2">
            <a:extLst>
              <a:ext uri="{FF2B5EF4-FFF2-40B4-BE49-F238E27FC236}">
                <a16:creationId xmlns:a16="http://schemas.microsoft.com/office/drawing/2014/main" id="{3854C9DD-1E16-6091-A2BF-BDE8F8140BF3}"/>
              </a:ext>
            </a:extLst>
          </p:cNvPr>
          <p:cNvSpPr>
            <a:spLocks noGrp="1"/>
          </p:cNvSpPr>
          <p:nvPr>
            <p:ph type="sldNum" sz="quarter" idx="12"/>
          </p:nvPr>
        </p:nvSpPr>
        <p:spPr/>
        <p:txBody>
          <a:bodyPr/>
          <a:lstStyle/>
          <a:p>
            <a:fld id="{9DC1E638-3F78-4E0D-883A-B278700C48C0}" type="slidenum">
              <a:rPr lang="pl-PL" smtClean="0"/>
              <a:pPr/>
              <a:t>65</a:t>
            </a:fld>
            <a:endParaRPr lang="pl-PL"/>
          </a:p>
        </p:txBody>
      </p:sp>
      <p:sp>
        <p:nvSpPr>
          <p:cNvPr id="4" name="Zástupný text 3">
            <a:extLst>
              <a:ext uri="{FF2B5EF4-FFF2-40B4-BE49-F238E27FC236}">
                <a16:creationId xmlns:a16="http://schemas.microsoft.com/office/drawing/2014/main" id="{39701D90-40A9-5613-CA13-BE85EC372697}"/>
              </a:ext>
            </a:extLst>
          </p:cNvPr>
          <p:cNvSpPr>
            <a:spLocks noGrp="1"/>
          </p:cNvSpPr>
          <p:nvPr>
            <p:ph type="body" sz="quarter" idx="13"/>
          </p:nvPr>
        </p:nvSpPr>
        <p:spPr/>
        <p:txBody>
          <a:bodyPr/>
          <a:lstStyle/>
          <a:p>
            <a:r>
              <a:rPr lang="cs-CZ" err="1"/>
              <a:t>Xls</a:t>
            </a:r>
            <a:r>
              <a:rPr lang="cs-CZ"/>
              <a:t>: </a:t>
            </a:r>
            <a:r>
              <a:rPr lang="cs-CZ" err="1"/>
              <a:t>FunkceUzivatele</a:t>
            </a:r>
            <a:endParaRPr lang="cs-CZ"/>
          </a:p>
        </p:txBody>
      </p:sp>
      <p:sp>
        <p:nvSpPr>
          <p:cNvPr id="5" name="Nadpis 4">
            <a:extLst>
              <a:ext uri="{FF2B5EF4-FFF2-40B4-BE49-F238E27FC236}">
                <a16:creationId xmlns:a16="http://schemas.microsoft.com/office/drawing/2014/main" id="{124AC6C2-9BA6-FD7D-4B90-7335433DF3C4}"/>
              </a:ext>
            </a:extLst>
          </p:cNvPr>
          <p:cNvSpPr>
            <a:spLocks noGrp="1"/>
          </p:cNvSpPr>
          <p:nvPr>
            <p:ph type="title"/>
          </p:nvPr>
        </p:nvSpPr>
        <p:spPr/>
        <p:txBody>
          <a:bodyPr/>
          <a:lstStyle/>
          <a:p>
            <a:r>
              <a:rPr lang="cs-CZ"/>
              <a:t>Iniciální naplnění</a:t>
            </a:r>
          </a:p>
        </p:txBody>
      </p:sp>
      <p:sp>
        <p:nvSpPr>
          <p:cNvPr id="6" name="Zástupný text 5">
            <a:extLst>
              <a:ext uri="{FF2B5EF4-FFF2-40B4-BE49-F238E27FC236}">
                <a16:creationId xmlns:a16="http://schemas.microsoft.com/office/drawing/2014/main" id="{16BA33AF-01C5-C763-8B1E-E87990167DDF}"/>
              </a:ext>
            </a:extLst>
          </p:cNvPr>
          <p:cNvSpPr>
            <a:spLocks noGrp="1"/>
          </p:cNvSpPr>
          <p:nvPr>
            <p:ph type="body" sz="quarter" idx="14"/>
          </p:nvPr>
        </p:nvSpPr>
        <p:spPr>
          <a:xfrm>
            <a:off x="7991475" y="2372475"/>
            <a:ext cx="3768736" cy="336244"/>
          </a:xfrm>
        </p:spPr>
        <p:txBody>
          <a:bodyPr/>
          <a:lstStyle/>
          <a:p>
            <a:r>
              <a:rPr lang="cs-CZ"/>
              <a:t>K editaci sloupec: </a:t>
            </a:r>
          </a:p>
          <a:p>
            <a:pPr lvl="1">
              <a:buFont typeface="Courier New" panose="02070309020205020404" pitchFamily="49" charset="0"/>
              <a:buChar char="o"/>
            </a:pPr>
            <a:r>
              <a:rPr lang="cs-CZ"/>
              <a:t>„B“ Uživatel</a:t>
            </a:r>
          </a:p>
          <a:p>
            <a:pPr lvl="1">
              <a:buFont typeface="Courier New" panose="02070309020205020404" pitchFamily="49" charset="0"/>
              <a:buChar char="o"/>
            </a:pPr>
            <a:r>
              <a:rPr lang="cs-CZ"/>
              <a:t>„C“ Funkce</a:t>
            </a:r>
          </a:p>
          <a:p>
            <a:pPr lvl="1">
              <a:buFont typeface="Courier New" panose="02070309020205020404" pitchFamily="49" charset="0"/>
              <a:buChar char="o"/>
            </a:pPr>
            <a:r>
              <a:rPr lang="cs-CZ"/>
              <a:t>„</a:t>
            </a:r>
            <a:r>
              <a:rPr lang="cs-CZ" err="1"/>
              <a:t>D“SmiDelegovatCinnostniRole</a:t>
            </a:r>
            <a:endParaRPr lang="cs-CZ"/>
          </a:p>
          <a:p>
            <a:pPr>
              <a:buFont typeface="Courier New" panose="02070309020205020404" pitchFamily="49" charset="0"/>
              <a:buChar char="o"/>
            </a:pPr>
            <a:r>
              <a:rPr lang="cs-CZ"/>
              <a:t>Ve sloupci „F“ je uvedení popis dané role, tzv. nápověda</a:t>
            </a:r>
          </a:p>
          <a:p>
            <a:endParaRPr lang="cs-CZ"/>
          </a:p>
        </p:txBody>
      </p:sp>
      <p:pic>
        <p:nvPicPr>
          <p:cNvPr id="9" name="Obrázek 8">
            <a:extLst>
              <a:ext uri="{FF2B5EF4-FFF2-40B4-BE49-F238E27FC236}">
                <a16:creationId xmlns:a16="http://schemas.microsoft.com/office/drawing/2014/main" id="{3818E53D-2D1C-9663-5844-AF59B59565A1}"/>
              </a:ext>
            </a:extLst>
          </p:cNvPr>
          <p:cNvPicPr>
            <a:picLocks noChangeAspect="1"/>
          </p:cNvPicPr>
          <p:nvPr/>
        </p:nvPicPr>
        <p:blipFill>
          <a:blip r:embed="rId2"/>
          <a:stretch>
            <a:fillRect/>
          </a:stretch>
        </p:blipFill>
        <p:spPr>
          <a:xfrm>
            <a:off x="526627" y="2066462"/>
            <a:ext cx="7360073" cy="3106013"/>
          </a:xfrm>
          <a:prstGeom prst="rect">
            <a:avLst/>
          </a:prstGeom>
        </p:spPr>
      </p:pic>
    </p:spTree>
    <p:extLst>
      <p:ext uri="{BB962C8B-B14F-4D97-AF65-F5344CB8AC3E}">
        <p14:creationId xmlns:p14="http://schemas.microsoft.com/office/powerpoint/2010/main" val="3025056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66</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fontScale="90000"/>
          </a:bodyPr>
          <a:lstStyle/>
          <a:p>
            <a:r>
              <a:rPr lang="cs-CZ"/>
              <a:t>Externí mailová připomínková místa</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pPr marL="360000" lvl="1" indent="0">
              <a:buNone/>
            </a:pPr>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2716068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a:extLst>
              <a:ext uri="{FF2B5EF4-FFF2-40B4-BE49-F238E27FC236}">
                <a16:creationId xmlns:a16="http://schemas.microsoft.com/office/drawing/2014/main" id="{26A8F13D-60C7-ADB1-AA0E-72BEF4E00685}"/>
              </a:ext>
            </a:extLst>
          </p:cNvPr>
          <p:cNvSpPr>
            <a:spLocks noGrp="1"/>
          </p:cNvSpPr>
          <p:nvPr>
            <p:ph type="sldNum" sz="quarter" idx="12"/>
          </p:nvPr>
        </p:nvSpPr>
        <p:spPr/>
        <p:txBody>
          <a:bodyPr/>
          <a:lstStyle/>
          <a:p>
            <a:fld id="{9DC1E638-3F78-4E0D-883A-B278700C48C0}" type="slidenum">
              <a:rPr lang="pl-PL" smtClean="0"/>
              <a:pPr/>
              <a:t>67</a:t>
            </a:fld>
            <a:endParaRPr lang="pl-PL"/>
          </a:p>
        </p:txBody>
      </p:sp>
      <p:sp>
        <p:nvSpPr>
          <p:cNvPr id="7" name="Zástupný text 6">
            <a:extLst>
              <a:ext uri="{FF2B5EF4-FFF2-40B4-BE49-F238E27FC236}">
                <a16:creationId xmlns:a16="http://schemas.microsoft.com/office/drawing/2014/main" id="{C726B7F2-96B7-E77A-B435-4FF50DE3D4C2}"/>
              </a:ext>
            </a:extLst>
          </p:cNvPr>
          <p:cNvSpPr>
            <a:spLocks noGrp="1"/>
          </p:cNvSpPr>
          <p:nvPr>
            <p:ph type="body" sz="quarter" idx="13"/>
          </p:nvPr>
        </p:nvSpPr>
        <p:spPr/>
        <p:txBody>
          <a:bodyPr/>
          <a:lstStyle/>
          <a:p>
            <a:r>
              <a:rPr lang="cs-CZ"/>
              <a:t>Externí mailová připomínková místa </a:t>
            </a:r>
            <a:r>
              <a:rPr lang="cs-CZ">
                <a:solidFill>
                  <a:schemeClr val="tx1"/>
                </a:solidFill>
              </a:rPr>
              <a:t>(zobrazení seznamu)</a:t>
            </a:r>
          </a:p>
        </p:txBody>
      </p:sp>
      <p:sp>
        <p:nvSpPr>
          <p:cNvPr id="6" name="Nadpis 5">
            <a:extLst>
              <a:ext uri="{FF2B5EF4-FFF2-40B4-BE49-F238E27FC236}">
                <a16:creationId xmlns:a16="http://schemas.microsoft.com/office/drawing/2014/main" id="{B99C5C91-02F3-A3E3-7B88-894509F7FD6D}"/>
              </a:ext>
            </a:extLst>
          </p:cNvPr>
          <p:cNvSpPr>
            <a:spLocks noGrp="1"/>
          </p:cNvSpPr>
          <p:nvPr>
            <p:ph type="title"/>
          </p:nvPr>
        </p:nvSpPr>
        <p:spPr/>
        <p:txBody>
          <a:bodyPr/>
          <a:lstStyle/>
          <a:p>
            <a:r>
              <a:rPr lang="cs-CZ"/>
              <a:t>Externí mailová připomínková místa</a:t>
            </a:r>
          </a:p>
        </p:txBody>
      </p:sp>
      <p:sp>
        <p:nvSpPr>
          <p:cNvPr id="8" name="Zástupný text 7">
            <a:extLst>
              <a:ext uri="{FF2B5EF4-FFF2-40B4-BE49-F238E27FC236}">
                <a16:creationId xmlns:a16="http://schemas.microsoft.com/office/drawing/2014/main" id="{F22F8B3A-F9A4-376B-1827-4D9C54CD4D2F}"/>
              </a:ext>
            </a:extLst>
          </p:cNvPr>
          <p:cNvSpPr>
            <a:spLocks noGrp="1"/>
          </p:cNvSpPr>
          <p:nvPr>
            <p:ph type="body" sz="quarter" idx="14"/>
          </p:nvPr>
        </p:nvSpPr>
        <p:spPr>
          <a:xfrm>
            <a:off x="526627" y="2372474"/>
            <a:ext cx="11233584" cy="3799725"/>
          </a:xfrm>
        </p:spPr>
        <p:txBody>
          <a:bodyPr/>
          <a:lstStyle/>
          <a:p>
            <a:pPr marL="0" indent="0" algn="just" fontAlgn="ctr">
              <a:lnSpc>
                <a:spcPct val="107000"/>
              </a:lnSpc>
              <a:spcBef>
                <a:spcPts val="300"/>
              </a:spcBef>
              <a:spcAft>
                <a:spcPts val="300"/>
              </a:spcAft>
              <a:buNone/>
              <a:tabLst>
                <a:tab pos="180340" algn="l"/>
              </a:tabLst>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
        <p:nvSpPr>
          <p:cNvPr id="2" name="Footer Placeholder 1">
            <a:extLst>
              <a:ext uri="{FF2B5EF4-FFF2-40B4-BE49-F238E27FC236}">
                <a16:creationId xmlns:a16="http://schemas.microsoft.com/office/drawing/2014/main" id="{3F86E50A-ED43-7BEB-0E51-E57EFAB5B555}"/>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pic>
        <p:nvPicPr>
          <p:cNvPr id="9" name="Obrázek 8">
            <a:extLst>
              <a:ext uri="{FF2B5EF4-FFF2-40B4-BE49-F238E27FC236}">
                <a16:creationId xmlns:a16="http://schemas.microsoft.com/office/drawing/2014/main" id="{1E02C9DD-B608-EEAF-A29D-D5882DA6A586}"/>
              </a:ext>
            </a:extLst>
          </p:cNvPr>
          <p:cNvPicPr>
            <a:picLocks noChangeAspect="1"/>
          </p:cNvPicPr>
          <p:nvPr/>
        </p:nvPicPr>
        <p:blipFill>
          <a:blip r:embed="rId2"/>
          <a:stretch>
            <a:fillRect/>
          </a:stretch>
        </p:blipFill>
        <p:spPr>
          <a:xfrm>
            <a:off x="526627" y="2372474"/>
            <a:ext cx="11297986" cy="2713876"/>
          </a:xfrm>
          <a:prstGeom prst="rect">
            <a:avLst/>
          </a:prstGeom>
        </p:spPr>
      </p:pic>
    </p:spTree>
    <p:extLst>
      <p:ext uri="{BB962C8B-B14F-4D97-AF65-F5344CB8AC3E}">
        <p14:creationId xmlns:p14="http://schemas.microsoft.com/office/powerpoint/2010/main" val="207302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DD468FC-5A1F-4D93-9266-BF44BB171C1A}"/>
              </a:ext>
            </a:extLst>
          </p:cNvPr>
          <p:cNvSpPr>
            <a:spLocks noGrp="1"/>
          </p:cNvSpPr>
          <p:nvPr>
            <p:ph type="sldNum" sz="quarter" idx="12"/>
          </p:nvPr>
        </p:nvSpPr>
        <p:spPr/>
        <p:txBody>
          <a:bodyPr/>
          <a:lstStyle/>
          <a:p>
            <a:fld id="{9DC1E638-3F78-4E0D-883A-B278700C48C0}" type="slidenum">
              <a:rPr lang="pl-PL" smtClean="0"/>
              <a:pPr/>
              <a:t>68</a:t>
            </a:fld>
            <a:endParaRPr lang="pl-PL"/>
          </a:p>
        </p:txBody>
      </p:sp>
      <p:pic>
        <p:nvPicPr>
          <p:cNvPr id="8" name="Symbol zastępczy obrazu 8" descr="Obraz zawierający sprzęt elektroniczny, obwód&#10;&#10;Opis wygenerowany automatycznie">
            <a:extLst>
              <a:ext uri="{FF2B5EF4-FFF2-40B4-BE49-F238E27FC236}">
                <a16:creationId xmlns:a16="http://schemas.microsoft.com/office/drawing/2014/main" id="{744A9715-BFBD-4CD0-B460-B81896994A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447616" y="0"/>
            <a:ext cx="3744384" cy="6858000"/>
          </a:xfrm>
          <a:prstGeom prst="rect">
            <a:avLst/>
          </a:prstGeom>
        </p:spPr>
      </p:pic>
      <p:sp>
        <p:nvSpPr>
          <p:cNvPr id="4" name="Tytuł 3">
            <a:extLst>
              <a:ext uri="{FF2B5EF4-FFF2-40B4-BE49-F238E27FC236}">
                <a16:creationId xmlns:a16="http://schemas.microsoft.com/office/drawing/2014/main" id="{2AD50B7D-FE5C-4529-8057-8AD9C6AA0A39}"/>
              </a:ext>
            </a:extLst>
          </p:cNvPr>
          <p:cNvSpPr>
            <a:spLocks noGrp="1"/>
          </p:cNvSpPr>
          <p:nvPr>
            <p:ph type="title"/>
          </p:nvPr>
        </p:nvSpPr>
        <p:spPr/>
        <p:txBody>
          <a:bodyPr>
            <a:normAutofit fontScale="90000"/>
          </a:bodyPr>
          <a:lstStyle/>
          <a:p>
            <a:r>
              <a:rPr lang="cs-CZ"/>
              <a:t>Představení </a:t>
            </a:r>
            <a:br>
              <a:rPr lang="cs-CZ"/>
            </a:br>
            <a:r>
              <a:rPr lang="cs-CZ"/>
              <a:t>generální a uživatelské delegace</a:t>
            </a:r>
            <a:endParaRPr lang="en-US"/>
          </a:p>
        </p:txBody>
      </p:sp>
    </p:spTree>
    <p:extLst>
      <p:ext uri="{BB962C8B-B14F-4D97-AF65-F5344CB8AC3E}">
        <p14:creationId xmlns:p14="http://schemas.microsoft.com/office/powerpoint/2010/main" val="2350966739"/>
      </p:ext>
    </p:extLst>
  </p:cSld>
  <p:clrMapOvr>
    <a:masterClrMapping/>
  </p:clrMapOvr>
  <p:transition spd="slow">
    <p:push dir="u"/>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69</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Obecné informace k delegacím</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lnSpcReduction="10000"/>
          </a:bodyPr>
          <a:lstStyle/>
          <a:p>
            <a:pPr marL="346950" indent="-285750" fontAlgn="base">
              <a:buFont typeface="Arial" panose="020B0604020202020204" pitchFamily="34" charset="0"/>
              <a:buChar char="•"/>
            </a:pPr>
            <a:r>
              <a:rPr lang="cs-CZ" sz="1800">
                <a:latin typeface="Calibri" panose="020F0502020204030204" pitchFamily="34" charset="0"/>
              </a:rPr>
              <a:t>Nastavení delegací se řídí interními předpisy dané organizace (tj. jednacím řádem, směrnicí, na základě zmocnění atd.)</a:t>
            </a:r>
          </a:p>
          <a:p>
            <a:pPr marL="346950" indent="-285750" fontAlgn="base">
              <a:buFont typeface="Arial" panose="020B0604020202020204" pitchFamily="34" charset="0"/>
              <a:buChar char="•"/>
            </a:pPr>
            <a:r>
              <a:rPr lang="cs-CZ" sz="1800">
                <a:effectLst/>
                <a:latin typeface="Calibri" panose="020F0502020204030204" pitchFamily="34" charset="0"/>
                <a:ea typeface="Calibri" panose="020F0502020204030204" pitchFamily="34" charset="0"/>
                <a:cs typeface="Arial" panose="020B0604020202020204" pitchFamily="34" charset="0"/>
              </a:rPr>
              <a:t>Delegující uživatel smí předat definované činnosti delegovanému uživateli</a:t>
            </a:r>
          </a:p>
          <a:p>
            <a:pPr marL="346950" indent="-285750" fontAlgn="base">
              <a:buFont typeface="Arial" panose="020B0604020202020204" pitchFamily="34" charset="0"/>
              <a:buChar char="•"/>
            </a:pPr>
            <a:r>
              <a:rPr lang="cs-CZ" sz="1800">
                <a:effectLst/>
                <a:latin typeface="Calibri" panose="020F0502020204030204" pitchFamily="34" charset="0"/>
                <a:ea typeface="Calibri" panose="020F0502020204030204" pitchFamily="34" charset="0"/>
                <a:cs typeface="Arial" panose="020B0604020202020204" pitchFamily="34" charset="0"/>
              </a:rPr>
              <a:t>Delegovaný uživatel pak smí tyto definované (delegované) činnosti provádět za delegujícího uživatele</a:t>
            </a:r>
          </a:p>
          <a:p>
            <a:pPr marL="346950" indent="-285750" fontAlgn="base">
              <a:buFont typeface="Arial" panose="020B0604020202020204" pitchFamily="34" charset="0"/>
              <a:buChar char="•"/>
            </a:pPr>
            <a:r>
              <a:rPr lang="cs-CZ" sz="1800">
                <a:latin typeface="Calibri" panose="020F0502020204030204" pitchFamily="34" charset="0"/>
                <a:ea typeface="Calibri" panose="020F0502020204030204" pitchFamily="34" charset="0"/>
                <a:cs typeface="Arial" panose="020B0604020202020204" pitchFamily="34" charset="0"/>
              </a:rPr>
              <a:t>Delegace slouží primárně za účelem delegování činností souvisejících se:</a:t>
            </a:r>
          </a:p>
          <a:p>
            <a:pPr marL="742950" lvl="1" indent="-285750" fontAlgn="base">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schválením / podpisem</a:t>
            </a:r>
          </a:p>
          <a:p>
            <a:pPr marL="742950" lvl="1" indent="-285750" fontAlgn="base">
              <a:buFont typeface="Courier New" panose="02070309020205020404" pitchFamily="49" charset="0"/>
              <a:buChar char="o"/>
            </a:pPr>
            <a:r>
              <a:rPr lang="cs-CZ" sz="1800">
                <a:latin typeface="Calibri" panose="020F0502020204030204" pitchFamily="34" charset="0"/>
              </a:rPr>
              <a:t>založením návrhu</a:t>
            </a:r>
          </a:p>
          <a:p>
            <a:pPr marL="742950" lvl="1" indent="-285750" fontAlgn="base">
              <a:buFont typeface="Courier New" panose="02070309020205020404" pitchFamily="49" charset="0"/>
              <a:buChar char="o"/>
            </a:pPr>
            <a:r>
              <a:rPr lang="cs-CZ" sz="1800">
                <a:latin typeface="Calibri" panose="020F0502020204030204" pitchFamily="34" charset="0"/>
              </a:rPr>
              <a:t>založením pozměňovacích návrhů</a:t>
            </a:r>
          </a:p>
          <a:p>
            <a:pPr marL="346950" indent="-285750" fontAlgn="base">
              <a:buFont typeface="Arial" panose="020B0604020202020204" pitchFamily="34" charset="0"/>
              <a:buChar char="•"/>
            </a:pPr>
            <a:r>
              <a:rPr lang="cs-CZ" sz="1800">
                <a:latin typeface="Calibri" panose="020F0502020204030204" pitchFamily="34" charset="0"/>
                <a:ea typeface="Calibri" panose="020F0502020204030204" pitchFamily="34" charset="0"/>
                <a:cs typeface="Arial" panose="020B0604020202020204" pitchFamily="34" charset="0"/>
              </a:rPr>
              <a:t>V systému existují dva typy delegací:</a:t>
            </a:r>
          </a:p>
          <a:p>
            <a:pPr marL="742950" lvl="1" indent="-285750" fontAlgn="base">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Generální delegace</a:t>
            </a:r>
          </a:p>
          <a:p>
            <a:pPr marL="742950" lvl="1" indent="-285750" fontAlgn="base">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Uživatelská delegace </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9411990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p:txBody>
          <a:bodyPr anchor="b">
            <a:normAutofit/>
          </a:bodyPr>
          <a:lstStyle/>
          <a:p>
            <a:pPr>
              <a:spcAft>
                <a:spcPts val="600"/>
              </a:spcAft>
            </a:pPr>
            <a:fld id="{9DC1E638-3F78-4E0D-883A-B278700C48C0}" type="slidenum">
              <a:rPr lang="pl-PL" smtClean="0"/>
              <a:pPr>
                <a:spcAft>
                  <a:spcPts val="600"/>
                </a:spcAft>
              </a:pPr>
              <a:t>7</a:t>
            </a:fld>
            <a:endParaRPr lang="pl-PL"/>
          </a:p>
        </p:txBody>
      </p:sp>
      <p:sp>
        <p:nvSpPr>
          <p:cNvPr id="4" name="Zástupný text 3">
            <a:extLst>
              <a:ext uri="{FF2B5EF4-FFF2-40B4-BE49-F238E27FC236}">
                <a16:creationId xmlns:a16="http://schemas.microsoft.com/office/drawing/2014/main" id="{6A9114A6-C7B0-4B62-0038-F584D854E1C5}"/>
              </a:ext>
            </a:extLst>
          </p:cNvPr>
          <p:cNvSpPr>
            <a:spLocks noGrp="1"/>
          </p:cNvSpPr>
          <p:nvPr>
            <p:ph type="body" sz="quarter" idx="13"/>
          </p:nvPr>
        </p:nvSpPr>
        <p:spPr/>
        <p:txBody>
          <a:bodyPr/>
          <a:lstStyle/>
          <a:p>
            <a:endParaRPr lang="cs-CZ"/>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p:txBody>
          <a:bodyPr anchor="t">
            <a:normAutofit/>
          </a:bodyPr>
          <a:lstStyle/>
          <a:p>
            <a:r>
              <a:rPr lang="cs-CZ"/>
              <a:t>Aktéři – role, interní účty a organizace (RIO)</a:t>
            </a:r>
          </a:p>
        </p:txBody>
      </p:sp>
      <p:sp>
        <p:nvSpPr>
          <p:cNvPr id="10" name="Text Placeholder 3">
            <a:extLst>
              <a:ext uri="{FF2B5EF4-FFF2-40B4-BE49-F238E27FC236}">
                <a16:creationId xmlns:a16="http://schemas.microsoft.com/office/drawing/2014/main" id="{8231BF77-8A93-3545-DB89-D92E1A58BCB1}"/>
              </a:ext>
            </a:extLst>
          </p:cNvPr>
          <p:cNvSpPr>
            <a:spLocks noGrp="1"/>
          </p:cNvSpPr>
          <p:nvPr>
            <p:ph idx="1"/>
          </p:nvPr>
        </p:nvSpPr>
        <p:spPr/>
        <p:txBody>
          <a:bodyPr>
            <a:normAutofit/>
          </a:bodyPr>
          <a:lstStyle/>
          <a:p>
            <a:pPr marL="0" indent="0" algn="just">
              <a:lnSpc>
                <a:spcPct val="107000"/>
              </a:lnSpc>
              <a:spcBef>
                <a:spcPts val="300"/>
              </a:spcBef>
              <a:spcAft>
                <a:spcPts val="300"/>
              </a:spcAft>
              <a:buNone/>
            </a:pPr>
            <a:r>
              <a:rPr lang="cs-CZ" sz="1400" b="1" err="1">
                <a:effectLst/>
                <a:latin typeface="Calibri" panose="020F0502020204030204" pitchFamily="34" charset="0"/>
                <a:ea typeface="Times New Roman" panose="02020603050405020304" pitchFamily="18" charset="0"/>
                <a:cs typeface="Times New Roman" panose="02020603050405020304" pitchFamily="18" charset="0"/>
              </a:rPr>
              <a:t>CinnostniRoleOrganizace</a:t>
            </a:r>
            <a:r>
              <a:rPr lang="cs-CZ" sz="1400" b="1">
                <a:effectLst/>
                <a:latin typeface="Calibri" panose="020F0502020204030204" pitchFamily="34" charset="0"/>
                <a:ea typeface="Times New Roman" panose="02020603050405020304" pitchFamily="18" charset="0"/>
                <a:cs typeface="Times New Roman" panose="02020603050405020304" pitchFamily="18" charset="0"/>
              </a:rPr>
              <a:t> (CRO)</a:t>
            </a:r>
            <a:r>
              <a:rPr lang="cs-CZ" sz="1400">
                <a:effectLst/>
                <a:latin typeface="Calibri" panose="020F0502020204030204" pitchFamily="34" charset="0"/>
                <a:ea typeface="Times New Roman" panose="02020603050405020304" pitchFamily="18" charset="0"/>
                <a:cs typeface="Times New Roman" panose="02020603050405020304" pitchFamily="18" charset="0"/>
              </a:rPr>
              <a:t> </a:t>
            </a:r>
          </a:p>
          <a:p>
            <a:pPr marL="0" indent="0" algn="just" fontAlgn="ctr">
              <a:lnSpc>
                <a:spcPct val="107000"/>
              </a:lnSpc>
              <a:spcAft>
                <a:spcPts val="0"/>
              </a:spcAft>
              <a:buNone/>
            </a:pPr>
            <a:r>
              <a:rPr lang="cs-CZ" sz="1300" i="1">
                <a:solidFill>
                  <a:srgbClr val="00B0F0"/>
                </a:solidFill>
                <a:latin typeface="Calibri" panose="020F0502020204030204" pitchFamily="34" charset="0"/>
                <a:cs typeface="Times New Roman" panose="02020603050405020304" pitchFamily="18" charset="0"/>
              </a:rPr>
              <a:t>př.: Podepisuje právní akt</a:t>
            </a: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Představuje CR v rámci konkrétní organizace </a:t>
            </a: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propojuje Organizaci a Činnostní roli</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Podobně jako FRO, i činnostní role mají svou instanci v rámci organizace</a:t>
            </a:r>
          </a:p>
          <a:p>
            <a:pPr marL="538163" lvl="1" indent="-142875" algn="just" fontAlgn="ctr">
              <a:lnSpc>
                <a:spcPct val="10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např. ministr má činnost podepisuje právní akt ve fázi tvorby – FRO ministr financí bude mít tedy činnost podepisuje právní akt ve fázi tvorby na Ministerstvu financí</a:t>
            </a:r>
          </a:p>
          <a:p>
            <a:pPr marL="538163" lvl="1" indent="-142875" algn="just" fontAlgn="ctr">
              <a:lnSpc>
                <a:spcPct val="10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instance činnostní role v rámci organizace se nazývá Činnostní role organizace (CRO)</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CRO je možné (na rozdíl od FRO) delegovat</a:t>
            </a:r>
          </a:p>
          <a:p>
            <a:pPr marL="538163" lvl="1" indent="-142875" algn="just" fontAlgn="ctr">
              <a:lnSpc>
                <a:spcPct val="10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tj. delegovat její vykonávání na jinou osobu (uživatelský účet) nebo funkční roli organizace</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CRO jsou s FRO propojeny vazbou </a:t>
            </a:r>
          </a:p>
          <a:p>
            <a:pPr marL="538163" lvl="1" indent="-142875" algn="just" fontAlgn="ctr">
              <a:lnSpc>
                <a:spcPct val="10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platnost vazby lze omezit atributy </a:t>
            </a:r>
            <a:r>
              <a:rPr lang="cs-CZ" sz="1300" err="1">
                <a:latin typeface="Calibri" panose="020F0502020204030204" pitchFamily="34" charset="0"/>
                <a:cs typeface="Times New Roman" panose="02020603050405020304" pitchFamily="18" charset="0"/>
              </a:rPr>
              <a:t>platnostOd</a:t>
            </a:r>
            <a:r>
              <a:rPr lang="cs-CZ" sz="1300">
                <a:latin typeface="Calibri" panose="020F0502020204030204" pitchFamily="34" charset="0"/>
                <a:cs typeface="Times New Roman" panose="02020603050405020304" pitchFamily="18" charset="0"/>
              </a:rPr>
              <a:t> a </a:t>
            </a:r>
            <a:r>
              <a:rPr lang="cs-CZ" sz="1300" err="1">
                <a:latin typeface="Calibri" panose="020F0502020204030204" pitchFamily="34" charset="0"/>
                <a:cs typeface="Times New Roman" panose="02020603050405020304" pitchFamily="18" charset="0"/>
              </a:rPr>
              <a:t>platnostDo</a:t>
            </a:r>
            <a:endParaRPr lang="cs-CZ"/>
          </a:p>
          <a:p>
            <a:endParaRPr lang="en-US"/>
          </a:p>
        </p:txBody>
      </p:sp>
      <p:sp>
        <p:nvSpPr>
          <p:cNvPr id="6" name="Zástupný obsah 5">
            <a:extLst>
              <a:ext uri="{FF2B5EF4-FFF2-40B4-BE49-F238E27FC236}">
                <a16:creationId xmlns:a16="http://schemas.microsoft.com/office/drawing/2014/main" id="{4DF63906-865D-8F2E-7802-C7A1D97ABE62}"/>
              </a:ext>
            </a:extLst>
          </p:cNvPr>
          <p:cNvSpPr>
            <a:spLocks noGrp="1"/>
          </p:cNvSpPr>
          <p:nvPr>
            <p:ph idx="14"/>
          </p:nvPr>
        </p:nvSpPr>
        <p:spPr/>
        <p:txBody>
          <a:bodyPr>
            <a:normAutofit/>
          </a:bodyPr>
          <a:lstStyle/>
          <a:p>
            <a:pPr marL="0" indent="0" algn="just">
              <a:lnSpc>
                <a:spcPct val="107000"/>
              </a:lnSpc>
              <a:spcBef>
                <a:spcPts val="300"/>
              </a:spcBef>
              <a:spcAft>
                <a:spcPts val="300"/>
              </a:spcAft>
              <a:buNone/>
            </a:pPr>
            <a:r>
              <a:rPr lang="cs-CZ" sz="1400" b="1" err="1">
                <a:effectLst/>
                <a:latin typeface="Calibri" panose="020F0502020204030204" pitchFamily="34" charset="0"/>
                <a:ea typeface="Times New Roman" panose="02020603050405020304" pitchFamily="18" charset="0"/>
                <a:cs typeface="Times New Roman" panose="02020603050405020304" pitchFamily="18" charset="0"/>
              </a:rPr>
              <a:t>FunkceUzivatele</a:t>
            </a:r>
            <a:r>
              <a:rPr lang="cs-CZ" sz="1400" b="1">
                <a:effectLst/>
                <a:latin typeface="Calibri" panose="020F0502020204030204" pitchFamily="34" charset="0"/>
                <a:ea typeface="Times New Roman" panose="02020603050405020304" pitchFamily="18" charset="0"/>
                <a:cs typeface="Times New Roman" panose="02020603050405020304" pitchFamily="18" charset="0"/>
              </a:rPr>
              <a:t> (FU)</a:t>
            </a:r>
            <a:r>
              <a:rPr lang="cs-CZ" sz="1400">
                <a:effectLst/>
                <a:latin typeface="Calibri" panose="020F0502020204030204" pitchFamily="34" charset="0"/>
                <a:ea typeface="Times New Roman" panose="02020603050405020304" pitchFamily="18" charset="0"/>
                <a:cs typeface="Times New Roman" panose="02020603050405020304" pitchFamily="18" charset="0"/>
              </a:rPr>
              <a:t> </a:t>
            </a:r>
            <a:endParaRPr lang="cs-CZ" sz="1400">
              <a:effectLst/>
              <a:latin typeface="Calibri" panose="020F0502020204030204" pitchFamily="34" charset="0"/>
              <a:ea typeface="Calibri" panose="020F0502020204030204" pitchFamily="34" charset="0"/>
              <a:cs typeface="Arial" panose="020B0604020202020204" pitchFamily="34" charset="0"/>
            </a:endParaRPr>
          </a:p>
          <a:p>
            <a:pPr marL="0" indent="0" algn="just" fontAlgn="ctr">
              <a:lnSpc>
                <a:spcPct val="107000"/>
              </a:lnSpc>
              <a:spcAft>
                <a:spcPts val="0"/>
              </a:spcAft>
              <a:buNone/>
            </a:pPr>
            <a:r>
              <a:rPr lang="cs-CZ" sz="1300" i="1">
                <a:solidFill>
                  <a:srgbClr val="00B0F0"/>
                </a:solidFill>
                <a:latin typeface="Calibri" panose="020F0502020204030204" pitchFamily="34" charset="0"/>
                <a:cs typeface="Times New Roman" panose="02020603050405020304" pitchFamily="18" charset="0"/>
              </a:rPr>
              <a:t>př.: Karel Novák, ministr vnitra</a:t>
            </a: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Představuje vazbu mezi </a:t>
            </a:r>
            <a:r>
              <a:rPr lang="cs-CZ" sz="1300" err="1">
                <a:latin typeface="Calibri" panose="020F0502020204030204" pitchFamily="34" charset="0"/>
                <a:cs typeface="Times New Roman" panose="02020603050405020304" pitchFamily="18" charset="0"/>
              </a:rPr>
              <a:t>FunkcniRoleOrganizace</a:t>
            </a:r>
            <a:r>
              <a:rPr lang="cs-CZ" sz="1300">
                <a:latin typeface="Calibri" panose="020F0502020204030204" pitchFamily="34" charset="0"/>
                <a:cs typeface="Times New Roman" panose="02020603050405020304" pitchFamily="18" charset="0"/>
              </a:rPr>
              <a:t> (FRO) a </a:t>
            </a:r>
            <a:r>
              <a:rPr lang="cs-CZ" sz="1300" err="1">
                <a:latin typeface="Calibri" panose="020F0502020204030204" pitchFamily="34" charset="0"/>
                <a:cs typeface="Times New Roman" panose="02020603050405020304" pitchFamily="18" charset="0"/>
              </a:rPr>
              <a:t>UzivatelskyUcet</a:t>
            </a:r>
            <a:r>
              <a:rPr lang="cs-CZ" sz="1300">
                <a:latin typeface="Calibri" panose="020F0502020204030204" pitchFamily="34" charset="0"/>
                <a:cs typeface="Times New Roman" panose="02020603050405020304" pitchFamily="18" charset="0"/>
              </a:rPr>
              <a:t> (UU)</a:t>
            </a: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Vzniká přidělením FRO konkrétnímu uživateli</a:t>
            </a:r>
          </a:p>
          <a:p>
            <a:pPr marL="538163" lvl="1" indent="-142875" algn="just" fontAlgn="ctr">
              <a:lnSpc>
                <a:spcPct val="10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představuje tedy konkrétní pozici konkrétního člověka</a:t>
            </a: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Může být časově omezená atributy </a:t>
            </a:r>
            <a:r>
              <a:rPr lang="cs-CZ" sz="1300" err="1">
                <a:latin typeface="Calibri" panose="020F0502020204030204" pitchFamily="34" charset="0"/>
                <a:cs typeface="Times New Roman" panose="02020603050405020304" pitchFamily="18" charset="0"/>
              </a:rPr>
              <a:t>platnostOd</a:t>
            </a:r>
            <a:r>
              <a:rPr lang="cs-CZ" sz="1300">
                <a:latin typeface="Calibri" panose="020F0502020204030204" pitchFamily="34" charset="0"/>
                <a:cs typeface="Times New Roman" panose="02020603050405020304" pitchFamily="18" charset="0"/>
              </a:rPr>
              <a:t> a </a:t>
            </a:r>
            <a:r>
              <a:rPr lang="cs-CZ" sz="1300" err="1">
                <a:latin typeface="Calibri" panose="020F0502020204030204" pitchFamily="34" charset="0"/>
                <a:cs typeface="Times New Roman" panose="02020603050405020304" pitchFamily="18" charset="0"/>
              </a:rPr>
              <a:t>platnostDo</a:t>
            </a:r>
            <a:endParaRPr lang="cs-CZ" sz="1300">
              <a:latin typeface="Calibri" panose="020F0502020204030204" pitchFamily="34" charset="0"/>
              <a:cs typeface="Times New Roman" panose="02020603050405020304" pitchFamily="18" charset="0"/>
            </a:endParaRP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Je možné povolit delegaci činnostních rolí přidělených této (FU) atributem </a:t>
            </a:r>
            <a:r>
              <a:rPr lang="cs-CZ" sz="1300" err="1">
                <a:latin typeface="Calibri" panose="020F0502020204030204" pitchFamily="34" charset="0"/>
                <a:cs typeface="Times New Roman" panose="02020603050405020304" pitchFamily="18" charset="0"/>
              </a:rPr>
              <a:t>smiDelegovatCinnostniRole</a:t>
            </a:r>
            <a:endParaRPr lang="cs-CZ"/>
          </a:p>
        </p:txBody>
      </p:sp>
    </p:spTree>
    <p:extLst>
      <p:ext uri="{BB962C8B-B14F-4D97-AF65-F5344CB8AC3E}">
        <p14:creationId xmlns:p14="http://schemas.microsoft.com/office/powerpoint/2010/main" val="1189724158"/>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B514F2-943B-6E56-66E9-1EB10E29245B}"/>
              </a:ext>
            </a:extLst>
          </p:cNvPr>
          <p:cNvSpPr>
            <a:spLocks noGrp="1"/>
          </p:cNvSpPr>
          <p:nvPr>
            <p:ph type="ftr" sz="quarter" idx="11"/>
          </p:nvPr>
        </p:nvSpPr>
        <p:spPr/>
        <p:txBody>
          <a:bodyPr/>
          <a:lstStyle/>
          <a:p>
            <a:pPr>
              <a:spcAft>
                <a:spcPts val="600"/>
              </a:spcAft>
            </a:pPr>
            <a:r>
              <a:rPr lang="pl-PL" sz="900" err="1"/>
              <a:t>Informační</a:t>
            </a:r>
            <a:r>
              <a:rPr lang="pl-PL" sz="900"/>
              <a:t> </a:t>
            </a:r>
            <a:r>
              <a:rPr lang="pl-PL" sz="900" err="1"/>
              <a:t>systém</a:t>
            </a:r>
            <a:r>
              <a:rPr lang="pl-PL" sz="900"/>
              <a:t> e-</a:t>
            </a:r>
            <a:r>
              <a:rPr lang="pl-PL" sz="900" err="1"/>
              <a:t>Sbírka</a:t>
            </a:r>
            <a:r>
              <a:rPr lang="pl-PL" sz="900"/>
              <a:t> a e-</a:t>
            </a:r>
            <a:r>
              <a:rPr lang="pl-PL" sz="900" err="1"/>
              <a:t>Legislativa</a:t>
            </a:r>
            <a:endParaRPr lang="pl-PL" sz="900"/>
          </a:p>
        </p:txBody>
      </p:sp>
      <p:sp>
        <p:nvSpPr>
          <p:cNvPr id="3" name="Zástupný symbol pro číslo snímku 2">
            <a:extLst>
              <a:ext uri="{FF2B5EF4-FFF2-40B4-BE49-F238E27FC236}">
                <a16:creationId xmlns:a16="http://schemas.microsoft.com/office/drawing/2014/main" id="{4AED350B-E48A-7792-CD8D-175D0061B24C}"/>
              </a:ext>
            </a:extLst>
          </p:cNvPr>
          <p:cNvSpPr>
            <a:spLocks noGrp="1"/>
          </p:cNvSpPr>
          <p:nvPr>
            <p:ph type="sldNum" sz="quarter" idx="12"/>
          </p:nvPr>
        </p:nvSpPr>
        <p:spPr/>
        <p:txBody>
          <a:bodyPr/>
          <a:lstStyle/>
          <a:p>
            <a:fld id="{9DC1E638-3F78-4E0D-883A-B278700C48C0}" type="slidenum">
              <a:rPr lang="pl-PL" smtClean="0"/>
              <a:pPr/>
              <a:t>70</a:t>
            </a:fld>
            <a:endParaRPr lang="pl-PL"/>
          </a:p>
        </p:txBody>
      </p:sp>
      <p:sp>
        <p:nvSpPr>
          <p:cNvPr id="5" name="Nadpis 4">
            <a:extLst>
              <a:ext uri="{FF2B5EF4-FFF2-40B4-BE49-F238E27FC236}">
                <a16:creationId xmlns:a16="http://schemas.microsoft.com/office/drawing/2014/main" id="{7D52B1EF-3DF5-BC43-A7E2-17F22BB1F382}"/>
              </a:ext>
            </a:extLst>
          </p:cNvPr>
          <p:cNvSpPr>
            <a:spLocks noGrp="1"/>
          </p:cNvSpPr>
          <p:nvPr>
            <p:ph type="title"/>
          </p:nvPr>
        </p:nvSpPr>
        <p:spPr/>
        <p:txBody>
          <a:bodyPr/>
          <a:lstStyle/>
          <a:p>
            <a:r>
              <a:rPr lang="cs-CZ"/>
              <a:t>Rozdíl mezi generální a uživatelskou delegací </a:t>
            </a:r>
          </a:p>
        </p:txBody>
      </p:sp>
      <p:sp>
        <p:nvSpPr>
          <p:cNvPr id="6" name="Zástupný obsah 5">
            <a:extLst>
              <a:ext uri="{FF2B5EF4-FFF2-40B4-BE49-F238E27FC236}">
                <a16:creationId xmlns:a16="http://schemas.microsoft.com/office/drawing/2014/main" id="{F3589A58-6A5F-0B88-2B2F-5FD82799F82B}"/>
              </a:ext>
            </a:extLst>
          </p:cNvPr>
          <p:cNvSpPr>
            <a:spLocks noGrp="1"/>
          </p:cNvSpPr>
          <p:nvPr>
            <p:ph idx="1"/>
          </p:nvPr>
        </p:nvSpPr>
        <p:spPr/>
        <p:txBody>
          <a:bodyPr>
            <a:normAutofit lnSpcReduction="10000"/>
          </a:bodyPr>
          <a:lstStyle/>
          <a:p>
            <a:pPr marL="0" indent="0">
              <a:buNone/>
            </a:pPr>
            <a:r>
              <a:rPr lang="cs-CZ">
                <a:solidFill>
                  <a:schemeClr val="accent1"/>
                </a:solidFill>
              </a:rPr>
              <a:t>GENERÁLNÍ DELEGACE</a:t>
            </a:r>
          </a:p>
          <a:p>
            <a:pPr>
              <a:lnSpc>
                <a:spcPct val="105000"/>
              </a:lnSpc>
            </a:pPr>
            <a:r>
              <a:rPr lang="cs-CZ" sz="1800">
                <a:latin typeface="Calibri" panose="020F0502020204030204" pitchFamily="34" charset="0"/>
                <a:ea typeface="Calibri" panose="020F0502020204030204" pitchFamily="34" charset="0"/>
                <a:cs typeface="Calibri" panose="020F0502020204030204" pitchFamily="34" charset="0"/>
              </a:rPr>
              <a:t>Delegovaný uživatel smí provést delegované činnosti za delegujícího </a:t>
            </a:r>
            <a:r>
              <a:rPr lang="cs-CZ" sz="1800" u="sng">
                <a:latin typeface="Calibri" panose="020F0502020204030204" pitchFamily="34" charset="0"/>
                <a:ea typeface="Calibri" panose="020F0502020204030204" pitchFamily="34" charset="0"/>
                <a:cs typeface="Calibri" panose="020F0502020204030204" pitchFamily="34" charset="0"/>
              </a:rPr>
              <a:t>pod svým jménem </a:t>
            </a:r>
          </a:p>
          <a:p>
            <a:pPr lvl="1">
              <a:lnSpc>
                <a:spcPct val="105000"/>
              </a:lnSpc>
              <a:buFont typeface="Courier New" panose="02070309020205020404" pitchFamily="49" charset="0"/>
              <a:buChar char="o"/>
            </a:pPr>
            <a:r>
              <a:rPr lang="cs-CZ" sz="1800">
                <a:latin typeface="Calibri" panose="020F0502020204030204" pitchFamily="34" charset="0"/>
                <a:ea typeface="Calibri" panose="020F0502020204030204" pitchFamily="34" charset="0"/>
                <a:cs typeface="Calibri" panose="020F0502020204030204" pitchFamily="34" charset="0"/>
              </a:rPr>
              <a:t>ministr deleguje schvalování návrhů na náměstka, náměstek provádí schvalování svým jménem</a:t>
            </a:r>
          </a:p>
          <a:p>
            <a:pPr>
              <a:lnSpc>
                <a:spcPct val="105000"/>
              </a:lnSpc>
            </a:pPr>
            <a:r>
              <a:rPr lang="cs-CZ" sz="1800">
                <a:latin typeface="Calibri" panose="020F0502020204030204" pitchFamily="34" charset="0"/>
                <a:ea typeface="Calibri" panose="020F0502020204030204" pitchFamily="34" charset="0"/>
                <a:cs typeface="Calibri" panose="020F0502020204030204" pitchFamily="34" charset="0"/>
              </a:rPr>
              <a:t>Je možné přiřazovat činnostní role </a:t>
            </a:r>
            <a:r>
              <a:rPr lang="cs-CZ" sz="1800" u="sng">
                <a:latin typeface="Calibri" panose="020F0502020204030204" pitchFamily="34" charset="0"/>
                <a:ea typeface="Calibri" panose="020F0502020204030204" pitchFamily="34" charset="0"/>
                <a:cs typeface="Calibri" panose="020F0502020204030204" pitchFamily="34" charset="0"/>
              </a:rPr>
              <a:t>z jiných organizací</a:t>
            </a:r>
            <a:r>
              <a:rPr lang="cs-CZ" sz="1800">
                <a:latin typeface="Calibri" panose="020F0502020204030204" pitchFamily="34" charset="0"/>
                <a:ea typeface="Calibri" panose="020F0502020204030204" pitchFamily="34" charset="0"/>
                <a:cs typeface="Calibri" panose="020F0502020204030204" pitchFamily="34" charset="0"/>
              </a:rPr>
              <a:t>, než je cílová funkční role organizace, které je činnost delegována (tzn. delegace napříč organizacemi)</a:t>
            </a:r>
          </a:p>
          <a:p>
            <a:r>
              <a:rPr lang="cs-CZ" sz="1800">
                <a:latin typeface="Calibri" panose="020F0502020204030204" pitchFamily="34" charset="0"/>
                <a:ea typeface="Calibri" panose="020F0502020204030204" pitchFamily="34" charset="0"/>
                <a:cs typeface="Calibri" panose="020F0502020204030204" pitchFamily="34" charset="0"/>
              </a:rPr>
              <a:t>Nastavení provádí </a:t>
            </a:r>
          </a:p>
          <a:p>
            <a:pPr marL="738900" lvl="1" indent="-342900">
              <a:lnSpc>
                <a:spcPct val="105000"/>
              </a:lnSpc>
              <a:buFont typeface="Courier New" panose="02070309020205020404" pitchFamily="49" charset="0"/>
              <a:buChar char="o"/>
            </a:pPr>
            <a:r>
              <a:rPr lang="cs-CZ" sz="1800">
                <a:latin typeface="Calibri" panose="020F0502020204030204" pitchFamily="34" charset="0"/>
                <a:ea typeface="Calibri" panose="020F0502020204030204" pitchFamily="34" charset="0"/>
                <a:cs typeface="Calibri" panose="020F0502020204030204" pitchFamily="34" charset="0"/>
              </a:rPr>
              <a:t>Administrátor organizace v Portálu správy</a:t>
            </a:r>
          </a:p>
          <a:p>
            <a:pPr marL="738900" lvl="1" indent="-342900">
              <a:lnSpc>
                <a:spcPct val="105000"/>
              </a:lnSpc>
              <a:buFont typeface="Courier New" panose="02070309020205020404" pitchFamily="49" charset="0"/>
              <a:buChar char="o"/>
            </a:pPr>
            <a:r>
              <a:rPr lang="cs-CZ" sz="1800" i="1">
                <a:latin typeface="Calibri" panose="020F0502020204030204" pitchFamily="34" charset="0"/>
                <a:ea typeface="Calibri" panose="020F0502020204030204" pitchFamily="34" charset="0"/>
                <a:cs typeface="Calibri" panose="020F0502020204030204" pitchFamily="34" charset="0"/>
              </a:rPr>
              <a:t>Uživatel nemůže generální delegaci nastavit</a:t>
            </a:r>
          </a:p>
          <a:p>
            <a:endParaRPr lang="cs-CZ"/>
          </a:p>
        </p:txBody>
      </p:sp>
      <p:sp>
        <p:nvSpPr>
          <p:cNvPr id="7" name="Zástupný obsah 6">
            <a:extLst>
              <a:ext uri="{FF2B5EF4-FFF2-40B4-BE49-F238E27FC236}">
                <a16:creationId xmlns:a16="http://schemas.microsoft.com/office/drawing/2014/main" id="{BED30061-C4F1-3B28-80AD-81646626D8E7}"/>
              </a:ext>
            </a:extLst>
          </p:cNvPr>
          <p:cNvSpPr>
            <a:spLocks noGrp="1"/>
          </p:cNvSpPr>
          <p:nvPr>
            <p:ph idx="14"/>
          </p:nvPr>
        </p:nvSpPr>
        <p:spPr>
          <a:xfrm>
            <a:off x="6360211" y="2372473"/>
            <a:ext cx="5400000" cy="3983877"/>
          </a:xfrm>
        </p:spPr>
        <p:txBody>
          <a:bodyPr>
            <a:normAutofit fontScale="70000" lnSpcReduction="20000"/>
          </a:bodyPr>
          <a:lstStyle/>
          <a:p>
            <a:pPr marL="0" indent="0">
              <a:lnSpc>
                <a:spcPct val="115000"/>
              </a:lnSpc>
              <a:buNone/>
            </a:pPr>
            <a:r>
              <a:rPr lang="cs-CZ" sz="2900">
                <a:solidFill>
                  <a:schemeClr val="accent1"/>
                </a:solidFill>
              </a:rPr>
              <a:t>UŽIVATELSKÁ DELEGACE</a:t>
            </a:r>
          </a:p>
          <a:p>
            <a:pPr>
              <a:lnSpc>
                <a:spcPct val="115000"/>
              </a:lnSpc>
            </a:pPr>
            <a:r>
              <a:rPr lang="cs-CZ" sz="2600">
                <a:latin typeface="Calibri" panose="020F0502020204030204" pitchFamily="34" charset="0"/>
                <a:ea typeface="Calibri" panose="020F0502020204030204" pitchFamily="34" charset="0"/>
                <a:cs typeface="Calibri" panose="020F0502020204030204" pitchFamily="34" charset="0"/>
              </a:rPr>
              <a:t>Delegovaný uživatel smí provést delegované činnosti za delegujícího </a:t>
            </a:r>
            <a:r>
              <a:rPr lang="cs-CZ" sz="2600" u="sng">
                <a:latin typeface="Calibri" panose="020F0502020204030204" pitchFamily="34" charset="0"/>
                <a:ea typeface="Calibri" panose="020F0502020204030204" pitchFamily="34" charset="0"/>
                <a:cs typeface="Calibri" panose="020F0502020204030204" pitchFamily="34" charset="0"/>
              </a:rPr>
              <a:t>ve jménu delegujícího</a:t>
            </a:r>
          </a:p>
          <a:p>
            <a:pPr lvl="1">
              <a:lnSpc>
                <a:spcPct val="115000"/>
              </a:lnSpc>
              <a:buFont typeface="Courier New" panose="02070309020205020404" pitchFamily="49" charset="0"/>
              <a:buChar char="o"/>
            </a:pPr>
            <a:r>
              <a:rPr lang="cs-CZ" sz="2600">
                <a:latin typeface="Calibri" panose="020F0502020204030204" pitchFamily="34" charset="0"/>
                <a:ea typeface="Calibri" panose="020F0502020204030204" pitchFamily="34" charset="0"/>
                <a:cs typeface="Calibri" panose="020F0502020204030204" pitchFamily="34" charset="0"/>
              </a:rPr>
              <a:t>ministr deleguje schvalování návrhů na náměstka, náměstek provádí schvalování jménem ministra</a:t>
            </a:r>
          </a:p>
          <a:p>
            <a:pPr marL="342900" indent="-342900">
              <a:lnSpc>
                <a:spcPct val="115000"/>
              </a:lnSpc>
              <a:buFont typeface="Symbol" panose="05050102010706020507" pitchFamily="18" charset="2"/>
              <a:buChar char=""/>
            </a:pPr>
            <a:r>
              <a:rPr lang="cs-CZ" sz="2600">
                <a:latin typeface="Calibri" panose="020F0502020204030204" pitchFamily="34" charset="0"/>
                <a:ea typeface="Calibri" panose="020F0502020204030204" pitchFamily="34" charset="0"/>
                <a:cs typeface="Calibri" panose="020F0502020204030204" pitchFamily="34" charset="0"/>
              </a:rPr>
              <a:t>Je možné přiřazovat činnostní role </a:t>
            </a:r>
            <a:r>
              <a:rPr lang="cs-CZ" sz="2600" u="sng">
                <a:latin typeface="Calibri" panose="020F0502020204030204" pitchFamily="34" charset="0"/>
                <a:ea typeface="Calibri" panose="020F0502020204030204" pitchFamily="34" charset="0"/>
                <a:cs typeface="Calibri" panose="020F0502020204030204" pitchFamily="34" charset="0"/>
              </a:rPr>
              <a:t>pouze z organizace</a:t>
            </a:r>
            <a:r>
              <a:rPr lang="cs-CZ" sz="2600">
                <a:latin typeface="Calibri" panose="020F0502020204030204" pitchFamily="34" charset="0"/>
                <a:ea typeface="Calibri" panose="020F0502020204030204" pitchFamily="34" charset="0"/>
                <a:cs typeface="Calibri" panose="020F0502020204030204" pitchFamily="34" charset="0"/>
              </a:rPr>
              <a:t>, kde je cílová funkční role organizace, které je činnost delegována (tzn. delegace v rámci organizace)</a:t>
            </a:r>
          </a:p>
          <a:p>
            <a:pPr marL="342900" lvl="0" indent="-342900">
              <a:lnSpc>
                <a:spcPct val="115000"/>
              </a:lnSpc>
              <a:buFont typeface="Symbol" panose="05050102010706020507" pitchFamily="18" charset="2"/>
              <a:buChar char=""/>
            </a:pPr>
            <a:r>
              <a:rPr lang="cs-CZ" sz="2600">
                <a:latin typeface="Calibri" panose="020F0502020204030204" pitchFamily="34" charset="0"/>
                <a:ea typeface="Calibri" panose="020F0502020204030204" pitchFamily="34" charset="0"/>
                <a:cs typeface="Calibri" panose="020F0502020204030204" pitchFamily="34" charset="0"/>
              </a:rPr>
              <a:t>Nastavení provádí:</a:t>
            </a:r>
          </a:p>
          <a:p>
            <a:pPr marL="738900" lvl="1" indent="-342900">
              <a:lnSpc>
                <a:spcPct val="115000"/>
              </a:lnSpc>
              <a:buFont typeface="Courier New" panose="02070309020205020404" pitchFamily="49" charset="0"/>
              <a:buChar char="o"/>
            </a:pPr>
            <a:r>
              <a:rPr lang="cs-CZ" sz="2600">
                <a:latin typeface="Calibri" panose="020F0502020204030204" pitchFamily="34" charset="0"/>
                <a:ea typeface="Calibri" panose="020F0502020204030204" pitchFamily="34" charset="0"/>
                <a:cs typeface="Calibri" panose="020F0502020204030204" pitchFamily="34" charset="0"/>
              </a:rPr>
              <a:t>Administrátor organizace v Portálu správy</a:t>
            </a:r>
          </a:p>
          <a:p>
            <a:pPr marL="738900" lvl="1" indent="-342900">
              <a:lnSpc>
                <a:spcPct val="115000"/>
              </a:lnSpc>
              <a:buFont typeface="Courier New" panose="02070309020205020404" pitchFamily="49" charset="0"/>
              <a:buChar char="o"/>
            </a:pPr>
            <a:r>
              <a:rPr lang="cs-CZ" sz="2600">
                <a:latin typeface="Calibri" panose="020F0502020204030204" pitchFamily="34" charset="0"/>
                <a:ea typeface="Calibri" panose="020F0502020204030204" pitchFamily="34" charset="0"/>
                <a:cs typeface="Calibri" panose="020F0502020204030204" pitchFamily="34" charset="0"/>
              </a:rPr>
              <a:t>Uživatel v </a:t>
            </a:r>
            <a:r>
              <a:rPr lang="cs-CZ" sz="2600" err="1">
                <a:latin typeface="Calibri" panose="020F0502020204030204" pitchFamily="34" charset="0"/>
                <a:ea typeface="Calibri" panose="020F0502020204030204" pitchFamily="34" charset="0"/>
                <a:cs typeface="Calibri" panose="020F0502020204030204" pitchFamily="34" charset="0"/>
              </a:rPr>
              <a:t>eLegislativě</a:t>
            </a:r>
            <a:endParaRPr lang="cs-CZ" sz="2600">
              <a:latin typeface="Calibri" panose="020F0502020204030204" pitchFamily="34" charset="0"/>
              <a:ea typeface="Calibri" panose="020F0502020204030204" pitchFamily="34" charset="0"/>
              <a:cs typeface="Calibri" panose="020F0502020204030204" pitchFamily="34" charset="0"/>
            </a:endParaRPr>
          </a:p>
          <a:p>
            <a:pPr marL="0" indent="0">
              <a:lnSpc>
                <a:spcPct val="115000"/>
              </a:lnSpc>
              <a:buNone/>
            </a:pPr>
            <a:endParaRPr lang="cs-CZ" sz="260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8579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71</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Obecné informace k delegacím</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fontScale="85000" lnSpcReduction="20000"/>
          </a:bodyPr>
          <a:lstStyle/>
          <a:p>
            <a:pPr marL="346950" indent="-285750" fontAlgn="base">
              <a:buFont typeface="Arial" panose="020B0604020202020204" pitchFamily="34" charset="0"/>
              <a:buChar char="•"/>
            </a:pPr>
            <a:r>
              <a:rPr lang="cs-CZ" sz="1800">
                <a:latin typeface="Calibri" panose="020F0502020204030204" pitchFamily="34" charset="0"/>
                <a:ea typeface="Calibri" panose="020F0502020204030204" pitchFamily="34" charset="0"/>
                <a:cs typeface="Arial" panose="020B0604020202020204" pitchFamily="34" charset="0"/>
              </a:rPr>
              <a:t>Činnost mohu delegovat na jednoho i více uživatelů</a:t>
            </a:r>
          </a:p>
          <a:p>
            <a:pPr marL="346950" indent="-285750" fontAlgn="base">
              <a:buFont typeface="Arial" panose="020B0604020202020204" pitchFamily="34" charset="0"/>
              <a:buChar char="•"/>
            </a:pPr>
            <a:r>
              <a:rPr lang="cs-CZ" sz="1800">
                <a:effectLst/>
                <a:latin typeface="Calibri" panose="020F0502020204030204" pitchFamily="34" charset="0"/>
                <a:ea typeface="Calibri" panose="020F0502020204030204" pitchFamily="34" charset="0"/>
                <a:cs typeface="Arial" panose="020B0604020202020204" pitchFamily="34" charset="0"/>
              </a:rPr>
              <a:t>Generálně delegovanou činnost mohu následně delego</a:t>
            </a:r>
            <a:r>
              <a:rPr lang="cs-CZ" sz="1800">
                <a:latin typeface="Calibri" panose="020F0502020204030204" pitchFamily="34" charset="0"/>
                <a:ea typeface="Calibri" panose="020F0502020204030204" pitchFamily="34" charset="0"/>
                <a:cs typeface="Arial" panose="020B0604020202020204" pitchFamily="34" charset="0"/>
              </a:rPr>
              <a:t>vat uživatelsky </a:t>
            </a:r>
          </a:p>
          <a:p>
            <a:pPr marL="742950" lvl="1" indent="-285750" fontAlgn="base">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např. ministr </a:t>
            </a:r>
            <a:r>
              <a:rPr lang="cs-CZ" sz="1800">
                <a:latin typeface="Calibri" panose="020F0502020204030204" pitchFamily="34" charset="0"/>
                <a:ea typeface="Calibri" panose="020F0502020204030204" pitchFamily="34" charset="0"/>
                <a:cs typeface="Arial" panose="020B0604020202020204" pitchFamily="34" charset="0"/>
              </a:rPr>
              <a:t>g</a:t>
            </a:r>
            <a:r>
              <a:rPr lang="cs-CZ" sz="1800">
                <a:effectLst/>
                <a:latin typeface="Calibri" panose="020F0502020204030204" pitchFamily="34" charset="0"/>
                <a:ea typeface="Calibri" panose="020F0502020204030204" pitchFamily="34" charset="0"/>
                <a:cs typeface="Arial" panose="020B0604020202020204" pitchFamily="34" charset="0"/>
              </a:rPr>
              <a:t>enerálně deleguje na náměstka, náměstek uživatelsky deleguje na sekretariát</a:t>
            </a:r>
          </a:p>
          <a:p>
            <a:pPr marL="346950" indent="-285750" fontAlgn="base">
              <a:buFont typeface="Arial" panose="020B0604020202020204" pitchFamily="34" charset="0"/>
              <a:buChar char="•"/>
            </a:pPr>
            <a:r>
              <a:rPr lang="cs-CZ" sz="1800">
                <a:effectLst/>
                <a:latin typeface="Calibri" panose="020F0502020204030204" pitchFamily="34" charset="0"/>
                <a:ea typeface="Calibri" panose="020F0502020204030204" pitchFamily="34" charset="0"/>
                <a:cs typeface="Arial" panose="020B0604020202020204" pitchFamily="34" charset="0"/>
              </a:rPr>
              <a:t>Delegaci lze nastavit:</a:t>
            </a:r>
          </a:p>
          <a:p>
            <a:pPr marL="742950" lvl="1" indent="-285750" fontAlgn="base">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na jiné konkrétního uživatele (př. Karel Novák, náměstek Ministra dopravy..)</a:t>
            </a:r>
          </a:p>
          <a:p>
            <a:pPr marL="742950" lvl="1" indent="-285750" fontAlgn="base">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na funkční roli organizace (př. pracovník sekretariátu</a:t>
            </a:r>
            <a:r>
              <a:rPr lang="cs-CZ" sz="1800">
                <a:latin typeface="Calibri" panose="020F0502020204030204" pitchFamily="34" charset="0"/>
                <a:ea typeface="Calibri" panose="020F0502020204030204" pitchFamily="34" charset="0"/>
                <a:cs typeface="Arial" panose="020B0604020202020204" pitchFamily="34" charset="0"/>
              </a:rPr>
              <a:t> nebo náměstka</a:t>
            </a:r>
            <a:r>
              <a:rPr lang="cs-CZ" sz="1800">
                <a:effectLst/>
                <a:latin typeface="Calibri" panose="020F0502020204030204" pitchFamily="34" charset="0"/>
                <a:ea typeface="Calibri" panose="020F0502020204030204" pitchFamily="34" charset="0"/>
                <a:cs typeface="Arial" panose="020B0604020202020204" pitchFamily="34" charset="0"/>
              </a:rPr>
              <a:t>..)</a:t>
            </a:r>
          </a:p>
          <a:p>
            <a:pPr marL="1030950" lvl="2" indent="-285750" fontAlgn="base">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rozdíl je, že všichni uživatelé s danou funkční rolí mohou vykonávat činnost jako delegovaný</a:t>
            </a:r>
          </a:p>
          <a:p>
            <a:pPr marL="346950" indent="-285750" fontAlgn="base">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Uživatelsky delegovaný uživatel nemůže provádět souběžně své činnosti a zároveň činnosti, které mu byly delegovány</a:t>
            </a:r>
          </a:p>
          <a:p>
            <a:pPr marL="742950" lvl="1" indent="-285750" fontAlgn="base">
              <a:buFont typeface="Courier New" panose="02070309020205020404" pitchFamily="49" charset="0"/>
              <a:buChar char="o"/>
            </a:pPr>
            <a:r>
              <a:rPr lang="cs-CZ" sz="1800">
                <a:effectLst/>
                <a:latin typeface="Calibri" panose="020F0502020204030204" pitchFamily="34" charset="0"/>
                <a:ea typeface="Calibri" panose="020F0502020204030204" pitchFamily="34" charset="0"/>
                <a:cs typeface="Arial" panose="020B0604020202020204" pitchFamily="34" charset="0"/>
              </a:rPr>
              <a:t>delegovaný má v případě, že jsou na něj delegovány nějaké činnosti, v aplikaci možnost „přepnout“ se do režimu práce za delegujícího</a:t>
            </a:r>
          </a:p>
          <a:p>
            <a:pPr marL="742950" lvl="1" indent="-285750" fontAlgn="base">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v</a:t>
            </a:r>
            <a:r>
              <a:rPr lang="cs-CZ" sz="1800">
                <a:effectLst/>
                <a:latin typeface="Calibri" panose="020F0502020204030204" pitchFamily="34" charset="0"/>
                <a:ea typeface="Calibri" panose="020F0502020204030204" pitchFamily="34" charset="0"/>
                <a:cs typeface="Arial" panose="020B0604020202020204" pitchFamily="34" charset="0"/>
              </a:rPr>
              <a:t> tom případě si zvolí uživatele, který mu delegoval nějaké činnosti a za kterého bude aktuálně pracovat</a:t>
            </a:r>
          </a:p>
          <a:p>
            <a:pPr marL="742950" lvl="1" indent="-285750" fontAlgn="base">
              <a:buFont typeface="Courier New" panose="02070309020205020404" pitchFamily="49" charset="0"/>
              <a:buChar char="o"/>
            </a:pPr>
            <a:r>
              <a:rPr lang="cs-CZ" sz="1800">
                <a:latin typeface="Calibri" panose="020F0502020204030204" pitchFamily="34" charset="0"/>
                <a:ea typeface="Calibri" panose="020F0502020204030204" pitchFamily="34" charset="0"/>
                <a:cs typeface="Arial" panose="020B0604020202020204" pitchFamily="34" charset="0"/>
              </a:rPr>
              <a:t>p</a:t>
            </a:r>
            <a:r>
              <a:rPr lang="cs-CZ" sz="1800">
                <a:effectLst/>
                <a:latin typeface="Calibri" panose="020F0502020204030204" pitchFamily="34" charset="0"/>
                <a:ea typeface="Calibri" panose="020F0502020204030204" pitchFamily="34" charset="0"/>
                <a:cs typeface="Arial" panose="020B0604020202020204" pitchFamily="34" charset="0"/>
              </a:rPr>
              <a:t>ři přepínání může dojít k tomu, že bude ukončena aktuálně rozpracovaná činnost vzhledem k tomu, že se s přepínáním mění rozsah oprávnění, který by mohl mít vliv na aktuálně rozpracovanou činnost</a:t>
            </a:r>
          </a:p>
          <a:p>
            <a:pPr marL="742950" lvl="1" indent="-285750" fontAlgn="base">
              <a:buFont typeface="Courier New" panose="02070309020205020404" pitchFamily="49" charset="0"/>
              <a:buChar char="o"/>
            </a:pP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1284955"/>
      </p:ext>
    </p:extLst>
  </p:cSld>
  <p:clrMapOvr>
    <a:masterClrMapping/>
  </p:clrMapOvr>
  <p:transition spd="slow">
    <p:push dir="u"/>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CB514F2-943B-6E56-66E9-1EB10E29245B}"/>
              </a:ext>
            </a:extLst>
          </p:cNvPr>
          <p:cNvSpPr>
            <a:spLocks noGrp="1"/>
          </p:cNvSpPr>
          <p:nvPr>
            <p:ph type="ftr" sz="quarter" idx="11"/>
          </p:nvPr>
        </p:nvSpPr>
        <p:spPr/>
        <p:txBody>
          <a:bodyPr/>
          <a:lstStyle/>
          <a:p>
            <a:pPr>
              <a:spcAft>
                <a:spcPts val="600"/>
              </a:spcAft>
            </a:pPr>
            <a:r>
              <a:rPr lang="pl-PL" sz="900" err="1"/>
              <a:t>Informační</a:t>
            </a:r>
            <a:r>
              <a:rPr lang="pl-PL" sz="900"/>
              <a:t> </a:t>
            </a:r>
            <a:r>
              <a:rPr lang="pl-PL" sz="900" err="1"/>
              <a:t>systém</a:t>
            </a:r>
            <a:r>
              <a:rPr lang="pl-PL" sz="900"/>
              <a:t> e-</a:t>
            </a:r>
            <a:r>
              <a:rPr lang="pl-PL" sz="900" err="1"/>
              <a:t>Sbírka</a:t>
            </a:r>
            <a:r>
              <a:rPr lang="pl-PL" sz="900"/>
              <a:t> a e-</a:t>
            </a:r>
            <a:r>
              <a:rPr lang="pl-PL" sz="900" err="1"/>
              <a:t>Legislativa</a:t>
            </a:r>
            <a:endParaRPr lang="pl-PL" sz="900"/>
          </a:p>
        </p:txBody>
      </p:sp>
      <p:sp>
        <p:nvSpPr>
          <p:cNvPr id="3" name="Zástupný symbol pro číslo snímku 2">
            <a:extLst>
              <a:ext uri="{FF2B5EF4-FFF2-40B4-BE49-F238E27FC236}">
                <a16:creationId xmlns:a16="http://schemas.microsoft.com/office/drawing/2014/main" id="{4AED350B-E48A-7792-CD8D-175D0061B24C}"/>
              </a:ext>
            </a:extLst>
          </p:cNvPr>
          <p:cNvSpPr>
            <a:spLocks noGrp="1"/>
          </p:cNvSpPr>
          <p:nvPr>
            <p:ph type="sldNum" sz="quarter" idx="12"/>
          </p:nvPr>
        </p:nvSpPr>
        <p:spPr/>
        <p:txBody>
          <a:bodyPr/>
          <a:lstStyle/>
          <a:p>
            <a:fld id="{9DC1E638-3F78-4E0D-883A-B278700C48C0}" type="slidenum">
              <a:rPr lang="pl-PL" smtClean="0"/>
              <a:pPr/>
              <a:t>72</a:t>
            </a:fld>
            <a:endParaRPr lang="pl-PL"/>
          </a:p>
        </p:txBody>
      </p:sp>
      <p:sp>
        <p:nvSpPr>
          <p:cNvPr id="5" name="Nadpis 4">
            <a:extLst>
              <a:ext uri="{FF2B5EF4-FFF2-40B4-BE49-F238E27FC236}">
                <a16:creationId xmlns:a16="http://schemas.microsoft.com/office/drawing/2014/main" id="{7D52B1EF-3DF5-BC43-A7E2-17F22BB1F382}"/>
              </a:ext>
            </a:extLst>
          </p:cNvPr>
          <p:cNvSpPr>
            <a:spLocks noGrp="1"/>
          </p:cNvSpPr>
          <p:nvPr>
            <p:ph type="title"/>
          </p:nvPr>
        </p:nvSpPr>
        <p:spPr/>
        <p:txBody>
          <a:bodyPr>
            <a:normAutofit fontScale="90000"/>
          </a:bodyPr>
          <a:lstStyle/>
          <a:p>
            <a:r>
              <a:rPr lang="cs-CZ"/>
              <a:t>Rozdíl mezi generální a uživatelskou delegací </a:t>
            </a:r>
            <a:br>
              <a:rPr lang="cs-CZ"/>
            </a:br>
            <a:r>
              <a:rPr lang="cs-CZ" sz="2200"/>
              <a:t>PVD, </a:t>
            </a:r>
            <a:r>
              <a:rPr lang="cs-CZ" sz="2200" err="1"/>
              <a:t>tab</a:t>
            </a:r>
            <a:r>
              <a:rPr lang="cs-CZ" sz="2200"/>
              <a:t> Schvalování, tlačítko Podrobné informace</a:t>
            </a:r>
            <a:endParaRPr lang="cs-CZ"/>
          </a:p>
        </p:txBody>
      </p:sp>
      <p:sp>
        <p:nvSpPr>
          <p:cNvPr id="6" name="Zástupný obsah 5">
            <a:extLst>
              <a:ext uri="{FF2B5EF4-FFF2-40B4-BE49-F238E27FC236}">
                <a16:creationId xmlns:a16="http://schemas.microsoft.com/office/drawing/2014/main" id="{F3589A58-6A5F-0B88-2B2F-5FD82799F82B}"/>
              </a:ext>
            </a:extLst>
          </p:cNvPr>
          <p:cNvSpPr>
            <a:spLocks noGrp="1"/>
          </p:cNvSpPr>
          <p:nvPr>
            <p:ph idx="1"/>
          </p:nvPr>
        </p:nvSpPr>
        <p:spPr/>
        <p:txBody>
          <a:bodyPr>
            <a:normAutofit/>
          </a:bodyPr>
          <a:lstStyle/>
          <a:p>
            <a:pPr marL="0" indent="0">
              <a:buNone/>
            </a:pPr>
            <a:r>
              <a:rPr lang="cs-CZ">
                <a:solidFill>
                  <a:schemeClr val="accent1"/>
                </a:solidFill>
              </a:rPr>
              <a:t>GENERÁLNÍ DELEGACE</a:t>
            </a:r>
          </a:p>
          <a:p>
            <a:pPr marL="0" indent="0">
              <a:buNone/>
            </a:pPr>
            <a:endParaRPr lang="cs-CZ"/>
          </a:p>
        </p:txBody>
      </p:sp>
      <p:sp>
        <p:nvSpPr>
          <p:cNvPr id="7" name="Zástupný obsah 6">
            <a:extLst>
              <a:ext uri="{FF2B5EF4-FFF2-40B4-BE49-F238E27FC236}">
                <a16:creationId xmlns:a16="http://schemas.microsoft.com/office/drawing/2014/main" id="{BED30061-C4F1-3B28-80AD-81646626D8E7}"/>
              </a:ext>
            </a:extLst>
          </p:cNvPr>
          <p:cNvSpPr>
            <a:spLocks noGrp="1"/>
          </p:cNvSpPr>
          <p:nvPr>
            <p:ph idx="14"/>
          </p:nvPr>
        </p:nvSpPr>
        <p:spPr>
          <a:xfrm>
            <a:off x="6360211" y="2372473"/>
            <a:ext cx="5400000" cy="3983877"/>
          </a:xfrm>
        </p:spPr>
        <p:txBody>
          <a:bodyPr>
            <a:normAutofit/>
          </a:bodyPr>
          <a:lstStyle/>
          <a:p>
            <a:pPr marL="0" indent="0">
              <a:lnSpc>
                <a:spcPct val="115000"/>
              </a:lnSpc>
              <a:buNone/>
            </a:pPr>
            <a:r>
              <a:rPr lang="cs-CZ">
                <a:solidFill>
                  <a:schemeClr val="accent1"/>
                </a:solidFill>
              </a:rPr>
              <a:t>UŽIVATELSKÁ DELEGACE</a:t>
            </a:r>
          </a:p>
          <a:p>
            <a:pPr marL="342900" lvl="0" indent="-342900">
              <a:lnSpc>
                <a:spcPct val="115000"/>
              </a:lnSpc>
              <a:buFont typeface="Symbol" panose="05050102010706020507" pitchFamily="18" charset="2"/>
              <a:buChar char=""/>
            </a:pPr>
            <a:endParaRPr lang="cs-CZ" sz="2600">
              <a:latin typeface="Calibri" panose="020F0502020204030204" pitchFamily="34" charset="0"/>
              <a:ea typeface="Calibri" panose="020F0502020204030204" pitchFamily="34" charset="0"/>
              <a:cs typeface="Calibri" panose="020F0502020204030204" pitchFamily="34" charset="0"/>
            </a:endParaRPr>
          </a:p>
        </p:txBody>
      </p:sp>
      <p:pic>
        <p:nvPicPr>
          <p:cNvPr id="10" name="Obrázek 9">
            <a:extLst>
              <a:ext uri="{FF2B5EF4-FFF2-40B4-BE49-F238E27FC236}">
                <a16:creationId xmlns:a16="http://schemas.microsoft.com/office/drawing/2014/main" id="{9E23F0E2-C7E2-1020-101A-DF1F1B89569B}"/>
              </a:ext>
            </a:extLst>
          </p:cNvPr>
          <p:cNvPicPr>
            <a:picLocks noChangeAspect="1"/>
          </p:cNvPicPr>
          <p:nvPr/>
        </p:nvPicPr>
        <p:blipFill>
          <a:blip r:embed="rId2"/>
          <a:stretch>
            <a:fillRect/>
          </a:stretch>
        </p:blipFill>
        <p:spPr>
          <a:xfrm>
            <a:off x="525583" y="2790061"/>
            <a:ext cx="4418245" cy="2764825"/>
          </a:xfrm>
          <a:prstGeom prst="rect">
            <a:avLst/>
          </a:prstGeom>
        </p:spPr>
      </p:pic>
      <p:pic>
        <p:nvPicPr>
          <p:cNvPr id="12" name="Obrázek 11">
            <a:extLst>
              <a:ext uri="{FF2B5EF4-FFF2-40B4-BE49-F238E27FC236}">
                <a16:creationId xmlns:a16="http://schemas.microsoft.com/office/drawing/2014/main" id="{F99231D2-3976-5B8D-78B2-F22BF8730C5D}"/>
              </a:ext>
            </a:extLst>
          </p:cNvPr>
          <p:cNvPicPr>
            <a:picLocks noChangeAspect="1"/>
          </p:cNvPicPr>
          <p:nvPr/>
        </p:nvPicPr>
        <p:blipFill>
          <a:blip r:embed="rId3"/>
          <a:stretch>
            <a:fillRect/>
          </a:stretch>
        </p:blipFill>
        <p:spPr>
          <a:xfrm>
            <a:off x="6442762" y="2790060"/>
            <a:ext cx="4388611" cy="2764825"/>
          </a:xfrm>
          <a:prstGeom prst="rect">
            <a:avLst/>
          </a:prstGeom>
        </p:spPr>
      </p:pic>
    </p:spTree>
    <p:extLst>
      <p:ext uri="{BB962C8B-B14F-4D97-AF65-F5344CB8AC3E}">
        <p14:creationId xmlns:p14="http://schemas.microsoft.com/office/powerpoint/2010/main" val="20243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73</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fontScale="90000"/>
          </a:bodyPr>
          <a:lstStyle/>
          <a:p>
            <a:r>
              <a:rPr lang="cs-CZ"/>
              <a:t>Postup nastavení generální delegace v Portálu správy</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r>
              <a:rPr lang="cs-CZ">
                <a:solidFill>
                  <a:schemeClr val="accent1"/>
                </a:solidFill>
              </a:rPr>
              <a:t>Generální delegaci nastavuje Administrátor organizace</a:t>
            </a:r>
          </a:p>
          <a:p>
            <a:r>
              <a:rPr lang="cs-CZ">
                <a:solidFill>
                  <a:schemeClr val="accent1"/>
                </a:solidFill>
              </a:rPr>
              <a:t>Ukázka nastavení v Portálu správy</a:t>
            </a:r>
          </a:p>
          <a:p>
            <a:pPr lvl="1">
              <a:buFont typeface="Courier New" panose="02070309020205020404" pitchFamily="49" charset="0"/>
              <a:buChar char="o"/>
            </a:pPr>
            <a:r>
              <a:rPr lang="cs-CZ">
                <a:solidFill>
                  <a:schemeClr val="accent1"/>
                </a:solidFill>
              </a:rPr>
              <a:t>link pro testovací prostředí MV:</a:t>
            </a:r>
          </a:p>
          <a:p>
            <a:pPr marL="648000" lvl="2" indent="0">
              <a:buNone/>
            </a:pPr>
            <a:r>
              <a:rPr lang="cs-CZ">
                <a:solidFill>
                  <a:schemeClr val="accent1"/>
                </a:solidFill>
              </a:rPr>
              <a:t> https://test-sprava.eselpoint.cz </a:t>
            </a:r>
          </a:p>
          <a:p>
            <a:pPr lvl="1"/>
            <a:endParaRPr lang="cs-CZ">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0028104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74</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Vyhledá se organizace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uživatele, který chce generálně delegovat, a výběr se potvrdí klikem na Hledat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Times New Roman" panose="02020603050405020304" pitchFamily="18"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software, Webová stránka, Počítačová ikona&#10;&#10;Popis byl vytvořen automaticky">
            <a:extLst>
              <a:ext uri="{FF2B5EF4-FFF2-40B4-BE49-F238E27FC236}">
                <a16:creationId xmlns:a16="http://schemas.microsoft.com/office/drawing/2014/main" id="{1A141076-7CD9-326D-E5B2-8283888CB081}"/>
              </a:ext>
            </a:extLst>
          </p:cNvPr>
          <p:cNvPicPr>
            <a:picLocks noChangeAspect="1"/>
          </p:cNvPicPr>
          <p:nvPr/>
        </p:nvPicPr>
        <p:blipFill>
          <a:blip r:embed="rId2"/>
          <a:stretch>
            <a:fillRect/>
          </a:stretch>
        </p:blipFill>
        <p:spPr>
          <a:xfrm>
            <a:off x="818883" y="2662261"/>
            <a:ext cx="8306825" cy="3502152"/>
          </a:xfrm>
          <a:prstGeom prst="rect">
            <a:avLst/>
          </a:prstGeom>
        </p:spPr>
      </p:pic>
    </p:spTree>
    <p:extLst>
      <p:ext uri="{BB962C8B-B14F-4D97-AF65-F5344CB8AC3E}">
        <p14:creationId xmlns:p14="http://schemas.microsoft.com/office/powerpoint/2010/main" val="350629405"/>
      </p:ext>
    </p:extLst>
  </p:cSld>
  <p:clrMapOvr>
    <a:masterClrMapping/>
  </p:clrMapOvr>
  <p:transition spd="slow">
    <p:push dir="u"/>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75</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Dvojklikem se otevře vyhledaná organizace</a:t>
            </a:r>
            <a:r>
              <a:rPr lang="cs-CZ" sz="1800" b="1">
                <a:effectLst/>
                <a:latin typeface="Calibri" panose="020F0502020204030204" pitchFamily="34" charset="0"/>
                <a:ea typeface="Calibri" panose="020F0502020204030204" pitchFamily="34" charset="0"/>
                <a:cs typeface="Arial" panose="020B0604020202020204" pitchFamily="34" charset="0"/>
              </a:rPr>
              <a: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pro vyhledání delegujícího a seznamu jeho činnostních rolí</a:t>
            </a:r>
            <a:endParaRPr lang="cs-CZ" sz="1800">
              <a:latin typeface="Calibri" panose="020F0502020204030204" pitchFamily="34" charset="0"/>
            </a:endParaRPr>
          </a:p>
        </p:txBody>
      </p:sp>
      <p:pic>
        <p:nvPicPr>
          <p:cNvPr id="6" name="Obrázek 5" descr="Obsah obrázku text, snímek obrazovky, software, Písmo&#10;&#10;Popis byl vytvořen automaticky">
            <a:extLst>
              <a:ext uri="{FF2B5EF4-FFF2-40B4-BE49-F238E27FC236}">
                <a16:creationId xmlns:a16="http://schemas.microsoft.com/office/drawing/2014/main" id="{82D62177-F800-A08D-1234-77CEFB71EB19}"/>
              </a:ext>
            </a:extLst>
          </p:cNvPr>
          <p:cNvPicPr>
            <a:picLocks noChangeAspect="1"/>
          </p:cNvPicPr>
          <p:nvPr/>
        </p:nvPicPr>
        <p:blipFill>
          <a:blip r:embed="rId2"/>
          <a:stretch>
            <a:fillRect/>
          </a:stretch>
        </p:blipFill>
        <p:spPr>
          <a:xfrm>
            <a:off x="850967" y="2786965"/>
            <a:ext cx="10453210" cy="3222834"/>
          </a:xfrm>
          <a:prstGeom prst="rect">
            <a:avLst/>
          </a:prstGeom>
        </p:spPr>
      </p:pic>
    </p:spTree>
    <p:extLst>
      <p:ext uri="{BB962C8B-B14F-4D97-AF65-F5344CB8AC3E}">
        <p14:creationId xmlns:p14="http://schemas.microsoft.com/office/powerpoint/2010/main" val="3724993033"/>
      </p:ext>
    </p:extLst>
  </p:cSld>
  <p:clrMapOvr>
    <a:masterClrMapping/>
  </p:clrMapOvr>
  <p:transition spd="slow">
    <p:push dir="u"/>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76</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detail organizace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kde se vybere záložka Činnostní role organizace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software, číslo, snímek obrazovky&#10;&#10;Popis byl vytvořen automaticky">
            <a:extLst>
              <a:ext uri="{FF2B5EF4-FFF2-40B4-BE49-F238E27FC236}">
                <a16:creationId xmlns:a16="http://schemas.microsoft.com/office/drawing/2014/main" id="{A7ABB63D-72D8-BCAC-92A5-79A0D89873B2}"/>
              </a:ext>
            </a:extLst>
          </p:cNvPr>
          <p:cNvPicPr>
            <a:picLocks noChangeAspect="1"/>
          </p:cNvPicPr>
          <p:nvPr/>
        </p:nvPicPr>
        <p:blipFill>
          <a:blip r:embed="rId2"/>
          <a:stretch>
            <a:fillRect/>
          </a:stretch>
        </p:blipFill>
        <p:spPr>
          <a:xfrm>
            <a:off x="850967" y="2719087"/>
            <a:ext cx="9063054" cy="3579391"/>
          </a:xfrm>
          <a:prstGeom prst="rect">
            <a:avLst/>
          </a:prstGeom>
        </p:spPr>
      </p:pic>
    </p:spTree>
    <p:extLst>
      <p:ext uri="{BB962C8B-B14F-4D97-AF65-F5344CB8AC3E}">
        <p14:creationId xmlns:p14="http://schemas.microsoft.com/office/powerpoint/2010/main" val="3865709125"/>
      </p:ext>
    </p:extLst>
  </p:cSld>
  <p:clrMapOvr>
    <a:masterClrMapping/>
  </p:clrMapOvr>
  <p:transition spd="slow">
    <p:push dir="u"/>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77</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Vyhledá se činnostní role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která se má delegovat, a výběr se potvrdí klikem na Hledat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snímek obrazovky, číslo, software&#10;&#10;Popis byl vytvořen automaticky">
            <a:extLst>
              <a:ext uri="{FF2B5EF4-FFF2-40B4-BE49-F238E27FC236}">
                <a16:creationId xmlns:a16="http://schemas.microsoft.com/office/drawing/2014/main" id="{D4655369-A700-C10A-A138-C044ADEBE10F}"/>
              </a:ext>
            </a:extLst>
          </p:cNvPr>
          <p:cNvPicPr>
            <a:picLocks noChangeAspect="1"/>
          </p:cNvPicPr>
          <p:nvPr/>
        </p:nvPicPr>
        <p:blipFill>
          <a:blip r:embed="rId2"/>
          <a:stretch>
            <a:fillRect/>
          </a:stretch>
        </p:blipFill>
        <p:spPr>
          <a:xfrm>
            <a:off x="883051" y="2748366"/>
            <a:ext cx="6479540" cy="2926080"/>
          </a:xfrm>
          <a:prstGeom prst="rect">
            <a:avLst/>
          </a:prstGeom>
        </p:spPr>
      </p:pic>
    </p:spTree>
    <p:extLst>
      <p:ext uri="{BB962C8B-B14F-4D97-AF65-F5344CB8AC3E}">
        <p14:creationId xmlns:p14="http://schemas.microsoft.com/office/powerpoint/2010/main" val="1239270913"/>
      </p:ext>
    </p:extLst>
  </p:cSld>
  <p:clrMapOvr>
    <a:masterClrMapping/>
  </p:clrMapOvr>
  <p:transition spd="slow">
    <p:push dir="u"/>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78</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hledaná činnostní role a otevře se její detail dvojklikem</a:t>
            </a: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software, číslo, Písmo&#10;&#10;Popis byl vytvořen automaticky">
            <a:extLst>
              <a:ext uri="{FF2B5EF4-FFF2-40B4-BE49-F238E27FC236}">
                <a16:creationId xmlns:a16="http://schemas.microsoft.com/office/drawing/2014/main" id="{D423D240-2480-72A7-F5E8-E7CDAB8370E3}"/>
              </a:ext>
            </a:extLst>
          </p:cNvPr>
          <p:cNvPicPr>
            <a:picLocks noChangeAspect="1"/>
          </p:cNvPicPr>
          <p:nvPr/>
        </p:nvPicPr>
        <p:blipFill>
          <a:blip r:embed="rId2"/>
          <a:stretch>
            <a:fillRect/>
          </a:stretch>
        </p:blipFill>
        <p:spPr>
          <a:xfrm>
            <a:off x="818882" y="2736031"/>
            <a:ext cx="9319308" cy="3620319"/>
          </a:xfrm>
          <a:prstGeom prst="rect">
            <a:avLst/>
          </a:prstGeom>
        </p:spPr>
      </p:pic>
    </p:spTree>
    <p:extLst>
      <p:ext uri="{BB962C8B-B14F-4D97-AF65-F5344CB8AC3E}">
        <p14:creationId xmlns:p14="http://schemas.microsoft.com/office/powerpoint/2010/main" val="853761252"/>
      </p:ext>
    </p:extLst>
  </p:cSld>
  <p:clrMapOvr>
    <a:masterClrMapping/>
  </p:clrMapOvr>
  <p:transition spd="slow">
    <p:push dir="u"/>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79</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informace, kdo má činnostní roli přidělenou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tzn. jaká funkční role, a pokračujeme klikem na Přidat novou generální delegaci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software, Webová stránka, Počítačová ikona&#10;&#10;Popis byl vytvořen automaticky">
            <a:extLst>
              <a:ext uri="{FF2B5EF4-FFF2-40B4-BE49-F238E27FC236}">
                <a16:creationId xmlns:a16="http://schemas.microsoft.com/office/drawing/2014/main" id="{3569240A-C001-4357-C517-01F1B4EE6B3A}"/>
              </a:ext>
            </a:extLst>
          </p:cNvPr>
          <p:cNvPicPr>
            <a:picLocks noChangeAspect="1"/>
          </p:cNvPicPr>
          <p:nvPr/>
        </p:nvPicPr>
        <p:blipFill>
          <a:blip r:embed="rId2"/>
          <a:stretch>
            <a:fillRect/>
          </a:stretch>
        </p:blipFill>
        <p:spPr>
          <a:xfrm>
            <a:off x="834924" y="3064676"/>
            <a:ext cx="8306825" cy="3319799"/>
          </a:xfrm>
          <a:prstGeom prst="rect">
            <a:avLst/>
          </a:prstGeom>
        </p:spPr>
      </p:pic>
    </p:spTree>
    <p:extLst>
      <p:ext uri="{BB962C8B-B14F-4D97-AF65-F5344CB8AC3E}">
        <p14:creationId xmlns:p14="http://schemas.microsoft.com/office/powerpoint/2010/main" val="41111900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p:txBody>
          <a:bodyPr anchor="b">
            <a:normAutofit/>
          </a:bodyPr>
          <a:lstStyle/>
          <a:p>
            <a:pPr>
              <a:spcAft>
                <a:spcPts val="600"/>
              </a:spcAft>
            </a:pPr>
            <a:fld id="{9DC1E638-3F78-4E0D-883A-B278700C48C0}" type="slidenum">
              <a:rPr lang="pl-PL" smtClean="0"/>
              <a:pPr>
                <a:spcAft>
                  <a:spcPts val="600"/>
                </a:spcAft>
              </a:pPr>
              <a:t>8</a:t>
            </a:fld>
            <a:endParaRPr lang="pl-PL"/>
          </a:p>
        </p:txBody>
      </p:sp>
      <p:sp>
        <p:nvSpPr>
          <p:cNvPr id="4" name="Zástupný text 3">
            <a:extLst>
              <a:ext uri="{FF2B5EF4-FFF2-40B4-BE49-F238E27FC236}">
                <a16:creationId xmlns:a16="http://schemas.microsoft.com/office/drawing/2014/main" id="{6A9114A6-C7B0-4B62-0038-F584D854E1C5}"/>
              </a:ext>
            </a:extLst>
          </p:cNvPr>
          <p:cNvSpPr>
            <a:spLocks noGrp="1"/>
          </p:cNvSpPr>
          <p:nvPr>
            <p:ph type="body" sz="quarter" idx="13"/>
          </p:nvPr>
        </p:nvSpPr>
        <p:spPr/>
        <p:txBody>
          <a:bodyPr/>
          <a:lstStyle/>
          <a:p>
            <a:endParaRPr lang="cs-CZ"/>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p:txBody>
          <a:bodyPr anchor="t">
            <a:normAutofit/>
          </a:bodyPr>
          <a:lstStyle/>
          <a:p>
            <a:r>
              <a:rPr lang="cs-CZ"/>
              <a:t>Aktéři – role, interní účty a organizace (RIO)</a:t>
            </a:r>
          </a:p>
        </p:txBody>
      </p:sp>
      <p:sp>
        <p:nvSpPr>
          <p:cNvPr id="10" name="Text Placeholder 3">
            <a:extLst>
              <a:ext uri="{FF2B5EF4-FFF2-40B4-BE49-F238E27FC236}">
                <a16:creationId xmlns:a16="http://schemas.microsoft.com/office/drawing/2014/main" id="{8231BF77-8A93-3545-DB89-D92E1A58BCB1}"/>
              </a:ext>
            </a:extLst>
          </p:cNvPr>
          <p:cNvSpPr>
            <a:spLocks noGrp="1"/>
          </p:cNvSpPr>
          <p:nvPr>
            <p:ph idx="1"/>
          </p:nvPr>
        </p:nvSpPr>
        <p:spPr/>
        <p:txBody>
          <a:bodyPr>
            <a:normAutofit/>
          </a:bodyPr>
          <a:lstStyle/>
          <a:p>
            <a:pPr marL="0" indent="0" algn="just">
              <a:lnSpc>
                <a:spcPct val="107000"/>
              </a:lnSpc>
              <a:spcBef>
                <a:spcPts val="300"/>
              </a:spcBef>
              <a:spcAft>
                <a:spcPts val="300"/>
              </a:spcAft>
              <a:buNone/>
            </a:pPr>
            <a:r>
              <a:rPr lang="cs-CZ" sz="1400" b="1" err="1">
                <a:effectLst/>
                <a:latin typeface="Calibri" panose="020F0502020204030204" pitchFamily="34" charset="0"/>
                <a:ea typeface="Times New Roman" panose="02020603050405020304" pitchFamily="18" charset="0"/>
                <a:cs typeface="Times New Roman" panose="02020603050405020304" pitchFamily="18" charset="0"/>
              </a:rPr>
              <a:t>CinnostniRoleUctu</a:t>
            </a:r>
            <a:r>
              <a:rPr lang="cs-CZ" sz="1400" b="1">
                <a:effectLst/>
                <a:latin typeface="Calibri" panose="020F0502020204030204" pitchFamily="34" charset="0"/>
                <a:ea typeface="Times New Roman" panose="02020603050405020304" pitchFamily="18" charset="0"/>
                <a:cs typeface="Times New Roman" panose="02020603050405020304" pitchFamily="18" charset="0"/>
              </a:rPr>
              <a:t> (CRU)</a:t>
            </a:r>
            <a:endParaRPr lang="cs-CZ" sz="1400">
              <a:effectLst/>
              <a:latin typeface="Calibri" panose="020F0502020204030204" pitchFamily="34" charset="0"/>
              <a:ea typeface="Calibri" panose="020F0502020204030204" pitchFamily="34" charset="0"/>
              <a:cs typeface="Arial" panose="020B0604020202020204" pitchFamily="34" charset="0"/>
            </a:endParaRP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Vytváří vazbu mezi CRO a UU nebo FU, zároveň </a:t>
            </a:r>
            <a:r>
              <a:rPr lang="cs-CZ" sz="1300" err="1">
                <a:latin typeface="Calibri" panose="020F0502020204030204" pitchFamily="34" charset="0"/>
                <a:cs typeface="Times New Roman" panose="02020603050405020304" pitchFamily="18" charset="0"/>
              </a:rPr>
              <a:t>referencuje</a:t>
            </a:r>
            <a:r>
              <a:rPr lang="cs-CZ" sz="1300">
                <a:latin typeface="Calibri" panose="020F0502020204030204" pitchFamily="34" charset="0"/>
                <a:cs typeface="Times New Roman" panose="02020603050405020304" pitchFamily="18" charset="0"/>
              </a:rPr>
              <a:t> zdrojovou FRO (jednodušší dohledávání) </a:t>
            </a:r>
          </a:p>
          <a:p>
            <a:pPr marL="180975"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Definuje případnou delegaci</a:t>
            </a:r>
          </a:p>
          <a:p>
            <a:pPr marL="538163" lvl="1" indent="-142875" algn="just" fontAlgn="ctr">
              <a:lnSpc>
                <a:spcPct val="11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tj. pokud někdo deleguje nějakou činnost na jiného člověka, deleguje právě tuto svou CRU (připojenou k FU) na novou CRU (připojenou k UU), která je s původní </a:t>
            </a:r>
            <a:r>
              <a:rPr lang="cs-CZ" sz="1300" err="1">
                <a:latin typeface="Calibri" panose="020F0502020204030204" pitchFamily="34" charset="0"/>
                <a:cs typeface="Times New Roman" panose="02020603050405020304" pitchFamily="18" charset="0"/>
              </a:rPr>
              <a:t>referencována</a:t>
            </a:r>
            <a:r>
              <a:rPr lang="cs-CZ" sz="1300">
                <a:latin typeface="Calibri" panose="020F0502020204030204" pitchFamily="34" charset="0"/>
                <a:cs typeface="Times New Roman" panose="02020603050405020304" pitchFamily="18" charset="0"/>
              </a:rPr>
              <a:t> (delegující/delegovaný)</a:t>
            </a:r>
          </a:p>
          <a:p>
            <a:pPr marL="538163" lvl="1" indent="-142875" algn="just" fontAlgn="ctr">
              <a:lnSpc>
                <a:spcPct val="11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pokud dojde k rušení CRU delegujícího, dojde ke zrušení delegovaných CRU</a:t>
            </a:r>
          </a:p>
          <a:p>
            <a:endParaRPr lang="en-US"/>
          </a:p>
        </p:txBody>
      </p:sp>
      <p:sp>
        <p:nvSpPr>
          <p:cNvPr id="6" name="Zástupný obsah 5">
            <a:extLst>
              <a:ext uri="{FF2B5EF4-FFF2-40B4-BE49-F238E27FC236}">
                <a16:creationId xmlns:a16="http://schemas.microsoft.com/office/drawing/2014/main" id="{4DF63906-865D-8F2E-7802-C7A1D97ABE62}"/>
              </a:ext>
            </a:extLst>
          </p:cNvPr>
          <p:cNvSpPr>
            <a:spLocks noGrp="1"/>
          </p:cNvSpPr>
          <p:nvPr>
            <p:ph idx="14"/>
          </p:nvPr>
        </p:nvSpPr>
        <p:spPr/>
        <p:txBody>
          <a:bodyPr>
            <a:normAutofit/>
          </a:bodyPr>
          <a:lstStyle/>
          <a:p>
            <a:pPr marL="0" indent="0" algn="just">
              <a:lnSpc>
                <a:spcPct val="107000"/>
              </a:lnSpc>
              <a:spcBef>
                <a:spcPts val="300"/>
              </a:spcBef>
              <a:spcAft>
                <a:spcPts val="300"/>
              </a:spcAft>
              <a:buNone/>
            </a:pPr>
            <a:r>
              <a:rPr lang="cs-CZ" sz="1300" b="1" err="1">
                <a:effectLst/>
                <a:latin typeface="Calibri" panose="020F0502020204030204" pitchFamily="34" charset="0"/>
                <a:ea typeface="Times New Roman" panose="02020603050405020304" pitchFamily="18" charset="0"/>
                <a:cs typeface="Times New Roman" panose="02020603050405020304" pitchFamily="18" charset="0"/>
              </a:rPr>
              <a:t>TypOrganizace</a:t>
            </a:r>
            <a:endParaRPr lang="cs-CZ" sz="1300">
              <a:effectLst/>
              <a:latin typeface="Calibri" panose="020F0502020204030204" pitchFamily="34" charset="0"/>
              <a:ea typeface="Calibri" panose="020F0502020204030204" pitchFamily="34" charset="0"/>
              <a:cs typeface="Arial" panose="020B0604020202020204" pitchFamily="34" charset="0"/>
            </a:endParaRPr>
          </a:p>
          <a:p>
            <a:pPr marL="180975" lvl="0" indent="-180975" algn="just" fontAlgn="ctr">
              <a:lnSpc>
                <a:spcPct val="107000"/>
              </a:lnSpc>
              <a:spcAft>
                <a:spcPts val="0"/>
              </a:spcAft>
            </a:pPr>
            <a:r>
              <a:rPr lang="cs-CZ" sz="1300" i="1">
                <a:solidFill>
                  <a:srgbClr val="00B0F0"/>
                </a:solidFill>
                <a:latin typeface="Calibri" panose="020F0502020204030204" pitchFamily="34" charset="0"/>
                <a:cs typeface="Times New Roman" panose="02020603050405020304" pitchFamily="18" charset="0"/>
              </a:rPr>
              <a:t>př.: Připomínkové místo, Ministerstvo, Předkladatel..</a:t>
            </a:r>
            <a:endParaRPr lang="cs-CZ" sz="1300">
              <a:latin typeface="Calibri" panose="020F0502020204030204" pitchFamily="34" charset="0"/>
              <a:cs typeface="Times New Roman" panose="02020603050405020304" pitchFamily="18" charset="0"/>
            </a:endParaRP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Představuje klasifikaci organizace, která má určitou skupinu funkčních, a tedy i činnostních rolí</a:t>
            </a:r>
          </a:p>
          <a:p>
            <a:pPr marL="180975" lvl="0" indent="-180975" algn="just" fontAlgn="ctr">
              <a:lnSpc>
                <a:spcPct val="107000"/>
              </a:lnSpc>
              <a:spcAft>
                <a:spcPts val="0"/>
              </a:spcAft>
            </a:pPr>
            <a:r>
              <a:rPr lang="cs-CZ" sz="1300">
                <a:latin typeface="Calibri" panose="020F0502020204030204" pitchFamily="34" charset="0"/>
                <a:cs typeface="Times New Roman" panose="02020603050405020304" pitchFamily="18" charset="0"/>
              </a:rPr>
              <a:t>Umožňuje seskupit FR pro daný typ</a:t>
            </a:r>
          </a:p>
          <a:p>
            <a:pPr marL="538163" lvl="1" indent="-142875" algn="just" fontAlgn="ctr">
              <a:lnSpc>
                <a:spcPct val="117000"/>
              </a:lnSpc>
              <a:spcAft>
                <a:spcPts val="0"/>
              </a:spcAft>
              <a:buFont typeface="Courier New" panose="02070309020205020404" pitchFamily="49" charset="0"/>
              <a:buChar char="o"/>
            </a:pPr>
            <a:r>
              <a:rPr lang="cs-CZ" sz="1300">
                <a:latin typeface="Calibri" panose="020F0502020204030204" pitchFamily="34" charset="0"/>
                <a:cs typeface="Times New Roman" panose="02020603050405020304" pitchFamily="18" charset="0"/>
              </a:rPr>
              <a:t>tj. pokud se organizaci přidělí daný typ organizace, vytvoří se v této organizaci FRO na základě funkčních rolí přidělených tomuto typu </a:t>
            </a:r>
          </a:p>
          <a:p>
            <a:endParaRPr lang="cs-CZ"/>
          </a:p>
        </p:txBody>
      </p:sp>
    </p:spTree>
    <p:extLst>
      <p:ext uri="{BB962C8B-B14F-4D97-AF65-F5344CB8AC3E}">
        <p14:creationId xmlns:p14="http://schemas.microsoft.com/office/powerpoint/2010/main" val="3937629197"/>
      </p:ext>
    </p:extLst>
  </p:cSld>
  <p:clrMapOvr>
    <a:masterClrMapping/>
  </p:clrMapOvr>
  <p:transition spd="slow">
    <p:push dir="u"/>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80</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V zobrazeném okně se zadají údaje k delegaci – výběrem organizace, komu se chce delegaci přidělit, se aktivuje okno pro vyhledání Funkční role anebo Uživatele, následně se zadá platnost od a do a potvrdí se klikem na Přidat</a:t>
            </a: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8" name="Obrázek 7" descr="Obsah obrázku text, řada/pruh, Písmo, číslo&#10;&#10;Popis byl vytvořen automaticky">
            <a:extLst>
              <a:ext uri="{FF2B5EF4-FFF2-40B4-BE49-F238E27FC236}">
                <a16:creationId xmlns:a16="http://schemas.microsoft.com/office/drawing/2014/main" id="{EB5E0184-FC82-BA8E-BB32-CB4495A56094}"/>
              </a:ext>
            </a:extLst>
          </p:cNvPr>
          <p:cNvPicPr>
            <a:picLocks noChangeAspect="1"/>
          </p:cNvPicPr>
          <p:nvPr/>
        </p:nvPicPr>
        <p:blipFill>
          <a:blip r:embed="rId2"/>
          <a:stretch>
            <a:fillRect/>
          </a:stretch>
        </p:blipFill>
        <p:spPr>
          <a:xfrm>
            <a:off x="818881" y="3290838"/>
            <a:ext cx="11010469" cy="1682215"/>
          </a:xfrm>
          <a:prstGeom prst="rect">
            <a:avLst/>
          </a:prstGeom>
        </p:spPr>
      </p:pic>
    </p:spTree>
    <p:extLst>
      <p:ext uri="{BB962C8B-B14F-4D97-AF65-F5344CB8AC3E}">
        <p14:creationId xmlns:p14="http://schemas.microsoft.com/office/powerpoint/2010/main" val="69180130"/>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81</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generální delegace</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Následně se zobrazí Generální delegace v dolní části obrazovky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Pokud je žádoucí zadat delegaci pro více lidí, postup se opakuje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software, Webová stránka, Počítačová ikona&#10;&#10;Popis byl vytvořen automaticky">
            <a:extLst>
              <a:ext uri="{FF2B5EF4-FFF2-40B4-BE49-F238E27FC236}">
                <a16:creationId xmlns:a16="http://schemas.microsoft.com/office/drawing/2014/main" id="{3062C720-EC80-1947-2CBD-961CF6B9AC9A}"/>
              </a:ext>
            </a:extLst>
          </p:cNvPr>
          <p:cNvPicPr>
            <a:picLocks noChangeAspect="1"/>
          </p:cNvPicPr>
          <p:nvPr/>
        </p:nvPicPr>
        <p:blipFill>
          <a:blip r:embed="rId2"/>
          <a:stretch>
            <a:fillRect/>
          </a:stretch>
        </p:blipFill>
        <p:spPr>
          <a:xfrm>
            <a:off x="850966" y="3050055"/>
            <a:ext cx="8386141" cy="3306296"/>
          </a:xfrm>
          <a:prstGeom prst="rect">
            <a:avLst/>
          </a:prstGeom>
        </p:spPr>
      </p:pic>
    </p:spTree>
    <p:extLst>
      <p:ext uri="{BB962C8B-B14F-4D97-AF65-F5344CB8AC3E}">
        <p14:creationId xmlns:p14="http://schemas.microsoft.com/office/powerpoint/2010/main" val="604527480"/>
      </p:ext>
    </p:extLst>
  </p:cSld>
  <p:clrMapOvr>
    <a:masterClrMapping/>
  </p:clrMapOvr>
  <p:transition spd="slow">
    <p:push dir="u"/>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82</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fontScale="90000"/>
          </a:bodyPr>
          <a:lstStyle/>
          <a:p>
            <a:r>
              <a:rPr lang="cs-CZ"/>
              <a:t>Postup nastavení uživatelské delegace v Portálu správy</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569464"/>
            <a:ext cx="4986984" cy="1265935"/>
          </a:xfrm>
        </p:spPr>
        <p:txBody>
          <a:bodyPr/>
          <a:lstStyle/>
          <a:p>
            <a:r>
              <a:rPr lang="cs-CZ">
                <a:solidFill>
                  <a:schemeClr val="accent1"/>
                </a:solidFill>
              </a:rPr>
              <a:t>Uživatelskou delegaci nastavuje</a:t>
            </a:r>
          </a:p>
          <a:p>
            <a:pPr lvl="1">
              <a:buFont typeface="Courier New" panose="02070309020205020404" pitchFamily="49" charset="0"/>
              <a:buChar char="o"/>
            </a:pPr>
            <a:r>
              <a:rPr lang="cs-CZ">
                <a:solidFill>
                  <a:schemeClr val="accent1"/>
                </a:solidFill>
              </a:rPr>
              <a:t>Administrátor organizace v Portálu správy</a:t>
            </a:r>
          </a:p>
          <a:p>
            <a:r>
              <a:rPr lang="cs-CZ">
                <a:solidFill>
                  <a:schemeClr val="accent1"/>
                </a:solidFill>
              </a:rPr>
              <a:t>Ukázka nastavení v </a:t>
            </a:r>
            <a:r>
              <a:rPr lang="cs-CZ" err="1">
                <a:solidFill>
                  <a:schemeClr val="accent1"/>
                </a:solidFill>
              </a:rPr>
              <a:t>eLegislativě</a:t>
            </a:r>
            <a:endParaRPr lang="cs-CZ">
              <a:solidFill>
                <a:schemeClr val="accent1"/>
              </a:solidFill>
            </a:endParaRPr>
          </a:p>
          <a:p>
            <a:pPr lvl="1">
              <a:buFont typeface="Courier New" panose="02070309020205020404" pitchFamily="49" charset="0"/>
              <a:buChar char="o"/>
            </a:pPr>
            <a:r>
              <a:rPr lang="cs-CZ">
                <a:solidFill>
                  <a:schemeClr val="accent1"/>
                </a:solidFill>
              </a:rPr>
              <a:t>link pro testovací prostředí MV:</a:t>
            </a:r>
          </a:p>
          <a:p>
            <a:pPr marL="648000" lvl="2" indent="0">
              <a:buNone/>
            </a:pPr>
            <a:r>
              <a:rPr lang="cs-CZ">
                <a:solidFill>
                  <a:schemeClr val="accent1"/>
                </a:solidFill>
              </a:rPr>
              <a:t> https://test-sprava.eselpoint.cz </a:t>
            </a: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2"/>
          <a:srcRect l="20370" r="20370"/>
          <a:stretch>
            <a:fillRect/>
          </a:stretch>
        </p:blipFill>
        <p:spPr>
          <a:xfrm>
            <a:off x="0" y="0"/>
            <a:ext cx="6096000" cy="6858000"/>
          </a:xfrm>
        </p:spPr>
      </p:pic>
    </p:spTree>
    <p:extLst>
      <p:ext uri="{BB962C8B-B14F-4D97-AF65-F5344CB8AC3E}">
        <p14:creationId xmlns:p14="http://schemas.microsoft.com/office/powerpoint/2010/main" val="351858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83</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Vyhledá se organizace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uživatele, který chce uživatelsky delegovat, a výběr se potvrdí klikem na Hledat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software, Webová stránka, Počítačová ikona&#10;&#10;Popis byl vytvořen automaticky">
            <a:extLst>
              <a:ext uri="{FF2B5EF4-FFF2-40B4-BE49-F238E27FC236}">
                <a16:creationId xmlns:a16="http://schemas.microsoft.com/office/drawing/2014/main" id="{3BF8D365-7C61-DC29-1DBA-B7FCDF426FDB}"/>
              </a:ext>
            </a:extLst>
          </p:cNvPr>
          <p:cNvPicPr>
            <a:picLocks noChangeAspect="1"/>
          </p:cNvPicPr>
          <p:nvPr/>
        </p:nvPicPr>
        <p:blipFill>
          <a:blip r:embed="rId2"/>
          <a:stretch>
            <a:fillRect/>
          </a:stretch>
        </p:blipFill>
        <p:spPr>
          <a:xfrm>
            <a:off x="827405" y="2996565"/>
            <a:ext cx="7926070" cy="3341626"/>
          </a:xfrm>
          <a:prstGeom prst="rect">
            <a:avLst/>
          </a:prstGeom>
        </p:spPr>
      </p:pic>
    </p:spTree>
    <p:extLst>
      <p:ext uri="{BB962C8B-B14F-4D97-AF65-F5344CB8AC3E}">
        <p14:creationId xmlns:p14="http://schemas.microsoft.com/office/powerpoint/2010/main" val="2768411131"/>
      </p:ext>
    </p:extLst>
  </p:cSld>
  <p:clrMapOvr>
    <a:masterClrMapping/>
  </p:clrMapOvr>
  <p:transition spd="slow">
    <p:push dir="u"/>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84</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Dvojklikem se otevře vyhledaná organizace</a:t>
            </a:r>
            <a:r>
              <a:rPr lang="cs-CZ" sz="1800" b="1">
                <a:effectLst/>
                <a:latin typeface="Calibri" panose="020F0502020204030204" pitchFamily="34" charset="0"/>
                <a:ea typeface="Calibri" panose="020F0502020204030204" pitchFamily="34" charset="0"/>
                <a:cs typeface="Arial" panose="020B0604020202020204" pitchFamily="34" charset="0"/>
              </a:rPr>
              <a: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pro vyhledání uživatelského účtu a seznamu jeho činnostních rolí</a:t>
            </a:r>
            <a:endParaRPr lang="cs-CZ" sz="1800">
              <a:latin typeface="Calibri" panose="020F0502020204030204" pitchFamily="34" charset="0"/>
            </a:endParaRPr>
          </a:p>
        </p:txBody>
      </p:sp>
      <p:pic>
        <p:nvPicPr>
          <p:cNvPr id="6" name="Obrázek 5" descr="Obsah obrázku text, snímek obrazovky, software, Písmo&#10;&#10;Popis byl vytvořen automaticky">
            <a:extLst>
              <a:ext uri="{FF2B5EF4-FFF2-40B4-BE49-F238E27FC236}">
                <a16:creationId xmlns:a16="http://schemas.microsoft.com/office/drawing/2014/main" id="{960839AA-A565-3C00-12E2-8688F170F0FD}"/>
              </a:ext>
            </a:extLst>
          </p:cNvPr>
          <p:cNvPicPr>
            <a:picLocks noChangeAspect="1"/>
          </p:cNvPicPr>
          <p:nvPr/>
        </p:nvPicPr>
        <p:blipFill>
          <a:blip r:embed="rId2"/>
          <a:stretch>
            <a:fillRect/>
          </a:stretch>
        </p:blipFill>
        <p:spPr>
          <a:xfrm>
            <a:off x="855979" y="2999757"/>
            <a:ext cx="9763019" cy="3010041"/>
          </a:xfrm>
          <a:prstGeom prst="rect">
            <a:avLst/>
          </a:prstGeom>
        </p:spPr>
      </p:pic>
    </p:spTree>
    <p:extLst>
      <p:ext uri="{BB962C8B-B14F-4D97-AF65-F5344CB8AC3E}">
        <p14:creationId xmlns:p14="http://schemas.microsoft.com/office/powerpoint/2010/main" val="2680985402"/>
      </p:ext>
    </p:extLst>
  </p:cSld>
  <p:clrMapOvr>
    <a:masterClrMapping/>
  </p:clrMapOvr>
  <p:transition spd="slow">
    <p:push dir="u"/>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85</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Calibri" panose="020F0502020204030204" pitchFamily="34" charset="0"/>
              </a:rPr>
              <a:t>Na záložce Uživatelské účty </a:t>
            </a:r>
            <a:r>
              <a:rPr lang="cs-CZ" sz="1800">
                <a:solidFill>
                  <a:srgbClr val="FF0000"/>
                </a:solidFill>
                <a:effectLst/>
                <a:latin typeface="Calibri" panose="020F0502020204030204" pitchFamily="34" charset="0"/>
                <a:ea typeface="Calibri" panose="020F0502020204030204" pitchFamily="34" charset="0"/>
                <a:cs typeface="Calibri" panose="020F0502020204030204" pitchFamily="34" charset="0"/>
              </a:rPr>
              <a:t>(1) </a:t>
            </a:r>
            <a:r>
              <a:rPr lang="cs-CZ" sz="1800">
                <a:effectLst/>
                <a:latin typeface="Calibri" panose="020F0502020204030204" pitchFamily="34" charset="0"/>
                <a:ea typeface="Calibri" panose="020F0502020204030204" pitchFamily="34" charset="0"/>
                <a:cs typeface="Calibri" panose="020F0502020204030204" pitchFamily="34" charset="0"/>
              </a:rPr>
              <a:t>se zadá v poli Uživatel </a:t>
            </a:r>
            <a:r>
              <a:rPr lang="cs-CZ" sz="1800">
                <a:solidFill>
                  <a:srgbClr val="FF0000"/>
                </a:solidFill>
                <a:effectLst/>
                <a:latin typeface="Calibri" panose="020F0502020204030204" pitchFamily="34" charset="0"/>
                <a:ea typeface="Calibri" panose="020F0502020204030204" pitchFamily="34" charset="0"/>
                <a:cs typeface="Calibri" panose="020F0502020204030204" pitchFamily="34" charset="0"/>
              </a:rPr>
              <a:t>(2)</a:t>
            </a:r>
            <a:r>
              <a:rPr lang="cs-CZ" sz="1800">
                <a:effectLst/>
                <a:latin typeface="Calibri" panose="020F0502020204030204" pitchFamily="34" charset="0"/>
                <a:ea typeface="Calibri" panose="020F0502020204030204" pitchFamily="34" charset="0"/>
                <a:cs typeface="Calibri" panose="020F0502020204030204" pitchFamily="34" charset="0"/>
              </a:rPr>
              <a:t> jméno delegujícího a potvrdí se klikem na Hledat </a:t>
            </a:r>
            <a:r>
              <a:rPr lang="cs-CZ" sz="1800">
                <a:solidFill>
                  <a:srgbClr val="FF0000"/>
                </a:solidFill>
                <a:effectLst/>
                <a:latin typeface="Calibri" panose="020F0502020204030204" pitchFamily="34" charset="0"/>
                <a:ea typeface="Calibri" panose="020F0502020204030204" pitchFamily="34" charset="0"/>
                <a:cs typeface="Calibri" panose="020F0502020204030204" pitchFamily="34" charset="0"/>
              </a:rPr>
              <a:t>(3)</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Obrázek 6" descr="Obsah obrázku text, snímek obrazovky, software, číslo&#10;&#10;Popis byl vytvořen automaticky">
            <a:extLst>
              <a:ext uri="{FF2B5EF4-FFF2-40B4-BE49-F238E27FC236}">
                <a16:creationId xmlns:a16="http://schemas.microsoft.com/office/drawing/2014/main" id="{8B6294E6-632C-B425-2157-F73C6903F024}"/>
              </a:ext>
            </a:extLst>
          </p:cNvPr>
          <p:cNvPicPr>
            <a:picLocks noChangeAspect="1"/>
          </p:cNvPicPr>
          <p:nvPr/>
        </p:nvPicPr>
        <p:blipFill>
          <a:blip r:embed="rId2"/>
          <a:stretch>
            <a:fillRect/>
          </a:stretch>
        </p:blipFill>
        <p:spPr>
          <a:xfrm>
            <a:off x="875030" y="3065613"/>
            <a:ext cx="7221220" cy="3453504"/>
          </a:xfrm>
          <a:prstGeom prst="rect">
            <a:avLst/>
          </a:prstGeom>
        </p:spPr>
      </p:pic>
    </p:spTree>
    <p:extLst>
      <p:ext uri="{BB962C8B-B14F-4D97-AF65-F5344CB8AC3E}">
        <p14:creationId xmlns:p14="http://schemas.microsoft.com/office/powerpoint/2010/main" val="176363802"/>
      </p:ext>
    </p:extLst>
  </p:cSld>
  <p:clrMapOvr>
    <a:masterClrMapping/>
  </p:clrMapOvr>
  <p:transition spd="slow">
    <p:push dir="u"/>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86</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Vyhledají se nám všechny účty, které daný uživatel má. Z nabídky vybereme účet, který má být delegovaný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Obrázek 5" descr="Obsah obrázku text, snímek obrazovky, číslo, software&#10;&#10;Popis byl vytvořen automaticky">
            <a:extLst>
              <a:ext uri="{FF2B5EF4-FFF2-40B4-BE49-F238E27FC236}">
                <a16:creationId xmlns:a16="http://schemas.microsoft.com/office/drawing/2014/main" id="{ED6E0CC9-F8A0-F93D-A7F0-ADA535EE8378}"/>
              </a:ext>
            </a:extLst>
          </p:cNvPr>
          <p:cNvPicPr>
            <a:picLocks noChangeAspect="1"/>
          </p:cNvPicPr>
          <p:nvPr/>
        </p:nvPicPr>
        <p:blipFill>
          <a:blip r:embed="rId2"/>
          <a:stretch>
            <a:fillRect/>
          </a:stretch>
        </p:blipFill>
        <p:spPr>
          <a:xfrm>
            <a:off x="846455" y="3052277"/>
            <a:ext cx="6479540" cy="3112135"/>
          </a:xfrm>
          <a:prstGeom prst="rect">
            <a:avLst/>
          </a:prstGeom>
        </p:spPr>
      </p:pic>
    </p:spTree>
    <p:extLst>
      <p:ext uri="{BB962C8B-B14F-4D97-AF65-F5344CB8AC3E}">
        <p14:creationId xmlns:p14="http://schemas.microsoft.com/office/powerpoint/2010/main" val="3682922477"/>
      </p:ext>
    </p:extLst>
  </p:cSld>
  <p:clrMapOvr>
    <a:masterClrMapping/>
  </p:clrMapOvr>
  <p:transition spd="slow">
    <p:push dir="u"/>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87</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detail Uživatele</a:t>
            </a:r>
          </a:p>
        </p:txBody>
      </p:sp>
      <p:pic>
        <p:nvPicPr>
          <p:cNvPr id="7" name="Obrázek 6" descr="Obsah obrázku text, software, Počítačová ikona, Webová stránka&#10;&#10;Popis byl vytvořen automaticky">
            <a:extLst>
              <a:ext uri="{FF2B5EF4-FFF2-40B4-BE49-F238E27FC236}">
                <a16:creationId xmlns:a16="http://schemas.microsoft.com/office/drawing/2014/main" id="{0C383EF6-4F4F-C02F-D288-6D76AD8BFE7E}"/>
              </a:ext>
            </a:extLst>
          </p:cNvPr>
          <p:cNvPicPr>
            <a:picLocks noChangeAspect="1"/>
          </p:cNvPicPr>
          <p:nvPr/>
        </p:nvPicPr>
        <p:blipFill>
          <a:blip r:embed="rId2"/>
          <a:stretch>
            <a:fillRect/>
          </a:stretch>
        </p:blipFill>
        <p:spPr>
          <a:xfrm>
            <a:off x="836929" y="2651648"/>
            <a:ext cx="7499729" cy="3520551"/>
          </a:xfrm>
          <a:prstGeom prst="rect">
            <a:avLst/>
          </a:prstGeom>
        </p:spPr>
      </p:pic>
    </p:spTree>
    <p:extLst>
      <p:ext uri="{BB962C8B-B14F-4D97-AF65-F5344CB8AC3E}">
        <p14:creationId xmlns:p14="http://schemas.microsoft.com/office/powerpoint/2010/main" val="1043899528"/>
      </p:ext>
    </p:extLst>
  </p:cSld>
  <p:clrMapOvr>
    <a:masterClrMapping/>
  </p:clrMapOvr>
  <p:transition spd="slow">
    <p:push dir="u"/>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88</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Pro nastavení uživatelské delegace se překliknete do záložky Delegované činnostní role jiným uživatelům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a následně se klikne na </a:t>
            </a:r>
            <a:r>
              <a:rPr lang="cs-CZ" sz="1800">
                <a:effectLst/>
                <a:latin typeface="Calibri" panose="020F0502020204030204" pitchFamily="34" charset="0"/>
                <a:ea typeface="Calibri" panose="020F0502020204030204" pitchFamily="34" charset="0"/>
              </a:rPr>
              <a:t>Delegovat činnostní roli </a:t>
            </a:r>
            <a:r>
              <a:rPr lang="cs-CZ" sz="1800">
                <a:solidFill>
                  <a:srgbClr val="FF0000"/>
                </a:solidFill>
                <a:effectLst/>
                <a:latin typeface="Calibri" panose="020F0502020204030204" pitchFamily="34" charset="0"/>
                <a:ea typeface="Calibri" panose="020F050202020403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Obrázek 5" descr="Obsah obrázku text, snímek obrazovky, software, Počítačová ikona&#10;&#10;Popis byl vytvořen automaticky">
            <a:extLst>
              <a:ext uri="{FF2B5EF4-FFF2-40B4-BE49-F238E27FC236}">
                <a16:creationId xmlns:a16="http://schemas.microsoft.com/office/drawing/2014/main" id="{429BFD9B-D7EC-EA72-146F-A64790F37224}"/>
              </a:ext>
            </a:extLst>
          </p:cNvPr>
          <p:cNvPicPr>
            <a:picLocks noChangeAspect="1"/>
          </p:cNvPicPr>
          <p:nvPr/>
        </p:nvPicPr>
        <p:blipFill>
          <a:blip r:embed="rId2"/>
          <a:stretch>
            <a:fillRect/>
          </a:stretch>
        </p:blipFill>
        <p:spPr>
          <a:xfrm>
            <a:off x="846455" y="2985294"/>
            <a:ext cx="6479540" cy="3034030"/>
          </a:xfrm>
          <a:prstGeom prst="rect">
            <a:avLst/>
          </a:prstGeom>
        </p:spPr>
      </p:pic>
    </p:spTree>
    <p:extLst>
      <p:ext uri="{BB962C8B-B14F-4D97-AF65-F5344CB8AC3E}">
        <p14:creationId xmlns:p14="http://schemas.microsoft.com/office/powerpoint/2010/main" val="3535153172"/>
      </p:ext>
    </p:extLst>
  </p:cSld>
  <p:clrMapOvr>
    <a:masterClrMapping/>
  </p:clrMapOvr>
  <p:transition spd="slow">
    <p:push dir="u"/>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89</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Delegovat lze na Uživatele anebo FRO (1), dle výběru se aktivují pole pro vyplnění, kde se vybere činnostní role pro delegaci v případě Uživatele nebo Funkční role organizace v případě FRO  (2), následně uživatelský účet (3), platnost od / Platnost do (4) a výběr se potvrdí klikem na Přidat (5)</a:t>
            </a:r>
          </a:p>
        </p:txBody>
      </p:sp>
      <p:pic>
        <p:nvPicPr>
          <p:cNvPr id="7" name="Obrázek 6" descr="Obsah obrázku text, snímek obrazovky, software, řada/pruh&#10;&#10;Popis byl vytvořen automaticky">
            <a:extLst>
              <a:ext uri="{FF2B5EF4-FFF2-40B4-BE49-F238E27FC236}">
                <a16:creationId xmlns:a16="http://schemas.microsoft.com/office/drawing/2014/main" id="{DC93E357-D26C-F1C1-03AE-1CFE1EFE2F36}"/>
              </a:ext>
            </a:extLst>
          </p:cNvPr>
          <p:cNvPicPr>
            <a:picLocks noChangeAspect="1"/>
          </p:cNvPicPr>
          <p:nvPr/>
        </p:nvPicPr>
        <p:blipFill>
          <a:blip r:embed="rId2"/>
          <a:stretch>
            <a:fillRect/>
          </a:stretch>
        </p:blipFill>
        <p:spPr>
          <a:xfrm>
            <a:off x="827405" y="3298843"/>
            <a:ext cx="6479540" cy="1342390"/>
          </a:xfrm>
          <a:prstGeom prst="rect">
            <a:avLst/>
          </a:prstGeom>
        </p:spPr>
      </p:pic>
      <p:pic>
        <p:nvPicPr>
          <p:cNvPr id="8" name="Obrázek 7" descr="Obsah obrázku text, snímek obrazovky, řada/pruh, Písmo&#10;&#10;Popis byl vytvořen automaticky">
            <a:extLst>
              <a:ext uri="{FF2B5EF4-FFF2-40B4-BE49-F238E27FC236}">
                <a16:creationId xmlns:a16="http://schemas.microsoft.com/office/drawing/2014/main" id="{F5D2E923-41B5-53DC-0AEE-C5FE5C717321}"/>
              </a:ext>
            </a:extLst>
          </p:cNvPr>
          <p:cNvPicPr>
            <a:picLocks noChangeAspect="1"/>
          </p:cNvPicPr>
          <p:nvPr/>
        </p:nvPicPr>
        <p:blipFill>
          <a:blip r:embed="rId3"/>
          <a:stretch>
            <a:fillRect/>
          </a:stretch>
        </p:blipFill>
        <p:spPr>
          <a:xfrm>
            <a:off x="827405" y="4783137"/>
            <a:ext cx="6479540" cy="1311275"/>
          </a:xfrm>
          <a:prstGeom prst="rect">
            <a:avLst/>
          </a:prstGeom>
        </p:spPr>
      </p:pic>
    </p:spTree>
    <p:extLst>
      <p:ext uri="{BB962C8B-B14F-4D97-AF65-F5344CB8AC3E}">
        <p14:creationId xmlns:p14="http://schemas.microsoft.com/office/powerpoint/2010/main" val="1516835953"/>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p:txBody>
          <a:bodyPr anchor="b">
            <a:normAutofit/>
          </a:bodyPr>
          <a:lstStyle/>
          <a:p>
            <a:pPr>
              <a:spcAft>
                <a:spcPts val="600"/>
              </a:spcAft>
            </a:pPr>
            <a:fld id="{9DC1E638-3F78-4E0D-883A-B278700C48C0}" type="slidenum">
              <a:rPr lang="pl-PL" smtClean="0"/>
              <a:pPr>
                <a:spcAft>
                  <a:spcPts val="600"/>
                </a:spcAft>
              </a:pPr>
              <a:t>9</a:t>
            </a:fld>
            <a:endParaRPr lang="pl-PL"/>
          </a:p>
        </p:txBody>
      </p:sp>
      <p:sp>
        <p:nvSpPr>
          <p:cNvPr id="4" name="Zástupný text 3">
            <a:extLst>
              <a:ext uri="{FF2B5EF4-FFF2-40B4-BE49-F238E27FC236}">
                <a16:creationId xmlns:a16="http://schemas.microsoft.com/office/drawing/2014/main" id="{38FEA197-2027-5BC8-EBF6-CCB3D443AF53}"/>
              </a:ext>
            </a:extLst>
          </p:cNvPr>
          <p:cNvSpPr>
            <a:spLocks noGrp="1"/>
          </p:cNvSpPr>
          <p:nvPr>
            <p:ph type="body" sz="quarter" idx="13"/>
          </p:nvPr>
        </p:nvSpPr>
        <p:spPr/>
        <p:txBody>
          <a:bodyPr/>
          <a:lstStyle/>
          <a:p>
            <a:r>
              <a:rPr lang="cs-CZ" sz="2400">
                <a:effectLst/>
                <a:latin typeface="Calibri" panose="020F0502020204030204" pitchFamily="34" charset="0"/>
                <a:ea typeface="Times New Roman" panose="02020603050405020304" pitchFamily="18" charset="0"/>
                <a:cs typeface="Calibri" panose="020F0502020204030204" pitchFamily="34" charset="0"/>
              </a:rPr>
              <a:t>V rámci správy interních uživatelů existují dvě FR, které budou spravovat interní uživatele</a:t>
            </a:r>
            <a:endParaRPr lang="cs-CZ"/>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p:txBody>
          <a:bodyPr anchor="t">
            <a:normAutofit fontScale="90000"/>
          </a:bodyPr>
          <a:lstStyle/>
          <a:p>
            <a:r>
              <a:rPr lang="cs-CZ"/>
              <a:t>Role správy uživatelů</a:t>
            </a:r>
            <a:br>
              <a:rPr lang="cs-CZ" sz="1800" b="1">
                <a:solidFill>
                  <a:srgbClr val="14B1E7"/>
                </a:solidFill>
                <a:effectLst/>
                <a:latin typeface="Calibri Light" panose="020F0302020204030204" pitchFamily="34" charset="0"/>
                <a:ea typeface="Yu Gothic Light" panose="020B0300000000000000" pitchFamily="34" charset="-128"/>
                <a:cs typeface="Times New Roman" panose="02020603050405020304" pitchFamily="18" charset="0"/>
              </a:rPr>
            </a:br>
            <a:endParaRPr lang="cs-CZ"/>
          </a:p>
        </p:txBody>
      </p:sp>
      <p:sp>
        <p:nvSpPr>
          <p:cNvPr id="10" name="Text Placeholder 3">
            <a:extLst>
              <a:ext uri="{FF2B5EF4-FFF2-40B4-BE49-F238E27FC236}">
                <a16:creationId xmlns:a16="http://schemas.microsoft.com/office/drawing/2014/main" id="{8231BF77-8A93-3545-DB89-D92E1A58BCB1}"/>
              </a:ext>
            </a:extLst>
          </p:cNvPr>
          <p:cNvSpPr>
            <a:spLocks noGrp="1"/>
          </p:cNvSpPr>
          <p:nvPr>
            <p:ph idx="1"/>
          </p:nvPr>
        </p:nvSpPr>
        <p:spPr/>
        <p:txBody>
          <a:bodyPr>
            <a:normAutofit/>
          </a:bodyPr>
          <a:lstStyle/>
          <a:p>
            <a:pPr marL="0" lvl="0" indent="0" algn="l" fontAlgn="ctr">
              <a:lnSpc>
                <a:spcPct val="107000"/>
              </a:lnSpc>
              <a:spcBef>
                <a:spcPts val="300"/>
              </a:spcBef>
              <a:spcAft>
                <a:spcPts val="300"/>
              </a:spcAft>
              <a:buSzPts val="1000"/>
              <a:buNone/>
              <a:tabLst>
                <a:tab pos="400685" algn="l"/>
              </a:tabLst>
            </a:pPr>
            <a:r>
              <a:rPr lang="cs-CZ" sz="1700" b="1">
                <a:effectLst/>
                <a:latin typeface="Calibri" panose="020F0502020204030204" pitchFamily="34" charset="0"/>
                <a:ea typeface="Times New Roman" panose="02020603050405020304" pitchFamily="18" charset="0"/>
                <a:cs typeface="Calibri" panose="020F0502020204030204" pitchFamily="34" charset="0"/>
              </a:rPr>
              <a:t>Administrátor </a:t>
            </a:r>
            <a:r>
              <a:rPr lang="cs-CZ" sz="1700" b="1" err="1">
                <a:effectLst/>
                <a:latin typeface="Calibri" panose="020F0502020204030204" pitchFamily="34" charset="0"/>
                <a:ea typeface="Times New Roman" panose="02020603050405020304" pitchFamily="18" charset="0"/>
                <a:cs typeface="Calibri" panose="020F0502020204030204" pitchFamily="34" charset="0"/>
              </a:rPr>
              <a:t>eSel</a:t>
            </a:r>
            <a:r>
              <a:rPr lang="cs-CZ" sz="1700" b="1">
                <a:effectLst/>
                <a:latin typeface="Calibri" panose="020F0502020204030204" pitchFamily="34" charset="0"/>
                <a:ea typeface="Times New Roman" panose="02020603050405020304" pitchFamily="18" charset="0"/>
                <a:cs typeface="Calibri" panose="020F0502020204030204" pitchFamily="34" charset="0"/>
              </a:rPr>
              <a:t> (SA) </a:t>
            </a:r>
          </a:p>
          <a:p>
            <a:pPr marL="180975" indent="-180975" algn="just" fontAlgn="ctr">
              <a:lnSpc>
                <a:spcPct val="107000"/>
              </a:lnSpc>
              <a:spcAft>
                <a:spcPts val="0"/>
              </a:spcAft>
            </a:pPr>
            <a:r>
              <a:rPr lang="cs-CZ" sz="1600">
                <a:latin typeface="Calibri" panose="020F0502020204030204" pitchFamily="34" charset="0"/>
                <a:cs typeface="Times New Roman" panose="02020603050405020304" pitchFamily="18" charset="0"/>
              </a:rPr>
              <a:t>Role umožňuje správu organizací a uživatelů přes všechny organizace a správu technických účtů</a:t>
            </a:r>
          </a:p>
          <a:p>
            <a:pPr marL="180975" indent="-180975" algn="just" fontAlgn="ctr">
              <a:lnSpc>
                <a:spcPct val="107000"/>
              </a:lnSpc>
              <a:spcAft>
                <a:spcPts val="0"/>
              </a:spcAft>
            </a:pPr>
            <a:r>
              <a:rPr lang="cs-CZ" sz="1600">
                <a:latin typeface="Calibri" panose="020F0502020204030204" pitchFamily="34" charset="0"/>
                <a:cs typeface="Times New Roman" panose="02020603050405020304" pitchFamily="18" charset="0"/>
              </a:rPr>
              <a:t>Role musí být přidělena prvnímu uživatelskému účtu (uživatelským účtům) iniciálním skriptem</a:t>
            </a:r>
          </a:p>
          <a:p>
            <a:pPr marL="538163" lvl="1" indent="-142875" algn="just" fontAlgn="ctr">
              <a:lnSpc>
                <a:spcPct val="117000"/>
              </a:lnSpc>
              <a:spcAft>
                <a:spcPts val="0"/>
              </a:spcAft>
              <a:buFont typeface="Courier New" panose="02070309020205020404" pitchFamily="49" charset="0"/>
              <a:buChar char="o"/>
            </a:pPr>
            <a:r>
              <a:rPr lang="cs-CZ" sz="1600">
                <a:latin typeface="Calibri" panose="020F0502020204030204" pitchFamily="34" charset="0"/>
                <a:cs typeface="Times New Roman" panose="02020603050405020304" pitchFamily="18" charset="0"/>
              </a:rPr>
              <a:t>další členy této role je možné již definovat ve správě uživatelů</a:t>
            </a:r>
          </a:p>
          <a:p>
            <a:pPr marL="180975" lvl="1" indent="-180975" algn="just" fontAlgn="ctr">
              <a:lnSpc>
                <a:spcPct val="107000"/>
              </a:lnSpc>
              <a:spcAft>
                <a:spcPts val="0"/>
              </a:spcAft>
              <a:buClr>
                <a:schemeClr val="accent4"/>
              </a:buClr>
              <a:buSzPct val="100000"/>
              <a:buFont typeface="Calibri" panose="020F0502020204030204" pitchFamily="34" charset="0"/>
              <a:buChar char="•"/>
            </a:pPr>
            <a:r>
              <a:rPr lang="cs-CZ" sz="1600">
                <a:latin typeface="Calibri" panose="020F0502020204030204" pitchFamily="34" charset="0"/>
                <a:cs typeface="Times New Roman" panose="02020603050405020304" pitchFamily="18" charset="0"/>
              </a:rPr>
              <a:t>SA může také přidělovat administrační funkční a činnostní role</a:t>
            </a:r>
          </a:p>
          <a:p>
            <a:pPr marL="0" indent="0">
              <a:buNone/>
            </a:pPr>
            <a:endParaRPr lang="cs-CZ"/>
          </a:p>
          <a:p>
            <a:endParaRPr lang="en-US"/>
          </a:p>
        </p:txBody>
      </p:sp>
      <p:sp>
        <p:nvSpPr>
          <p:cNvPr id="6" name="Zástupný obsah 5">
            <a:extLst>
              <a:ext uri="{FF2B5EF4-FFF2-40B4-BE49-F238E27FC236}">
                <a16:creationId xmlns:a16="http://schemas.microsoft.com/office/drawing/2014/main" id="{5EF9ACFA-4EF3-50E6-5EFF-DE38784A4BCF}"/>
              </a:ext>
            </a:extLst>
          </p:cNvPr>
          <p:cNvSpPr>
            <a:spLocks noGrp="1"/>
          </p:cNvSpPr>
          <p:nvPr>
            <p:ph idx="14"/>
          </p:nvPr>
        </p:nvSpPr>
        <p:spPr/>
        <p:txBody>
          <a:bodyPr>
            <a:normAutofit/>
          </a:bodyPr>
          <a:lstStyle/>
          <a:p>
            <a:pPr marL="0" indent="0">
              <a:buNone/>
            </a:pPr>
            <a:r>
              <a:rPr lang="cs-CZ" sz="1700" b="1">
                <a:effectLst/>
                <a:latin typeface="Calibri" panose="020F0502020204030204" pitchFamily="34" charset="0"/>
                <a:ea typeface="Times New Roman" panose="02020603050405020304" pitchFamily="18" charset="0"/>
                <a:cs typeface="Calibri" panose="020F0502020204030204" pitchFamily="34" charset="0"/>
              </a:rPr>
              <a:t>Administrátor organizace (OA)</a:t>
            </a:r>
            <a:r>
              <a:rPr lang="cs-CZ" sz="1700">
                <a:effectLst/>
                <a:latin typeface="Calibri" panose="020F0502020204030204" pitchFamily="34" charset="0"/>
                <a:ea typeface="Times New Roman" panose="02020603050405020304" pitchFamily="18" charset="0"/>
                <a:cs typeface="Calibri" panose="020F0502020204030204" pitchFamily="34" charset="0"/>
              </a:rPr>
              <a:t> </a:t>
            </a:r>
          </a:p>
          <a:p>
            <a:pPr marL="180975" indent="-180975" algn="just" fontAlgn="ctr">
              <a:lnSpc>
                <a:spcPct val="107000"/>
              </a:lnSpc>
              <a:spcAft>
                <a:spcPts val="0"/>
              </a:spcAft>
            </a:pPr>
            <a:r>
              <a:rPr lang="cs-CZ" sz="1600">
                <a:latin typeface="Calibri" panose="020F0502020204030204" pitchFamily="34" charset="0"/>
                <a:cs typeface="Times New Roman" panose="02020603050405020304" pitchFamily="18" charset="0"/>
              </a:rPr>
              <a:t>Role umožňuje správu uživatelů a oprávnění v organizaci, do které uživatel s touto rolí spadá a dále všem organizacím spravovaných touto organizací</a:t>
            </a:r>
          </a:p>
          <a:p>
            <a:pPr marL="180975" indent="-180975" algn="just" fontAlgn="ctr">
              <a:lnSpc>
                <a:spcPct val="107000"/>
              </a:lnSpc>
              <a:spcAft>
                <a:spcPts val="0"/>
              </a:spcAft>
            </a:pPr>
            <a:r>
              <a:rPr lang="cs-CZ" sz="1600">
                <a:latin typeface="Calibri" panose="020F0502020204030204" pitchFamily="34" charset="0"/>
                <a:cs typeface="Times New Roman" panose="02020603050405020304" pitchFamily="18" charset="0"/>
              </a:rPr>
              <a:t>Role je automaticky přidělena uživatelům, kteří mají v JIP/KAAS roli lokálního administrátora dané organizace</a:t>
            </a:r>
          </a:p>
          <a:p>
            <a:pPr marL="538163" lvl="1" indent="-142875" algn="just" fontAlgn="ctr">
              <a:lnSpc>
                <a:spcPct val="117000"/>
              </a:lnSpc>
              <a:spcAft>
                <a:spcPts val="0"/>
              </a:spcAft>
              <a:buFont typeface="Courier New" panose="02070309020205020404" pitchFamily="49" charset="0"/>
              <a:buChar char="o"/>
            </a:pPr>
            <a:r>
              <a:rPr lang="cs-CZ" sz="1600">
                <a:latin typeface="Calibri" panose="020F0502020204030204" pitchFamily="34" charset="0"/>
                <a:cs typeface="Times New Roman" panose="02020603050405020304" pitchFamily="18" charset="0"/>
              </a:rPr>
              <a:t>následně může OA přidělit tuto roli jiným uživatelům</a:t>
            </a:r>
          </a:p>
          <a:p>
            <a:pPr marL="180975" indent="-180975" algn="just" fontAlgn="ctr">
              <a:lnSpc>
                <a:spcPct val="107000"/>
              </a:lnSpc>
              <a:spcAft>
                <a:spcPts val="0"/>
              </a:spcAft>
            </a:pPr>
            <a:r>
              <a:rPr lang="cs-CZ" sz="1600">
                <a:latin typeface="Calibri" panose="020F0502020204030204" pitchFamily="34" charset="0"/>
                <a:cs typeface="Times New Roman" panose="02020603050405020304" pitchFamily="18" charset="0"/>
              </a:rPr>
              <a:t>OA může spravovat pouze uživatele a funkční role v rámci své organizace</a:t>
            </a:r>
          </a:p>
          <a:p>
            <a:pPr marL="180975" indent="-180975" algn="just" fontAlgn="ctr">
              <a:lnSpc>
                <a:spcPct val="107000"/>
              </a:lnSpc>
              <a:spcAft>
                <a:spcPts val="0"/>
              </a:spcAft>
            </a:pPr>
            <a:r>
              <a:rPr lang="cs-CZ" sz="1600">
                <a:latin typeface="Calibri" panose="020F0502020204030204" pitchFamily="34" charset="0"/>
                <a:cs typeface="Times New Roman" panose="02020603050405020304" pitchFamily="18" charset="0"/>
              </a:rPr>
              <a:t>OA nemůže spravovat administrační funkční role</a:t>
            </a:r>
          </a:p>
          <a:p>
            <a:endParaRPr lang="cs-CZ"/>
          </a:p>
        </p:txBody>
      </p:sp>
    </p:spTree>
    <p:extLst>
      <p:ext uri="{BB962C8B-B14F-4D97-AF65-F5344CB8AC3E}">
        <p14:creationId xmlns:p14="http://schemas.microsoft.com/office/powerpoint/2010/main" val="2110776234"/>
      </p:ext>
    </p:extLst>
  </p:cSld>
  <p:clrMapOvr>
    <a:masterClrMapping/>
  </p:clrMapOvr>
  <p:transition spd="slow">
    <p:push dir="u"/>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90</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Následně se zobrazí nastavená delegace na činnostní roli jiným uživatelům, kde je vidět delegovaná činnostní role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a jakému uživateli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cs-CZ" sz="1800">
                <a:effectLst/>
                <a:latin typeface="Calibri" panose="020F0502020204030204" pitchFamily="34" charset="0"/>
                <a:ea typeface="Calibri" panose="020F0502020204030204" pitchFamily="34" charset="0"/>
                <a:cs typeface="Arial" panose="020B0604020202020204" pitchFamily="34" charset="0"/>
              </a:rPr>
              <a:t> byla delegace nastavena</a:t>
            </a:r>
          </a:p>
        </p:txBody>
      </p:sp>
      <p:pic>
        <p:nvPicPr>
          <p:cNvPr id="7" name="Obrázek 6" descr="Obsah obrázku text, snímek obrazovky, software, Počítačová ikona&#10;&#10;Popis byl vytvořen automaticky">
            <a:extLst>
              <a:ext uri="{FF2B5EF4-FFF2-40B4-BE49-F238E27FC236}">
                <a16:creationId xmlns:a16="http://schemas.microsoft.com/office/drawing/2014/main" id="{0B73FF49-A161-E471-526E-0CC4BA55F057}"/>
              </a:ext>
            </a:extLst>
          </p:cNvPr>
          <p:cNvPicPr>
            <a:picLocks noChangeAspect="1"/>
          </p:cNvPicPr>
          <p:nvPr/>
        </p:nvPicPr>
        <p:blipFill>
          <a:blip r:embed="rId2"/>
          <a:stretch>
            <a:fillRect/>
          </a:stretch>
        </p:blipFill>
        <p:spPr>
          <a:xfrm>
            <a:off x="836930" y="3033712"/>
            <a:ext cx="6479540" cy="3057525"/>
          </a:xfrm>
          <a:prstGeom prst="rect">
            <a:avLst/>
          </a:prstGeom>
        </p:spPr>
      </p:pic>
    </p:spTree>
    <p:extLst>
      <p:ext uri="{BB962C8B-B14F-4D97-AF65-F5344CB8AC3E}">
        <p14:creationId xmlns:p14="http://schemas.microsoft.com/office/powerpoint/2010/main" val="1899009739"/>
      </p:ext>
    </p:extLst>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91</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Portálu správy</a:t>
            </a:r>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Pokud je žádoucí delegaci ukončit, dvojklikem se otevře a nastaví datum platnosti do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Volba Ukončit nyní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cs-CZ" sz="1800">
                <a:effectLst/>
                <a:latin typeface="Calibri" panose="020F0502020204030204" pitchFamily="34" charset="0"/>
                <a:ea typeface="Calibri" panose="020F0502020204030204" pitchFamily="34" charset="0"/>
                <a:cs typeface="Arial" panose="020B0604020202020204" pitchFamily="34" charset="0"/>
              </a:rPr>
              <a:t> nastaví datum a čas ukončení okamžitě, volba Uložit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(3)</a:t>
            </a:r>
            <a:r>
              <a:rPr lang="cs-CZ" sz="1800">
                <a:effectLst/>
                <a:latin typeface="Calibri" panose="020F0502020204030204" pitchFamily="34" charset="0"/>
                <a:ea typeface="Calibri" panose="020F0502020204030204" pitchFamily="34" charset="0"/>
                <a:cs typeface="Arial" panose="020B0604020202020204" pitchFamily="34" charset="0"/>
              </a:rPr>
              <a:t> umožňuje tzv. zaplánování ukončení do budoucnosti.</a:t>
            </a:r>
          </a:p>
        </p:txBody>
      </p:sp>
      <p:pic>
        <p:nvPicPr>
          <p:cNvPr id="6" name="Obrázek 5" descr="Obsah obrázku text, snímek obrazovky, Písmo, řada/pruh&#10;&#10;Popis byl vytvořen automaticky">
            <a:extLst>
              <a:ext uri="{FF2B5EF4-FFF2-40B4-BE49-F238E27FC236}">
                <a16:creationId xmlns:a16="http://schemas.microsoft.com/office/drawing/2014/main" id="{AF48F2B7-9B4F-0178-F2CF-36708CEFB615}"/>
              </a:ext>
            </a:extLst>
          </p:cNvPr>
          <p:cNvPicPr>
            <a:picLocks noChangeAspect="1"/>
          </p:cNvPicPr>
          <p:nvPr/>
        </p:nvPicPr>
        <p:blipFill>
          <a:blip r:embed="rId2"/>
          <a:stretch>
            <a:fillRect/>
          </a:stretch>
        </p:blipFill>
        <p:spPr>
          <a:xfrm>
            <a:off x="846455" y="3277888"/>
            <a:ext cx="6479540" cy="1441450"/>
          </a:xfrm>
          <a:prstGeom prst="rect">
            <a:avLst/>
          </a:prstGeom>
        </p:spPr>
      </p:pic>
    </p:spTree>
    <p:extLst>
      <p:ext uri="{BB962C8B-B14F-4D97-AF65-F5344CB8AC3E}">
        <p14:creationId xmlns:p14="http://schemas.microsoft.com/office/powerpoint/2010/main" val="567961921"/>
      </p:ext>
    </p:extLst>
  </p:cSld>
  <p:clrMapOvr>
    <a:masterClrMapping/>
  </p:clrMapOvr>
  <p:transition spd="slow">
    <p:push dir="u"/>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D52177D-B636-4CB0-8BD3-6520D10664D3}"/>
              </a:ext>
            </a:extLst>
          </p:cNvPr>
          <p:cNvSpPr>
            <a:spLocks noGrp="1"/>
          </p:cNvSpPr>
          <p:nvPr>
            <p:ph type="sldNum" sz="quarter" idx="12"/>
          </p:nvPr>
        </p:nvSpPr>
        <p:spPr/>
        <p:txBody>
          <a:bodyPr/>
          <a:lstStyle/>
          <a:p>
            <a:fld id="{9DC1E638-3F78-4E0D-883A-B278700C48C0}" type="slidenum">
              <a:rPr lang="pl-PL" smtClean="0"/>
              <a:pPr/>
              <a:t>92</a:t>
            </a:fld>
            <a:endParaRPr lang="pl-PL"/>
          </a:p>
        </p:txBody>
      </p:sp>
      <p:sp>
        <p:nvSpPr>
          <p:cNvPr id="4" name="Title 3">
            <a:extLst>
              <a:ext uri="{FF2B5EF4-FFF2-40B4-BE49-F238E27FC236}">
                <a16:creationId xmlns:a16="http://schemas.microsoft.com/office/drawing/2014/main" id="{ADEBE802-6556-4407-B41E-41835B1636DF}"/>
              </a:ext>
            </a:extLst>
          </p:cNvPr>
          <p:cNvSpPr>
            <a:spLocks noGrp="1"/>
          </p:cNvSpPr>
          <p:nvPr>
            <p:ph type="title"/>
          </p:nvPr>
        </p:nvSpPr>
        <p:spPr/>
        <p:txBody>
          <a:bodyPr>
            <a:normAutofit fontScale="90000"/>
          </a:bodyPr>
          <a:lstStyle/>
          <a:p>
            <a:r>
              <a:rPr lang="cs-CZ"/>
              <a:t>Postup nastavení uživatelské delegace</a:t>
            </a:r>
          </a:p>
        </p:txBody>
      </p:sp>
      <p:sp>
        <p:nvSpPr>
          <p:cNvPr id="5" name="Text Placeholder 4">
            <a:extLst>
              <a:ext uri="{FF2B5EF4-FFF2-40B4-BE49-F238E27FC236}">
                <a16:creationId xmlns:a16="http://schemas.microsoft.com/office/drawing/2014/main" id="{2CE8A969-FE77-4591-800E-3F6136C9DB60}"/>
              </a:ext>
            </a:extLst>
          </p:cNvPr>
          <p:cNvSpPr>
            <a:spLocks noGrp="1"/>
          </p:cNvSpPr>
          <p:nvPr>
            <p:ph type="body" sz="quarter" idx="14"/>
          </p:nvPr>
        </p:nvSpPr>
        <p:spPr>
          <a:xfrm>
            <a:off x="6758552" y="2372474"/>
            <a:ext cx="4986984" cy="1462925"/>
          </a:xfrm>
        </p:spPr>
        <p:txBody>
          <a:bodyPr/>
          <a:lstStyle/>
          <a:p>
            <a:r>
              <a:rPr lang="cs-CZ">
                <a:solidFill>
                  <a:schemeClr val="accent1"/>
                </a:solidFill>
              </a:rPr>
              <a:t>Uživatelskou delegaci nastavuje</a:t>
            </a:r>
          </a:p>
          <a:p>
            <a:pPr lvl="1">
              <a:buFont typeface="Courier New" panose="02070309020205020404" pitchFamily="49" charset="0"/>
              <a:buChar char="o"/>
            </a:pPr>
            <a:r>
              <a:rPr lang="cs-CZ">
                <a:solidFill>
                  <a:schemeClr val="accent1"/>
                </a:solidFill>
              </a:rPr>
              <a:t>Uživatel v </a:t>
            </a:r>
            <a:r>
              <a:rPr lang="cs-CZ" err="1">
                <a:solidFill>
                  <a:schemeClr val="accent1"/>
                </a:solidFill>
              </a:rPr>
              <a:t>eLegislativě</a:t>
            </a:r>
            <a:endParaRPr lang="cs-CZ">
              <a:solidFill>
                <a:schemeClr val="accent1"/>
              </a:solidFill>
            </a:endParaRPr>
          </a:p>
          <a:p>
            <a:r>
              <a:rPr lang="cs-CZ">
                <a:solidFill>
                  <a:schemeClr val="accent1"/>
                </a:solidFill>
              </a:rPr>
              <a:t>Ukázka nastavení v </a:t>
            </a:r>
            <a:r>
              <a:rPr lang="cs-CZ" err="1">
                <a:solidFill>
                  <a:schemeClr val="accent1"/>
                </a:solidFill>
              </a:rPr>
              <a:t>eLegislativě</a:t>
            </a:r>
            <a:endParaRPr lang="cs-CZ">
              <a:solidFill>
                <a:schemeClr val="accent1"/>
              </a:solidFill>
            </a:endParaRPr>
          </a:p>
          <a:p>
            <a:pPr lvl="1">
              <a:buFont typeface="Courier New" panose="02070309020205020404" pitchFamily="49" charset="0"/>
              <a:buChar char="o"/>
            </a:pPr>
            <a:r>
              <a:rPr lang="cs-CZ">
                <a:solidFill>
                  <a:schemeClr val="accent1"/>
                </a:solidFill>
              </a:rPr>
              <a:t>link pro testovací prostředí MV:</a:t>
            </a:r>
          </a:p>
          <a:p>
            <a:pPr marL="648000" lvl="2" indent="0">
              <a:buNone/>
            </a:pPr>
            <a:r>
              <a:rPr lang="cs-CZ" sz="18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 https://test-portal.e-legislativa.cz/portal/domu</a:t>
            </a:r>
            <a:r>
              <a:rPr lang="cs-CZ" sz="1800" u="sng">
                <a:effectLst/>
                <a:latin typeface="Calibri" panose="020F0502020204030204" pitchFamily="34" charset="0"/>
                <a:ea typeface="Calibri" panose="020F0502020204030204" pitchFamily="34" charset="0"/>
              </a:rPr>
              <a:t> </a:t>
            </a:r>
            <a:endParaRPr lang="cs-CZ" u="sng">
              <a:solidFill>
                <a:schemeClr val="accent1"/>
              </a:solidFill>
            </a:endParaRPr>
          </a:p>
        </p:txBody>
      </p:sp>
      <p:pic>
        <p:nvPicPr>
          <p:cNvPr id="17" name="Picture Placeholder 16">
            <a:extLst>
              <a:ext uri="{FF2B5EF4-FFF2-40B4-BE49-F238E27FC236}">
                <a16:creationId xmlns:a16="http://schemas.microsoft.com/office/drawing/2014/main" id="{BEADB279-6B65-47C1-8089-6CF7F060016F}"/>
              </a:ext>
            </a:extLst>
          </p:cNvPr>
          <p:cNvPicPr>
            <a:picLocks noGrp="1" noChangeAspect="1"/>
          </p:cNvPicPr>
          <p:nvPr>
            <p:ph type="pic" sz="quarter" idx="13"/>
          </p:nvPr>
        </p:nvPicPr>
        <p:blipFill>
          <a:blip r:embed="rId4"/>
          <a:srcRect l="20370" r="20370"/>
          <a:stretch>
            <a:fillRect/>
          </a:stretch>
        </p:blipFill>
        <p:spPr>
          <a:xfrm>
            <a:off x="0" y="0"/>
            <a:ext cx="6096000" cy="6858000"/>
          </a:xfrm>
        </p:spPr>
      </p:pic>
    </p:spTree>
    <p:extLst>
      <p:ext uri="{BB962C8B-B14F-4D97-AF65-F5344CB8AC3E}">
        <p14:creationId xmlns:p14="http://schemas.microsoft.com/office/powerpoint/2010/main" val="234498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93</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a:t>
            </a:r>
            <a:r>
              <a:rPr lang="cs-CZ" err="1"/>
              <a:t>eLegislativě</a:t>
            </a:r>
            <a:endParaRPr lang="cs-CZ"/>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Přihlásit se do </a:t>
            </a:r>
            <a:r>
              <a:rPr lang="cs-CZ" sz="1800" err="1">
                <a:effectLst/>
                <a:latin typeface="Calibri" panose="020F0502020204030204" pitchFamily="34" charset="0"/>
                <a:ea typeface="Calibri" panose="020F0502020204030204" pitchFamily="34" charset="0"/>
                <a:cs typeface="Arial" panose="020B0604020202020204" pitchFamily="34" charset="0"/>
              </a:rPr>
              <a:t>eLegislativy</a:t>
            </a:r>
            <a:r>
              <a:rPr lang="cs-CZ" sz="1800">
                <a:effectLst/>
                <a:latin typeface="Calibri" panose="020F0502020204030204" pitchFamily="34" charset="0"/>
                <a:ea typeface="Calibri" panose="020F0502020204030204" pitchFamily="34" charset="0"/>
                <a:cs typeface="Arial" panose="020B0604020202020204" pitchFamily="34" charset="0"/>
              </a:rPr>
              <a:t> jako uživatel, který chce delegovat svou činnost na jiného uživatele.</a:t>
            </a:r>
          </a:p>
          <a:p>
            <a:pPr marL="61200" indent="0" fontAlgn="base">
              <a:buNone/>
            </a:pPr>
            <a:endParaRPr lang="cs-CZ" sz="1800">
              <a:effectLst/>
              <a:latin typeface="Calibri" panose="020F0502020204030204" pitchFamily="34" charset="0"/>
              <a:ea typeface="Times New Roman" panose="02020603050405020304" pitchFamily="18"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Písmo, číslo, řada/pruh&#10;&#10;Popis byl vytvořen automaticky">
            <a:extLst>
              <a:ext uri="{FF2B5EF4-FFF2-40B4-BE49-F238E27FC236}">
                <a16:creationId xmlns:a16="http://schemas.microsoft.com/office/drawing/2014/main" id="{D156A70E-5DDC-0BC6-7849-B0277893C5B5}"/>
              </a:ext>
            </a:extLst>
          </p:cNvPr>
          <p:cNvPicPr>
            <a:picLocks noChangeAspect="1"/>
          </p:cNvPicPr>
          <p:nvPr/>
        </p:nvPicPr>
        <p:blipFill>
          <a:blip r:embed="rId2"/>
          <a:stretch>
            <a:fillRect/>
          </a:stretch>
        </p:blipFill>
        <p:spPr>
          <a:xfrm>
            <a:off x="779780" y="2711399"/>
            <a:ext cx="9869170" cy="3272959"/>
          </a:xfrm>
          <a:prstGeom prst="rect">
            <a:avLst/>
          </a:prstGeom>
        </p:spPr>
      </p:pic>
    </p:spTree>
    <p:extLst>
      <p:ext uri="{BB962C8B-B14F-4D97-AF65-F5344CB8AC3E}">
        <p14:creationId xmlns:p14="http://schemas.microsoft.com/office/powerpoint/2010/main" val="3079960726"/>
      </p:ext>
    </p:extLst>
  </p:cSld>
  <p:clrMapOvr>
    <a:masterClrMapping/>
  </p:clrMapOvr>
  <p:transition spd="slow">
    <p:push dir="u"/>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94</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a:t>
            </a:r>
            <a:r>
              <a:rPr lang="cs-CZ" err="1"/>
              <a:t>eLegislativě</a:t>
            </a:r>
            <a:endParaRPr lang="cs-CZ"/>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úvodní obrazovka pro přihlášení a v pravém horním rohu klikem na jméno uživatele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 </a:t>
            </a:r>
            <a:r>
              <a:rPr lang="cs-CZ" sz="1800">
                <a:effectLst/>
                <a:latin typeface="Calibri" panose="020F0502020204030204" pitchFamily="34" charset="0"/>
                <a:ea typeface="Calibri" panose="020F0502020204030204" pitchFamily="34" charset="0"/>
                <a:cs typeface="Arial" panose="020B0604020202020204" pitchFamily="34" charset="0"/>
              </a:rPr>
              <a:t>se zobrazí menu pro výběr Nastavení delegací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snímek obrazovky, software, Počítačová ikona&#10;&#10;Popis byl vytvořen automaticky">
            <a:extLst>
              <a:ext uri="{FF2B5EF4-FFF2-40B4-BE49-F238E27FC236}">
                <a16:creationId xmlns:a16="http://schemas.microsoft.com/office/drawing/2014/main" id="{C3DBE482-15B9-AD0A-61D8-8F4931057A38}"/>
              </a:ext>
            </a:extLst>
          </p:cNvPr>
          <p:cNvPicPr>
            <a:picLocks noChangeAspect="1"/>
          </p:cNvPicPr>
          <p:nvPr/>
        </p:nvPicPr>
        <p:blipFill>
          <a:blip r:embed="rId2"/>
          <a:stretch>
            <a:fillRect/>
          </a:stretch>
        </p:blipFill>
        <p:spPr>
          <a:xfrm>
            <a:off x="817880" y="3082123"/>
            <a:ext cx="6479540" cy="3082290"/>
          </a:xfrm>
          <a:prstGeom prst="rect">
            <a:avLst/>
          </a:prstGeom>
        </p:spPr>
      </p:pic>
    </p:spTree>
    <p:extLst>
      <p:ext uri="{BB962C8B-B14F-4D97-AF65-F5344CB8AC3E}">
        <p14:creationId xmlns:p14="http://schemas.microsoft.com/office/powerpoint/2010/main" val="3530340266"/>
      </p:ext>
    </p:extLst>
  </p:cSld>
  <p:clrMapOvr>
    <a:masterClrMapping/>
  </p:clrMapOvr>
  <p:transition spd="slow">
    <p:push dir="u"/>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95</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a:t>
            </a:r>
            <a:r>
              <a:rPr lang="cs-CZ" err="1"/>
              <a:t>eLegislativě</a:t>
            </a:r>
            <a:endParaRPr lang="cs-CZ"/>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okno pro nastavení delegace. Vyhledá se delegovaný uživatel v poli Přidat uživatele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načte se vybraný uživatel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cs-CZ" sz="1800">
                <a:effectLst/>
                <a:latin typeface="Calibri" panose="020F0502020204030204" pitchFamily="34" charset="0"/>
                <a:ea typeface="Calibri" panose="020F0502020204030204" pitchFamily="34" charset="0"/>
                <a:cs typeface="Arial" panose="020B0604020202020204" pitchFamily="34" charset="0"/>
              </a:rPr>
              <a:t> a činnostní role pro delegaci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(3)</a:t>
            </a:r>
            <a:r>
              <a:rPr lang="cs-CZ" sz="1800">
                <a:effectLst/>
                <a:latin typeface="Calibri" panose="020F0502020204030204" pitchFamily="34" charset="0"/>
                <a:ea typeface="Calibri" panose="020F0502020204030204" pitchFamily="34" charset="0"/>
                <a:cs typeface="Arial" panose="020B0604020202020204" pitchFamily="34" charset="0"/>
              </a:rPr>
              <a:t>. Vybere se činnostní role pro delegaci a potvrdí se výběr klikem na Uložit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(4)</a:t>
            </a:r>
            <a:r>
              <a:rPr lang="cs-CZ" sz="1800">
                <a:effectLst/>
                <a:latin typeface="Calibri" panose="020F0502020204030204" pitchFamily="34" charset="0"/>
                <a:ea typeface="Calibri" panose="020F0502020204030204" pitchFamily="34" charset="0"/>
                <a:cs typeface="Arial" panose="020B0604020202020204" pitchFamily="34" charset="0"/>
              </a:rPr>
              <a:t>. Provede se nastavení delegace</a:t>
            </a: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snímek obrazovky, software, Webová stránka&#10;&#10;Popis byl vytvořen automaticky">
            <a:extLst>
              <a:ext uri="{FF2B5EF4-FFF2-40B4-BE49-F238E27FC236}">
                <a16:creationId xmlns:a16="http://schemas.microsoft.com/office/drawing/2014/main" id="{71B61583-41EF-C239-C216-7DC5B05C55A8}"/>
              </a:ext>
            </a:extLst>
          </p:cNvPr>
          <p:cNvPicPr>
            <a:picLocks noChangeAspect="1"/>
          </p:cNvPicPr>
          <p:nvPr/>
        </p:nvPicPr>
        <p:blipFill>
          <a:blip r:embed="rId2"/>
          <a:stretch>
            <a:fillRect/>
          </a:stretch>
        </p:blipFill>
        <p:spPr>
          <a:xfrm>
            <a:off x="800099" y="3322365"/>
            <a:ext cx="5516245" cy="3216548"/>
          </a:xfrm>
          <a:prstGeom prst="rect">
            <a:avLst/>
          </a:prstGeom>
        </p:spPr>
      </p:pic>
    </p:spTree>
    <p:extLst>
      <p:ext uri="{BB962C8B-B14F-4D97-AF65-F5344CB8AC3E}">
        <p14:creationId xmlns:p14="http://schemas.microsoft.com/office/powerpoint/2010/main" val="3707965724"/>
      </p:ext>
    </p:extLst>
  </p:cSld>
  <p:clrMapOvr>
    <a:masterClrMapping/>
  </p:clrMapOvr>
  <p:transition spd="slow">
    <p:push dir="u"/>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dirty="0" err="1"/>
              <a:t>Informační</a:t>
            </a:r>
            <a:r>
              <a:rPr lang="pl-PL" sz="1000" dirty="0"/>
              <a:t> </a:t>
            </a:r>
            <a:r>
              <a:rPr lang="pl-PL" sz="1000" dirty="0" err="1"/>
              <a:t>systém</a:t>
            </a:r>
            <a:r>
              <a:rPr lang="pl-PL" sz="1000" dirty="0"/>
              <a:t> e-</a:t>
            </a:r>
            <a:r>
              <a:rPr lang="pl-PL" sz="1000" dirty="0" err="1"/>
              <a:t>Sbírka</a:t>
            </a:r>
            <a:r>
              <a:rPr lang="pl-PL" sz="1000" dirty="0"/>
              <a:t> a e-</a:t>
            </a:r>
            <a:r>
              <a:rPr lang="pl-PL" sz="1000" dirty="0" err="1"/>
              <a:t>Legislativa</a:t>
            </a:r>
            <a:endParaRPr lang="pl-PL" sz="1000" dirty="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96</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a:t>
            </a:r>
            <a:r>
              <a:rPr lang="cs-CZ" err="1"/>
              <a:t>eLegislativě</a:t>
            </a:r>
            <a:endParaRPr lang="cs-CZ"/>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Přihlásí se delegovaný, který v pravém horním okně klikne na jméno a vybere Výběr aktivní osoby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a:t>
            </a: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snímek obrazovky, software, Počítačová ikona&#10;&#10;Popis byl vytvořen automaticky">
            <a:extLst>
              <a:ext uri="{FF2B5EF4-FFF2-40B4-BE49-F238E27FC236}">
                <a16:creationId xmlns:a16="http://schemas.microsoft.com/office/drawing/2014/main" id="{3CCE60E6-E8A8-40F1-A496-E8FEF5C92EF1}"/>
              </a:ext>
            </a:extLst>
          </p:cNvPr>
          <p:cNvPicPr>
            <a:picLocks noChangeAspect="1"/>
          </p:cNvPicPr>
          <p:nvPr/>
        </p:nvPicPr>
        <p:blipFill>
          <a:blip r:embed="rId2"/>
          <a:stretch>
            <a:fillRect/>
          </a:stretch>
        </p:blipFill>
        <p:spPr>
          <a:xfrm>
            <a:off x="855980" y="2675975"/>
            <a:ext cx="7830820" cy="3711275"/>
          </a:xfrm>
          <a:prstGeom prst="rect">
            <a:avLst/>
          </a:prstGeom>
        </p:spPr>
      </p:pic>
    </p:spTree>
    <p:extLst>
      <p:ext uri="{BB962C8B-B14F-4D97-AF65-F5344CB8AC3E}">
        <p14:creationId xmlns:p14="http://schemas.microsoft.com/office/powerpoint/2010/main" val="1560572475"/>
      </p:ext>
    </p:extLst>
  </p:cSld>
  <p:clrMapOvr>
    <a:masterClrMapping/>
  </p:clrMapOvr>
  <p:transition spd="slow">
    <p:push dir="u"/>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97</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a:t>
            </a:r>
            <a:r>
              <a:rPr lang="cs-CZ" err="1"/>
              <a:t>eLegislativě</a:t>
            </a:r>
            <a:endParaRPr lang="cs-CZ"/>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Zobrazí se okno, kde budou na výběr všechny osoby, pod kterými se může uživatel přihlásit. Vybere se delegovaný účet (příklad ministra)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r>
              <a:rPr lang="cs-CZ" sz="1800">
                <a:effectLst/>
                <a:latin typeface="Calibri" panose="020F0502020204030204" pitchFamily="34" charset="0"/>
                <a:ea typeface="Calibri" panose="020F0502020204030204" pitchFamily="34" charset="0"/>
                <a:cs typeface="Arial" panose="020B0604020202020204" pitchFamily="34" charset="0"/>
              </a:rPr>
              <a:t> a zobrazí se delegovaná činnost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r>
              <a:rPr lang="cs-CZ" sz="1800">
                <a:effectLst/>
                <a:latin typeface="Calibri" panose="020F0502020204030204" pitchFamily="34" charset="0"/>
                <a:ea typeface="Calibri" panose="020F0502020204030204" pitchFamily="34" charset="0"/>
                <a:cs typeface="Arial" panose="020B0604020202020204" pitchFamily="34" charset="0"/>
              </a:rPr>
              <a:t>. Výběr se potvrdí klikem na Uložit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(3)</a:t>
            </a: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7" name="Obrázek 6" descr="Obsah obrázku text, snímek obrazovky, software, Počítačová ikona&#10;&#10;Popis byl vytvořen automaticky">
            <a:extLst>
              <a:ext uri="{FF2B5EF4-FFF2-40B4-BE49-F238E27FC236}">
                <a16:creationId xmlns:a16="http://schemas.microsoft.com/office/drawing/2014/main" id="{9943A907-4328-CBE2-5650-E02468B2A092}"/>
              </a:ext>
            </a:extLst>
          </p:cNvPr>
          <p:cNvPicPr>
            <a:picLocks noChangeAspect="1"/>
          </p:cNvPicPr>
          <p:nvPr/>
        </p:nvPicPr>
        <p:blipFill>
          <a:blip r:embed="rId2"/>
          <a:stretch>
            <a:fillRect/>
          </a:stretch>
        </p:blipFill>
        <p:spPr>
          <a:xfrm>
            <a:off x="802006" y="3278823"/>
            <a:ext cx="3715022" cy="3260090"/>
          </a:xfrm>
          <a:prstGeom prst="rect">
            <a:avLst/>
          </a:prstGeom>
        </p:spPr>
      </p:pic>
    </p:spTree>
    <p:extLst>
      <p:ext uri="{BB962C8B-B14F-4D97-AF65-F5344CB8AC3E}">
        <p14:creationId xmlns:p14="http://schemas.microsoft.com/office/powerpoint/2010/main" val="81829771"/>
      </p:ext>
    </p:extLst>
  </p:cSld>
  <p:clrMapOvr>
    <a:masterClrMapping/>
  </p:clrMapOvr>
  <p:transition spd="slow">
    <p:push dir="u"/>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98</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a:t>
            </a:r>
            <a:r>
              <a:rPr lang="cs-CZ" err="1"/>
              <a:t>eLegislativě</a:t>
            </a:r>
            <a:endParaRPr lang="cs-CZ"/>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just">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Přihlášení pod delegovaným oprávněním se zobrazí v nabídce v horním pravém rohu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a:t>
            </a:r>
            <a:endParaRPr lang="cs-CZ" sz="180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300"/>
              </a:spcBef>
              <a:spcAft>
                <a:spcPts val="300"/>
              </a:spcAft>
            </a:pPr>
            <a:endParaRPr lang="cs-CZ" sz="1800">
              <a:effectLst/>
              <a:latin typeface="Calibri" panose="020F0502020204030204" pitchFamily="34" charset="0"/>
              <a:ea typeface="Calibri" panose="020F0502020204030204" pitchFamily="34" charset="0"/>
              <a:cs typeface="Arial" panose="020B0604020202020204" pitchFamily="34" charset="0"/>
            </a:endParaRPr>
          </a:p>
          <a:p>
            <a:pPr marL="346950" indent="-285750" fontAlgn="base">
              <a:buFont typeface="Arial" panose="020B0604020202020204" pitchFamily="34" charset="0"/>
              <a:buChar char="•"/>
            </a:pPr>
            <a:endParaRPr lang="cs-CZ" sz="1800">
              <a:latin typeface="Calibri" panose="020F0502020204030204" pitchFamily="34" charset="0"/>
            </a:endParaRPr>
          </a:p>
        </p:txBody>
      </p:sp>
      <p:pic>
        <p:nvPicPr>
          <p:cNvPr id="6" name="Obrázek 5" descr="Obsah obrázku text, snímek obrazovky, software, Webová stránka&#10;&#10;Popis byl vytvořen automaticky">
            <a:extLst>
              <a:ext uri="{FF2B5EF4-FFF2-40B4-BE49-F238E27FC236}">
                <a16:creationId xmlns:a16="http://schemas.microsoft.com/office/drawing/2014/main" id="{7FDC1F48-A068-80FF-D5AB-00A359755340}"/>
              </a:ext>
            </a:extLst>
          </p:cNvPr>
          <p:cNvPicPr>
            <a:picLocks noChangeAspect="1"/>
          </p:cNvPicPr>
          <p:nvPr/>
        </p:nvPicPr>
        <p:blipFill>
          <a:blip r:embed="rId2"/>
          <a:stretch>
            <a:fillRect/>
          </a:stretch>
        </p:blipFill>
        <p:spPr>
          <a:xfrm>
            <a:off x="827404" y="2661689"/>
            <a:ext cx="7723895" cy="3694662"/>
          </a:xfrm>
          <a:prstGeom prst="rect">
            <a:avLst/>
          </a:prstGeom>
        </p:spPr>
      </p:pic>
    </p:spTree>
    <p:extLst>
      <p:ext uri="{BB962C8B-B14F-4D97-AF65-F5344CB8AC3E}">
        <p14:creationId xmlns:p14="http://schemas.microsoft.com/office/powerpoint/2010/main" val="2963527059"/>
      </p:ext>
    </p:extLst>
  </p:cSld>
  <p:clrMapOvr>
    <a:masterClrMapping/>
  </p:clrMapOvr>
  <p:transition spd="slow">
    <p:push dir="u"/>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B9D775-6E88-4D95-8E6B-CE669E60F8F8}"/>
              </a:ext>
            </a:extLst>
          </p:cNvPr>
          <p:cNvSpPr>
            <a:spLocks noGrp="1"/>
          </p:cNvSpPr>
          <p:nvPr>
            <p:ph type="ftr" sz="quarter" idx="11"/>
          </p:nvPr>
        </p:nvSpPr>
        <p:spPr>
          <a:xfrm>
            <a:off x="526629" y="6356351"/>
            <a:ext cx="8306825" cy="365125"/>
          </a:xfrm>
        </p:spPr>
        <p:txBody>
          <a:bodyPr anchor="b">
            <a:normAutofit/>
          </a:bodyPr>
          <a:lstStyle/>
          <a:p>
            <a:pPr>
              <a:spcAft>
                <a:spcPts val="600"/>
              </a:spcAft>
            </a:pPr>
            <a:r>
              <a:rPr lang="pl-PL" sz="1000" err="1"/>
              <a:t>Informační</a:t>
            </a:r>
            <a:r>
              <a:rPr lang="pl-PL" sz="1000"/>
              <a:t> </a:t>
            </a:r>
            <a:r>
              <a:rPr lang="pl-PL" sz="1000" err="1"/>
              <a:t>systém</a:t>
            </a:r>
            <a:r>
              <a:rPr lang="pl-PL" sz="1000"/>
              <a:t> e-</a:t>
            </a:r>
            <a:r>
              <a:rPr lang="pl-PL" sz="1000" err="1"/>
              <a:t>Sbírka</a:t>
            </a:r>
            <a:r>
              <a:rPr lang="pl-PL" sz="1000"/>
              <a:t> a e-</a:t>
            </a:r>
            <a:r>
              <a:rPr lang="pl-PL" sz="1000" err="1"/>
              <a:t>Legislativa</a:t>
            </a:r>
            <a:endParaRPr lang="pl-PL" sz="1000"/>
          </a:p>
        </p:txBody>
      </p:sp>
      <p:sp>
        <p:nvSpPr>
          <p:cNvPr id="3" name="Slide Number Placeholder 2">
            <a:extLst>
              <a:ext uri="{FF2B5EF4-FFF2-40B4-BE49-F238E27FC236}">
                <a16:creationId xmlns:a16="http://schemas.microsoft.com/office/drawing/2014/main" id="{E0456AC3-C007-4A3B-A40F-91B2F75EA399}"/>
              </a:ext>
            </a:extLst>
          </p:cNvPr>
          <p:cNvSpPr>
            <a:spLocks noGrp="1"/>
          </p:cNvSpPr>
          <p:nvPr>
            <p:ph type="sldNum" sz="quarter" idx="12"/>
          </p:nvPr>
        </p:nvSpPr>
        <p:spPr>
          <a:xfrm>
            <a:off x="8916457" y="6356351"/>
            <a:ext cx="2844800" cy="365125"/>
          </a:xfrm>
        </p:spPr>
        <p:txBody>
          <a:bodyPr anchor="b">
            <a:normAutofit/>
          </a:bodyPr>
          <a:lstStyle/>
          <a:p>
            <a:pPr>
              <a:spcAft>
                <a:spcPts val="600"/>
              </a:spcAft>
            </a:pPr>
            <a:fld id="{9DC1E638-3F78-4E0D-883A-B278700C48C0}" type="slidenum">
              <a:rPr lang="pl-PL" smtClean="0"/>
              <a:pPr>
                <a:spcAft>
                  <a:spcPts val="600"/>
                </a:spcAft>
              </a:pPr>
              <a:t>99</a:t>
            </a:fld>
            <a:endParaRPr lang="pl-PL"/>
          </a:p>
        </p:txBody>
      </p:sp>
      <p:sp>
        <p:nvSpPr>
          <p:cNvPr id="10" name="Text Placeholder 3">
            <a:extLst>
              <a:ext uri="{FF2B5EF4-FFF2-40B4-BE49-F238E27FC236}">
                <a16:creationId xmlns:a16="http://schemas.microsoft.com/office/drawing/2014/main" id="{8231BF77-8A93-3545-DB89-D92E1A58BCB1}"/>
              </a:ext>
            </a:extLst>
          </p:cNvPr>
          <p:cNvSpPr>
            <a:spLocks noGrp="1"/>
          </p:cNvSpPr>
          <p:nvPr>
            <p:ph type="body" sz="quarter" idx="13"/>
          </p:nvPr>
        </p:nvSpPr>
        <p:spPr>
          <a:xfrm>
            <a:off x="526627" y="1730218"/>
            <a:ext cx="11233584" cy="336244"/>
          </a:xfrm>
        </p:spPr>
        <p:txBody>
          <a:bodyPr/>
          <a:lstStyle/>
          <a:p>
            <a:endParaRPr lang="cs-CZ"/>
          </a:p>
          <a:p>
            <a:endParaRPr lang="en-US"/>
          </a:p>
        </p:txBody>
      </p:sp>
      <p:sp>
        <p:nvSpPr>
          <p:cNvPr id="5" name="Title 4">
            <a:extLst>
              <a:ext uri="{FF2B5EF4-FFF2-40B4-BE49-F238E27FC236}">
                <a16:creationId xmlns:a16="http://schemas.microsoft.com/office/drawing/2014/main" id="{3972223B-AE43-4696-BB2C-FB054B7A83D3}"/>
              </a:ext>
            </a:extLst>
          </p:cNvPr>
          <p:cNvSpPr>
            <a:spLocks noGrp="1"/>
          </p:cNvSpPr>
          <p:nvPr>
            <p:ph type="title"/>
          </p:nvPr>
        </p:nvSpPr>
        <p:spPr>
          <a:xfrm>
            <a:off x="526630" y="848201"/>
            <a:ext cx="11234631" cy="792675"/>
          </a:xfrm>
        </p:spPr>
        <p:txBody>
          <a:bodyPr anchor="t">
            <a:normAutofit/>
          </a:bodyPr>
          <a:lstStyle/>
          <a:p>
            <a:r>
              <a:rPr lang="cs-CZ"/>
              <a:t>Nastavení uživatelské delegace v </a:t>
            </a:r>
            <a:r>
              <a:rPr lang="cs-CZ" err="1"/>
              <a:t>eLegislativě</a:t>
            </a:r>
            <a:endParaRPr lang="cs-CZ"/>
          </a:p>
        </p:txBody>
      </p:sp>
      <p:sp>
        <p:nvSpPr>
          <p:cNvPr id="4" name="Content Placeholder 3">
            <a:extLst>
              <a:ext uri="{FF2B5EF4-FFF2-40B4-BE49-F238E27FC236}">
                <a16:creationId xmlns:a16="http://schemas.microsoft.com/office/drawing/2014/main" id="{BD679955-F94F-4655-86A8-C131828F0344}"/>
              </a:ext>
            </a:extLst>
          </p:cNvPr>
          <p:cNvSpPr>
            <a:spLocks noGrp="1"/>
          </p:cNvSpPr>
          <p:nvPr>
            <p:ph idx="1"/>
          </p:nvPr>
        </p:nvSpPr>
        <p:spPr>
          <a:xfrm>
            <a:off x="526628" y="2372474"/>
            <a:ext cx="10263291" cy="3600000"/>
          </a:xfrm>
        </p:spPr>
        <p:txBody>
          <a:bodyPr>
            <a:normAutofit/>
          </a:bodyPr>
          <a:lstStyle/>
          <a:p>
            <a:pPr algn="l">
              <a:lnSpc>
                <a:spcPct val="107000"/>
              </a:lnSpc>
              <a:spcBef>
                <a:spcPts val="300"/>
              </a:spcBef>
              <a:spcAft>
                <a:spcPts val="300"/>
              </a:spcAft>
            </a:pPr>
            <a:r>
              <a:rPr lang="cs-CZ" sz="1800">
                <a:effectLst/>
                <a:latin typeface="Calibri" panose="020F0502020204030204" pitchFamily="34" charset="0"/>
                <a:ea typeface="Calibri" panose="020F0502020204030204" pitchFamily="34" charset="0"/>
                <a:cs typeface="Arial" panose="020B0604020202020204" pitchFamily="34" charset="0"/>
              </a:rPr>
              <a:t>Zneplatnění oprávnění se provádí v Nastavení delegací delegujícím, kde se po načtení delegace klikne na Odebrat uživatele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(1) </a:t>
            </a:r>
            <a:r>
              <a:rPr lang="cs-CZ" sz="1800">
                <a:effectLst/>
                <a:latin typeface="Calibri" panose="020F0502020204030204" pitchFamily="34" charset="0"/>
                <a:ea typeface="Calibri" panose="020F0502020204030204" pitchFamily="34" charset="0"/>
                <a:cs typeface="Arial" panose="020B0604020202020204" pitchFamily="34" charset="0"/>
              </a:rPr>
              <a:t>a klikne se na Uložit </a:t>
            </a:r>
            <a:r>
              <a:rPr lang="cs-CZ" sz="1800">
                <a:solidFill>
                  <a:srgbClr val="FF0000"/>
                </a:solidFill>
                <a:effectLst/>
                <a:latin typeface="Calibri" panose="020F0502020204030204" pitchFamily="34" charset="0"/>
                <a:ea typeface="Calibri" panose="020F0502020204030204" pitchFamily="34" charset="0"/>
                <a:cs typeface="Arial" panose="020B0604020202020204" pitchFamily="34" charset="0"/>
              </a:rPr>
              <a:t>(2)</a:t>
            </a:r>
            <a:endParaRPr lang="cs-CZ" sz="180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Obrázek 6" descr="Obsah obrázku text, snímek obrazovky, software, Webová stránka&#10;&#10;Popis byl vytvořen automaticky">
            <a:extLst>
              <a:ext uri="{FF2B5EF4-FFF2-40B4-BE49-F238E27FC236}">
                <a16:creationId xmlns:a16="http://schemas.microsoft.com/office/drawing/2014/main" id="{2E9843B1-DD07-DF29-1C7E-1E60B96515A8}"/>
              </a:ext>
            </a:extLst>
          </p:cNvPr>
          <p:cNvPicPr>
            <a:picLocks noChangeAspect="1"/>
          </p:cNvPicPr>
          <p:nvPr/>
        </p:nvPicPr>
        <p:blipFill>
          <a:blip r:embed="rId2"/>
          <a:stretch>
            <a:fillRect/>
          </a:stretch>
        </p:blipFill>
        <p:spPr>
          <a:xfrm>
            <a:off x="903605" y="3061595"/>
            <a:ext cx="5509425" cy="3216891"/>
          </a:xfrm>
          <a:prstGeom prst="rect">
            <a:avLst/>
          </a:prstGeom>
        </p:spPr>
      </p:pic>
    </p:spTree>
    <p:extLst>
      <p:ext uri="{BB962C8B-B14F-4D97-AF65-F5344CB8AC3E}">
        <p14:creationId xmlns:p14="http://schemas.microsoft.com/office/powerpoint/2010/main" val="818042479"/>
      </p:ext>
    </p:extLst>
  </p:cSld>
  <p:clrMapOvr>
    <a:masterClrMapping/>
  </p:clrMapOvr>
  <p:transition spd="slow">
    <p:push dir="u"/>
  </p:transition>
</p:sld>
</file>

<file path=ppt/theme/theme1.xml><?xml version="1.0" encoding="utf-8"?>
<a:theme xmlns:a="http://schemas.openxmlformats.org/drawingml/2006/main" name="szablon_prezentacji_16x9">
  <a:themeElements>
    <a:clrScheme name="asseco">
      <a:dk1>
        <a:srgbClr val="000000"/>
      </a:dk1>
      <a:lt1>
        <a:srgbClr val="FFFFFF"/>
      </a:lt1>
      <a:dk2>
        <a:srgbClr val="00A4E0"/>
      </a:dk2>
      <a:lt2>
        <a:srgbClr val="5EC3AF"/>
      </a:lt2>
      <a:accent1>
        <a:srgbClr val="00AEE8"/>
      </a:accent1>
      <a:accent2>
        <a:srgbClr val="00A13C"/>
      </a:accent2>
      <a:accent3>
        <a:srgbClr val="5C53BD"/>
      </a:accent3>
      <a:accent4>
        <a:srgbClr val="AAAFAF"/>
      </a:accent4>
      <a:accent5>
        <a:srgbClr val="FF3300"/>
      </a:accent5>
      <a:accent6>
        <a:srgbClr val="FFC800"/>
      </a:accent6>
      <a:hlink>
        <a:srgbClr val="00AEE8"/>
      </a:hlink>
      <a:folHlink>
        <a:srgbClr val="AAAFA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atk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solidFill>
            <a:schemeClr val="accent1"/>
          </a:solidFill>
          <a:round/>
          <a:headEnd/>
          <a:tailE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pDef>
    <a:lnDef>
      <a:spPr bwMode="gray">
        <a:noFill/>
        <a:ln w="9525">
          <a:solidFill>
            <a:srgbClr val="808080"/>
          </a:solidFill>
          <a:prstDash val="solid"/>
          <a:round/>
          <a:headEnd/>
          <a:tailEnd/>
        </a:ln>
      </a:spPr>
      <a:bodyPr/>
      <a:lstStyle/>
    </a:lnDef>
    <a:txDef>
      <a:spPr>
        <a:noFill/>
      </a:spPr>
      <a:bodyPr wrap="none" lIns="0" tIns="0" rIns="0" bIns="0" rtlCol="0">
        <a:spAutoFit/>
      </a:bodyPr>
      <a:lstStyle>
        <a:defPPr marL="288000" indent="-288000">
          <a:lnSpc>
            <a:spcPct val="95000"/>
          </a:lnSpc>
          <a:spcAft>
            <a:spcPts val="800"/>
          </a:spcAft>
          <a:buClr>
            <a:schemeClr val="accent1"/>
          </a:buClr>
          <a:buSzPct val="120000"/>
          <a:buFont typeface="Arial" panose="020B0604020202020204" pitchFamily="34" charset="0"/>
          <a:buChar char="•"/>
          <a:defRPr sz="2000" dirty="0" err="1" smtClean="0"/>
        </a:defPPr>
      </a:lstStyle>
    </a:txDef>
  </a:objectDefaults>
  <a:extraClrSchemeLst/>
  <a:extLst>
    <a:ext uri="{05A4C25C-085E-4340-85A3-A5531E510DB2}">
      <thm15:themeFamily xmlns:thm15="http://schemas.microsoft.com/office/thememl/2012/main" name="Asseco CE presentation template.pptx" id="{DBABACC2-696F-47FF-B160-1A64B801EDC4}" vid="{8FAB6A51-56D0-4945-9C37-E9F244AF6ED1}"/>
    </a:ext>
  </a:extLst>
</a:theme>
</file>

<file path=ppt/theme/theme2.xml><?xml version="1.0" encoding="utf-8"?>
<a:theme xmlns:a="http://schemas.openxmlformats.org/drawingml/2006/main" name="1_szablon_prezentacji_16x9">
  <a:themeElements>
    <a:clrScheme name="asseco">
      <a:dk1>
        <a:srgbClr val="000000"/>
      </a:dk1>
      <a:lt1>
        <a:srgbClr val="FFFFFF"/>
      </a:lt1>
      <a:dk2>
        <a:srgbClr val="00A4E0"/>
      </a:dk2>
      <a:lt2>
        <a:srgbClr val="5EC3AF"/>
      </a:lt2>
      <a:accent1>
        <a:srgbClr val="00AEE8"/>
      </a:accent1>
      <a:accent2>
        <a:srgbClr val="00A13C"/>
      </a:accent2>
      <a:accent3>
        <a:srgbClr val="5C53BD"/>
      </a:accent3>
      <a:accent4>
        <a:srgbClr val="AAAFAF"/>
      </a:accent4>
      <a:accent5>
        <a:srgbClr val="FF3300"/>
      </a:accent5>
      <a:accent6>
        <a:srgbClr val="FFC800"/>
      </a:accent6>
      <a:hlink>
        <a:srgbClr val="00AEE8"/>
      </a:hlink>
      <a:folHlink>
        <a:srgbClr val="AAAFAF"/>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iatk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a:solidFill>
            <a:schemeClr val="accent1"/>
          </a:solidFill>
          <a:round/>
          <a:headEnd/>
          <a:tailEn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pDef>
    <a:lnDef>
      <a:spPr bwMode="gray">
        <a:noFill/>
        <a:ln w="9525">
          <a:solidFill>
            <a:srgbClr val="808080"/>
          </a:solidFill>
          <a:prstDash val="solid"/>
          <a:round/>
          <a:headEnd/>
          <a:tailEnd/>
        </a:ln>
      </a:spPr>
      <a:bodyPr/>
      <a:lstStyle/>
    </a:lnDef>
    <a:txDef>
      <a:spPr>
        <a:noFill/>
      </a:spPr>
      <a:bodyPr wrap="none" lIns="0" tIns="0" rIns="0" bIns="0" rtlCol="0">
        <a:spAutoFit/>
      </a:bodyPr>
      <a:lstStyle>
        <a:defPPr marL="288000" indent="-288000">
          <a:lnSpc>
            <a:spcPct val="95000"/>
          </a:lnSpc>
          <a:spcAft>
            <a:spcPts val="800"/>
          </a:spcAft>
          <a:buClr>
            <a:schemeClr val="accent1"/>
          </a:buClr>
          <a:buSzPct val="120000"/>
          <a:buFont typeface="Arial" panose="020B0604020202020204" pitchFamily="34" charset="0"/>
          <a:buChar char="•"/>
          <a:defRPr sz="2000" dirty="0" err="1" smtClean="0"/>
        </a:defPPr>
      </a:lstStyle>
    </a:txDef>
  </a:objectDefaults>
  <a:extraClrSchemeLst/>
  <a:extLst>
    <a:ext uri="{05A4C25C-085E-4340-85A3-A5531E510DB2}">
      <thm15:themeFamily xmlns:thm15="http://schemas.microsoft.com/office/thememl/2012/main" name="Asseco CE presentation template.pptx" id="{DBABACC2-696F-47FF-B160-1A64B801EDC4}" vid="{9937547C-5FBF-400E-9681-C42A71264088}"/>
    </a:ext>
  </a:extLst>
</a:theme>
</file>

<file path=ppt/theme/theme3.xml><?xml version="1.0" encoding="utf-8"?>
<a:theme xmlns:a="http://schemas.openxmlformats.org/drawingml/2006/main" name="Motyw pakietu Office">
  <a:themeElements>
    <a:clrScheme name="Asseco">
      <a:dk1>
        <a:srgbClr val="58595B"/>
      </a:dk1>
      <a:lt1>
        <a:srgbClr val="FFFFFF"/>
      </a:lt1>
      <a:dk2>
        <a:srgbClr val="4F8CFB"/>
      </a:dk2>
      <a:lt2>
        <a:srgbClr val="BBBEC0"/>
      </a:lt2>
      <a:accent1>
        <a:srgbClr val="6298FC"/>
      </a:accent1>
      <a:accent2>
        <a:srgbClr val="337AFB"/>
      </a:accent2>
      <a:accent3>
        <a:srgbClr val="0449C4"/>
      </a:accent3>
      <a:accent4>
        <a:srgbClr val="9B9FA1"/>
      </a:accent4>
      <a:accent5>
        <a:srgbClr val="30B31F"/>
      </a:accent5>
      <a:accent6>
        <a:srgbClr val="F79646"/>
      </a:accent6>
      <a:hlink>
        <a:srgbClr val="3155EF"/>
      </a:hlink>
      <a:folHlink>
        <a:srgbClr val="2846C5"/>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Motyw pakietu Office">
  <a:themeElements>
    <a:clrScheme name="Asseco">
      <a:dk1>
        <a:srgbClr val="58595B"/>
      </a:dk1>
      <a:lt1>
        <a:srgbClr val="FFFFFF"/>
      </a:lt1>
      <a:dk2>
        <a:srgbClr val="4F8CFB"/>
      </a:dk2>
      <a:lt2>
        <a:srgbClr val="BBBEC0"/>
      </a:lt2>
      <a:accent1>
        <a:srgbClr val="6298FC"/>
      </a:accent1>
      <a:accent2>
        <a:srgbClr val="337AFB"/>
      </a:accent2>
      <a:accent3>
        <a:srgbClr val="0449C4"/>
      </a:accent3>
      <a:accent4>
        <a:srgbClr val="9B9FA1"/>
      </a:accent4>
      <a:accent5>
        <a:srgbClr val="30B31F"/>
      </a:accent5>
      <a:accent6>
        <a:srgbClr val="F79646"/>
      </a:accent6>
      <a:hlink>
        <a:srgbClr val="3155EF"/>
      </a:hlink>
      <a:folHlink>
        <a:srgbClr val="2846C5"/>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78ead9-6c77-4367-b017-694c57707dcb">
      <Terms xmlns="http://schemas.microsoft.com/office/infopath/2007/PartnerControls"/>
    </lcf76f155ced4ddcb4097134ff3c332f>
    <TaxCatchAll xmlns="99df7024-77c3-464a-ad9d-ac6dc0088db4" xsi:nil="true"/>
    <_ip_UnifiedCompliancePolicyUIAction xmlns="http://schemas.microsoft.com/sharepoint/v3" xsi:nil="true"/>
    <Popis xmlns="2d78ead9-6c77-4367-b017-694c57707dcb" xsi:nil="true"/>
    <_ip_UnifiedCompliancePolicyProperties xmlns="http://schemas.microsoft.com/sharepoint/v3" xsi:nil="true"/>
    <_Flow_SignoffStatus xmlns="2d78ead9-6c77-4367-b017-694c57707dcb" xsi:nil="true"/>
    <Link xmlns="2d78ead9-6c77-4367-b017-694c57707dcb">
      <Url xsi:nil="true"/>
      <Description xsi:nil="true"/>
    </Link>
    <Datum xmlns="2d78ead9-6c77-4367-b017-694c57707dc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6DD02983A46C409EEF11DE63C77FB7" ma:contentTypeVersion="23" ma:contentTypeDescription="Create a new document." ma:contentTypeScope="" ma:versionID="003ad2f1cc23cf1c155a2614a70549e9">
  <xsd:schema xmlns:xsd="http://www.w3.org/2001/XMLSchema" xmlns:xs="http://www.w3.org/2001/XMLSchema" xmlns:p="http://schemas.microsoft.com/office/2006/metadata/properties" xmlns:ns1="http://schemas.microsoft.com/sharepoint/v3" xmlns:ns2="2d78ead9-6c77-4367-b017-694c57707dcb" xmlns:ns3="99df7024-77c3-464a-ad9d-ac6dc0088db4" targetNamespace="http://schemas.microsoft.com/office/2006/metadata/properties" ma:root="true" ma:fieldsID="856a42489aed9ea3267149282503b6e4" ns1:_="" ns2:_="" ns3:_="">
    <xsd:import namespace="http://schemas.microsoft.com/sharepoint/v3"/>
    <xsd:import namespace="2d78ead9-6c77-4367-b017-694c57707dcb"/>
    <xsd:import namespace="99df7024-77c3-464a-ad9d-ac6dc0088d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_Flow_SignoffStatus" minOccurs="0"/>
                <xsd:element ref="ns2:Popi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Datum" minOccurs="0"/>
                <xsd:element ref="ns2:lcf76f155ced4ddcb4097134ff3c332f" minOccurs="0"/>
                <xsd:element ref="ns3:TaxCatchAll" minOccurs="0"/>
                <xsd:element ref="ns1:_ip_UnifiedCompliancePolicyProperties" minOccurs="0"/>
                <xsd:element ref="ns1:_ip_UnifiedCompliancePolicyUIAction" minOccurs="0"/>
                <xsd:element ref="ns2:MediaServiceSearchProperties" minOccurs="0"/>
                <xsd:element ref="ns2:MediaServiceObjectDetectorVersions" minOccurs="0"/>
                <xsd:element ref="ns2: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78ead9-6c77-4367-b017-694c57707d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Popis" ma:index="15" nillable="true" ma:displayName="Popis" ma:description="e-Šablona mínus - analytický plán zadání pro vývoj backendových služeb (TSIT-ACE)" ma:format="Dropdown" ma:internalName="Popis">
      <xsd:simpleType>
        <xsd:restriction base="dms:Text">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Datum" ma:index="22" nillable="true" ma:displayName="Datum" ma:format="DateOnly" ma:internalName="Datum">
      <xsd:simpleType>
        <xsd:restriction base="dms:DateTim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7f66ad1-fe3c-4d7f-928a-c6612a40c904" ma:termSetId="09814cd3-568e-fe90-9814-8d621ff8fb84" ma:anchorId="fba54fb3-c3e1-fe81-a776-ca4b69148c4d" ma:open="true" ma:isKeyword="false">
      <xsd:complexType>
        <xsd:sequence>
          <xsd:element ref="pc:Terms" minOccurs="0" maxOccurs="1"/>
        </xsd:sequence>
      </xsd:complex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Link" ma:index="30"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df7024-77c3-464a-ad9d-ac6dc0088db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38fe49ff-be76-4081-80dd-99ce3c2bd5fe}" ma:internalName="TaxCatchAll" ma:showField="CatchAllData" ma:web="99df7024-77c3-464a-ad9d-ac6dc0088db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5DA6C9-F14C-4EFB-AD47-FFBF4EE96E59}">
  <ds:schemaRefs>
    <ds:schemaRef ds:uri="http://purl.org/dc/terms/"/>
    <ds:schemaRef ds:uri="http://schemas.microsoft.com/sharepoint/v3"/>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99df7024-77c3-464a-ad9d-ac6dc0088db4"/>
    <ds:schemaRef ds:uri="2d78ead9-6c77-4367-b017-694c57707dcb"/>
    <ds:schemaRef ds:uri="http://www.w3.org/XML/1998/namespace"/>
  </ds:schemaRefs>
</ds:datastoreItem>
</file>

<file path=customXml/itemProps2.xml><?xml version="1.0" encoding="utf-8"?>
<ds:datastoreItem xmlns:ds="http://schemas.openxmlformats.org/officeDocument/2006/customXml" ds:itemID="{472599F8-265C-4F1F-8615-35318A500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d78ead9-6c77-4367-b017-694c57707dcb"/>
    <ds:schemaRef ds:uri="99df7024-77c3-464a-ad9d-ac6dc0088d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424C30-DE55-46BB-A6F1-F73644F418D0}">
  <ds:schemaRefs>
    <ds:schemaRef ds:uri="http://schemas.microsoft.com/sharepoint/v3/contenttype/forms"/>
  </ds:schemaRefs>
</ds:datastoreItem>
</file>

<file path=docMetadata/LabelInfo.xml><?xml version="1.0" encoding="utf-8"?>
<clbl:labelList xmlns:clbl="http://schemas.microsoft.com/office/2020/mipLabelMetadata">
  <clbl:label id="{c84226ac-d152-4259-96d9-9ea797342374}" enabled="1" method="Standard" siteId="{6573a299-ce07-4046-aaa3-db180daff1ae}" removed="0"/>
</clbl:labelList>
</file>

<file path=docProps/app.xml><?xml version="1.0" encoding="utf-8"?>
<Properties xmlns="http://schemas.openxmlformats.org/officeDocument/2006/extended-properties" xmlns:vt="http://schemas.openxmlformats.org/officeDocument/2006/docPropsVTypes">
  <Template>2021 Asseco CE presentation template</Template>
  <TotalTime>690</TotalTime>
  <Words>5911</Words>
  <Application>Microsoft Office PowerPoint</Application>
  <PresentationFormat>Widescreen</PresentationFormat>
  <Paragraphs>761</Paragraphs>
  <Slides>117</Slides>
  <Notes>8</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szablon_prezentacji_16x9</vt:lpstr>
      <vt:lpstr>1_szablon_prezentacji_16x9</vt:lpstr>
      <vt:lpstr>OPRÁVNĚNÍ Eva Jandíková, Jan Smutný</vt:lpstr>
      <vt:lpstr>Elektronická sbírka a elektronická legislativa (eSeL)</vt:lpstr>
      <vt:lpstr>Aktéři</vt:lpstr>
      <vt:lpstr>Správa organizací</vt:lpstr>
      <vt:lpstr>Aktéři – role, interní účty a organizace (RIO) </vt:lpstr>
      <vt:lpstr>Aktéři – role, interní účty a organizace (RIO) </vt:lpstr>
      <vt:lpstr>Aktéři – role, interní účty a organizace (RIO)</vt:lpstr>
      <vt:lpstr>Aktéři – role, interní účty a organizace (RIO)</vt:lpstr>
      <vt:lpstr>Role správy uživatelů </vt:lpstr>
      <vt:lpstr>Postup přihlášení  do Portálu správy</vt:lpstr>
      <vt:lpstr>Přihlášení do Portálu správy</vt:lpstr>
      <vt:lpstr>Přihlášení do Portálu správy</vt:lpstr>
      <vt:lpstr>Přihlášení do Portálu správy</vt:lpstr>
      <vt:lpstr>Přihlášení do Portálu správy</vt:lpstr>
      <vt:lpstr>Správa organizací</vt:lpstr>
      <vt:lpstr>Vyhledání organizace</vt:lpstr>
      <vt:lpstr>Správa organizací</vt:lpstr>
      <vt:lpstr>Správa organizací: Vyhledávání</vt:lpstr>
      <vt:lpstr>Správa organizací: Vyhledávání</vt:lpstr>
      <vt:lpstr>Detail organizace</vt:lpstr>
      <vt:lpstr>Správa organizací: Detail organizace</vt:lpstr>
      <vt:lpstr>Správa organizací: Detail organizace</vt:lpstr>
      <vt:lpstr>Kontaktní údaje</vt:lpstr>
      <vt:lpstr>Správa organizací: Kontaktní údaje</vt:lpstr>
      <vt:lpstr>Správa organizací: Kontaktní údaje</vt:lpstr>
      <vt:lpstr>Organizační útvary</vt:lpstr>
      <vt:lpstr>Správa organizací: Organizační útvary</vt:lpstr>
      <vt:lpstr>Správa organizací: Organizační útvary</vt:lpstr>
      <vt:lpstr>Spravované organizace</vt:lpstr>
      <vt:lpstr>Správa organizací: Spravované organizace</vt:lpstr>
      <vt:lpstr>Správa organizací: Spravované organizace</vt:lpstr>
      <vt:lpstr>Typy organizace</vt:lpstr>
      <vt:lpstr>Správa organizací: Typy organizace</vt:lpstr>
      <vt:lpstr>Správa organizací: Typy organizace</vt:lpstr>
      <vt:lpstr>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Správa organizací: Funkční role organizace</vt:lpstr>
      <vt:lpstr>Činnostní role organizace</vt:lpstr>
      <vt:lpstr>Správa organizací: Činnostní role organizace</vt:lpstr>
      <vt:lpstr>Správa organizací: Činnostní role organizace</vt:lpstr>
      <vt:lpstr>Uživatelské účty</vt:lpstr>
      <vt:lpstr>Správa organizací: Uživatelské účty</vt:lpstr>
      <vt:lpstr>Správa organizací: Uživatelské účty</vt:lpstr>
      <vt:lpstr>Správa organizací: Uživatelské účty</vt:lpstr>
      <vt:lpstr>Správa organizací: Uživatelské účty</vt:lpstr>
      <vt:lpstr>Správa organizací: Uživatelské účty</vt:lpstr>
      <vt:lpstr>Správa organizací: Uživatelské účty</vt:lpstr>
      <vt:lpstr>Správa organizací: Uživatelské účty</vt:lpstr>
      <vt:lpstr>Správa organizací: Uživatelské účty</vt:lpstr>
      <vt:lpstr>Správa organizací: Uživatelské účty</vt:lpstr>
      <vt:lpstr>Správa organizací: Uživatelské účty</vt:lpstr>
      <vt:lpstr>Správa organizací: Uživatelské účty</vt:lpstr>
      <vt:lpstr>Iniciální naplnění</vt:lpstr>
      <vt:lpstr>Iniciální naplnění</vt:lpstr>
      <vt:lpstr>Iniciální naplnění</vt:lpstr>
      <vt:lpstr>Iniciální naplnění</vt:lpstr>
      <vt:lpstr>Externí mailová připomínková místa</vt:lpstr>
      <vt:lpstr>Externí mailová připomínková místa</vt:lpstr>
      <vt:lpstr>Představení  generální a uživatelské delegace</vt:lpstr>
      <vt:lpstr>Obecné informace k delegacím</vt:lpstr>
      <vt:lpstr>Rozdíl mezi generální a uživatelskou delegací </vt:lpstr>
      <vt:lpstr>Obecné informace k delegacím</vt:lpstr>
      <vt:lpstr>Rozdíl mezi generální a uživatelskou delegací  PVD, tab Schvalování, tlačítko Podrobné informace</vt:lpstr>
      <vt:lpstr>Postup nastavení generální delegace v Portálu správy</vt:lpstr>
      <vt:lpstr>Nastavení generální delegace</vt:lpstr>
      <vt:lpstr>Nastavení generální delegace</vt:lpstr>
      <vt:lpstr>Nastavení generální delegace</vt:lpstr>
      <vt:lpstr>Nastavení generální delegace</vt:lpstr>
      <vt:lpstr>Nastavení generální delegace</vt:lpstr>
      <vt:lpstr>Nastavení generální delegace</vt:lpstr>
      <vt:lpstr>Nastavení generální delegace</vt:lpstr>
      <vt:lpstr>Nastavení generální delegace</vt:lpstr>
      <vt:lpstr>Postup nastavení uživatelské delegace v Portálu správy</vt:lpstr>
      <vt:lpstr>Nastavení uživatelské delegace v Portálu správy</vt:lpstr>
      <vt:lpstr>Nastavení uživatelské delegace v Portálu správy</vt:lpstr>
      <vt:lpstr>Nastavení uživatelské delegace v Portálu správy</vt:lpstr>
      <vt:lpstr>Nastavení uživatelské delegace v Portálu správy</vt:lpstr>
      <vt:lpstr>Nastavení uživatelské delegace v Portálu správy</vt:lpstr>
      <vt:lpstr>Nastavení uživatelské delegace v Portálu správy</vt:lpstr>
      <vt:lpstr>Nastavení uživatelské delegace v Portálu správy</vt:lpstr>
      <vt:lpstr>Nastavení uživatelské delegace v Portálu správy</vt:lpstr>
      <vt:lpstr>Nastavení uživatelské delegace v Portálu správy</vt:lpstr>
      <vt:lpstr>Postup nastavení uživatelské delegace</vt:lpstr>
      <vt:lpstr>Nastavení uživatelské delegace v eLegislativě</vt:lpstr>
      <vt:lpstr>Nastavení uživatelské delegace v eLegislativě</vt:lpstr>
      <vt:lpstr>Nastavení uživatelské delegace v eLegislativě</vt:lpstr>
      <vt:lpstr>Nastavení uživatelské delegace v eLegislativě</vt:lpstr>
      <vt:lpstr>Nastavení uživatelské delegace v eLegislativě</vt:lpstr>
      <vt:lpstr>Nastavení uživatelské delegace v eLegislativě</vt:lpstr>
      <vt:lpstr>Nastavení uživatelské delegace v eLegislativě</vt:lpstr>
      <vt:lpstr>Přehled rolí</vt:lpstr>
      <vt:lpstr>Role: 4-fázový proces</vt:lpstr>
      <vt:lpstr>Role v PVD: 4-fázový proces</vt:lpstr>
      <vt:lpstr>Role: 3-fázový proces</vt:lpstr>
      <vt:lpstr>Role v PVD: 3-fázový proces</vt:lpstr>
      <vt:lpstr>Základní oprávnění</vt:lpstr>
      <vt:lpstr>Popis rolí</vt:lpstr>
      <vt:lpstr>Kontakty</vt:lpstr>
      <vt:lpstr>Zpětná vazba</vt:lpstr>
      <vt:lpstr>PowerPoint Presentation</vt:lpstr>
      <vt:lpstr>Legal disclaimer</vt:lpstr>
      <vt:lpstr>PowerPoint Presentation</vt:lpstr>
      <vt:lpstr>Organizační jednotky</vt:lpstr>
      <vt:lpstr>Založení organizační jednotky</vt:lpstr>
      <vt:lpstr>Založení organizační jednotky</vt:lpstr>
      <vt:lpstr>Výběr organizační jednotky v připomínkových řízení</vt:lpstr>
      <vt:lpstr>Výběr organizační jednotky v připomínkových řízení</vt:lpstr>
      <vt:lpstr>Kontaktní administrátor za připomínkové místo</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BUTOR Tomáš</dc:creator>
  <cp:lastModifiedBy>Eva Jandíková</cp:lastModifiedBy>
  <cp:revision>29</cp:revision>
  <cp:lastPrinted>2013-04-25T15:22:59Z</cp:lastPrinted>
  <dcterms:created xsi:type="dcterms:W3CDTF">2021-10-19T06:50:50Z</dcterms:created>
  <dcterms:modified xsi:type="dcterms:W3CDTF">2024-06-10T08:29:13Z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b83eb73-1339-4c09-b43c-88ef2eea0029_Enabled">
    <vt:lpwstr>true</vt:lpwstr>
  </property>
  <property fmtid="{D5CDD505-2E9C-101B-9397-08002B2CF9AE}" pid="3" name="MSIP_Label_ab83eb73-1339-4c09-b43c-88ef2eea0029_SetDate">
    <vt:lpwstr>2021-02-17T09:58:34Z</vt:lpwstr>
  </property>
  <property fmtid="{D5CDD505-2E9C-101B-9397-08002B2CF9AE}" pid="4" name="MSIP_Label_ab83eb73-1339-4c09-b43c-88ef2eea0029_Method">
    <vt:lpwstr>Standard</vt:lpwstr>
  </property>
  <property fmtid="{D5CDD505-2E9C-101B-9397-08002B2CF9AE}" pid="5" name="MSIP_Label_ab83eb73-1339-4c09-b43c-88ef2eea0029_Name">
    <vt:lpwstr>Wewnętrzny Asseco</vt:lpwstr>
  </property>
  <property fmtid="{D5CDD505-2E9C-101B-9397-08002B2CF9AE}" pid="6" name="MSIP_Label_ab83eb73-1339-4c09-b43c-88ef2eea0029_SiteId">
    <vt:lpwstr>88152bde-cfa3-4a5c-b981-a785c624bb42</vt:lpwstr>
  </property>
  <property fmtid="{D5CDD505-2E9C-101B-9397-08002B2CF9AE}" pid="7" name="MSIP_Label_ab83eb73-1339-4c09-b43c-88ef2eea0029_ActionId">
    <vt:lpwstr>8d476661-4322-4f33-acf9-7a5987e4846a</vt:lpwstr>
  </property>
  <property fmtid="{D5CDD505-2E9C-101B-9397-08002B2CF9AE}" pid="8" name="MSIP_Label_ab83eb73-1339-4c09-b43c-88ef2eea0029_ContentBits">
    <vt:lpwstr>0</vt:lpwstr>
  </property>
  <property fmtid="{D5CDD505-2E9C-101B-9397-08002B2CF9AE}" pid="9" name="ContentTypeId">
    <vt:lpwstr>0x010100356DD02983A46C409EEF11DE63C77FB7</vt:lpwstr>
  </property>
  <property fmtid="{D5CDD505-2E9C-101B-9397-08002B2CF9AE}" pid="10" name="MediaServiceImageTags">
    <vt:lpwstr/>
  </property>
  <property fmtid="{D5CDD505-2E9C-101B-9397-08002B2CF9AE}" pid="11" name="ClassificationContentMarkingHeaderLocations">
    <vt:lpwstr>szablon_prezentacji_16x9:4\1_szablon_prezentacji_16x9:4</vt:lpwstr>
  </property>
  <property fmtid="{D5CDD505-2E9C-101B-9397-08002B2CF9AE}" pid="12" name="ClassificationContentMarkingHeaderText">
    <vt:lpwstr>INTERNAL</vt:lpwstr>
  </property>
</Properties>
</file>