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728" r:id="rId4"/>
    <p:sldMasterId id="2147483833" r:id="rId5"/>
  </p:sldMasterIdLst>
  <p:notesMasterIdLst>
    <p:notesMasterId r:id="rId104"/>
  </p:notesMasterIdLst>
  <p:handoutMasterIdLst>
    <p:handoutMasterId r:id="rId105"/>
  </p:handoutMasterIdLst>
  <p:sldIdLst>
    <p:sldId id="891" r:id="rId6"/>
    <p:sldId id="2880" r:id="rId7"/>
    <p:sldId id="2859" r:id="rId8"/>
    <p:sldId id="2884" r:id="rId9"/>
    <p:sldId id="2885" r:id="rId10"/>
    <p:sldId id="2886" r:id="rId11"/>
    <p:sldId id="2879" r:id="rId12"/>
    <p:sldId id="2285" r:id="rId13"/>
    <p:sldId id="2362" r:id="rId14"/>
    <p:sldId id="2837" r:id="rId15"/>
    <p:sldId id="2838" r:id="rId16"/>
    <p:sldId id="2839" r:id="rId17"/>
    <p:sldId id="1513" r:id="rId18"/>
    <p:sldId id="2466" r:id="rId19"/>
    <p:sldId id="2644" r:id="rId20"/>
    <p:sldId id="2645" r:id="rId21"/>
    <p:sldId id="2842" r:id="rId22"/>
    <p:sldId id="2623" r:id="rId23"/>
    <p:sldId id="2843" r:id="rId24"/>
    <p:sldId id="2845" r:id="rId25"/>
    <p:sldId id="2846" r:id="rId26"/>
    <p:sldId id="2338" r:id="rId27"/>
    <p:sldId id="2646" r:id="rId28"/>
    <p:sldId id="2647" r:id="rId29"/>
    <p:sldId id="2847" r:id="rId30"/>
    <p:sldId id="2849" r:id="rId31"/>
    <p:sldId id="2850" r:id="rId32"/>
    <p:sldId id="2624" r:id="rId33"/>
    <p:sldId id="2851" r:id="rId34"/>
    <p:sldId id="2852" r:id="rId35"/>
    <p:sldId id="2629" r:id="rId36"/>
    <p:sldId id="1807" r:id="rId37"/>
    <p:sldId id="2853" r:id="rId38"/>
    <p:sldId id="2854" r:id="rId39"/>
    <p:sldId id="2855" r:id="rId40"/>
    <p:sldId id="1882" r:id="rId41"/>
    <p:sldId id="1808" r:id="rId42"/>
    <p:sldId id="2365" r:id="rId43"/>
    <p:sldId id="1831" r:id="rId44"/>
    <p:sldId id="1842" r:id="rId45"/>
    <p:sldId id="1810" r:id="rId46"/>
    <p:sldId id="1873" r:id="rId47"/>
    <p:sldId id="2366" r:id="rId48"/>
    <p:sldId id="1824" r:id="rId49"/>
    <p:sldId id="1837" r:id="rId50"/>
    <p:sldId id="1840" r:id="rId51"/>
    <p:sldId id="1857" r:id="rId52"/>
    <p:sldId id="1874" r:id="rId53"/>
    <p:sldId id="1836" r:id="rId54"/>
    <p:sldId id="1832" r:id="rId55"/>
    <p:sldId id="1833" r:id="rId56"/>
    <p:sldId id="2367" r:id="rId57"/>
    <p:sldId id="1884" r:id="rId58"/>
    <p:sldId id="1812" r:id="rId59"/>
    <p:sldId id="1813" r:id="rId60"/>
    <p:sldId id="1814" r:id="rId61"/>
    <p:sldId id="1815" r:id="rId62"/>
    <p:sldId id="1816" r:id="rId63"/>
    <p:sldId id="1838" r:id="rId64"/>
    <p:sldId id="1888" r:id="rId65"/>
    <p:sldId id="2368" r:id="rId66"/>
    <p:sldId id="1900" r:id="rId67"/>
    <p:sldId id="1901" r:id="rId68"/>
    <p:sldId id="2369" r:id="rId69"/>
    <p:sldId id="2370" r:id="rId70"/>
    <p:sldId id="2371" r:id="rId71"/>
    <p:sldId id="1843" r:id="rId72"/>
    <p:sldId id="1844" r:id="rId73"/>
    <p:sldId id="1845" r:id="rId74"/>
    <p:sldId id="1846" r:id="rId75"/>
    <p:sldId id="1847" r:id="rId76"/>
    <p:sldId id="2372" r:id="rId77"/>
    <p:sldId id="2373" r:id="rId78"/>
    <p:sldId id="1897" r:id="rId79"/>
    <p:sldId id="1855" r:id="rId80"/>
    <p:sldId id="1885" r:id="rId81"/>
    <p:sldId id="1811" r:id="rId82"/>
    <p:sldId id="2374" r:id="rId83"/>
    <p:sldId id="1848" r:id="rId84"/>
    <p:sldId id="1849" r:id="rId85"/>
    <p:sldId id="1850" r:id="rId86"/>
    <p:sldId id="1851" r:id="rId87"/>
    <p:sldId id="1852" r:id="rId88"/>
    <p:sldId id="2375" r:id="rId89"/>
    <p:sldId id="1886" r:id="rId90"/>
    <p:sldId id="1809" r:id="rId91"/>
    <p:sldId id="1881" r:id="rId92"/>
    <p:sldId id="1818" r:id="rId93"/>
    <p:sldId id="2376" r:id="rId94"/>
    <p:sldId id="2377" r:id="rId95"/>
    <p:sldId id="1887" r:id="rId96"/>
    <p:sldId id="2378" r:id="rId97"/>
    <p:sldId id="1875" r:id="rId98"/>
    <p:sldId id="1876" r:id="rId99"/>
    <p:sldId id="1877" r:id="rId100"/>
    <p:sldId id="1878" r:id="rId101"/>
    <p:sldId id="2887" r:id="rId102"/>
    <p:sldId id="2335" r:id="rId103"/>
  </p:sldIdLst>
  <p:sldSz cx="12192000" cy="6858000"/>
  <p:notesSz cx="6797675" cy="9926638"/>
  <p:defaultTextStyle>
    <a:defPPr>
      <a:defRPr lang="de-DE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3" orient="horz" pos="10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si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0020"/>
    <a:srgbClr val="FF5A41"/>
    <a:srgbClr val="0099CC"/>
    <a:srgbClr val="FF9900"/>
    <a:srgbClr val="FF9800"/>
    <a:srgbClr val="E4E4E4"/>
    <a:srgbClr val="E9E9E9"/>
    <a:srgbClr val="CDCDCD"/>
    <a:srgbClr val="E8E8E8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CA5EB7-032C-4AC3-9584-6DCA9432E6BD}" v="25" dt="2025-05-29T08:31:40.739"/>
  </p1510:revLst>
</p1510:revInfo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Světlý styl 1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3" d="100"/>
          <a:sy n="93" d="100"/>
        </p:scale>
        <p:origin x="1152" y="306"/>
      </p:cViewPr>
      <p:guideLst>
        <p:guide pos="325"/>
        <p:guide orient="horz" pos="10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13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microsoft.com/office/2015/10/relationships/revisionInfo" Target="revisionInfo.xml"/><Relationship Id="rId16" Type="http://schemas.openxmlformats.org/officeDocument/2006/relationships/slide" Target="slides/slide11.xml"/><Relationship Id="rId107" Type="http://schemas.openxmlformats.org/officeDocument/2006/relationships/presProps" Target="presProps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viewProps" Target="viewProp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commentAuthors" Target="commentAuthor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theme" Target="theme/theme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Jandíková" userId="7ef427b1455032d3" providerId="LiveId" clId="{38627F65-A546-4188-A844-DDCF0C45AC7E}"/>
    <pc:docChg chg="undo redo custSel addSld delSld modSld sldOrd">
      <pc:chgData name="Eva Jandíková" userId="7ef427b1455032d3" providerId="LiveId" clId="{38627F65-A546-4188-A844-DDCF0C45AC7E}" dt="2025-04-01T17:46:31.402" v="7763" actId="20577"/>
      <pc:docMkLst>
        <pc:docMk/>
      </pc:docMkLst>
      <pc:sldChg chg="modSp">
        <pc:chgData name="Eva Jandíková" userId="7ef427b1455032d3" providerId="LiveId" clId="{38627F65-A546-4188-A844-DDCF0C45AC7E}" dt="2025-03-31T12:58:17.076" v="504"/>
        <pc:sldMkLst>
          <pc:docMk/>
          <pc:sldMk cId="374019005" sldId="275"/>
        </pc:sldMkLst>
      </pc:sldChg>
      <pc:sldChg chg="modSp del mod">
        <pc:chgData name="Eva Jandíková" userId="7ef427b1455032d3" providerId="LiveId" clId="{38627F65-A546-4188-A844-DDCF0C45AC7E}" dt="2025-04-01T15:46:50.691" v="3617" actId="47"/>
        <pc:sldMkLst>
          <pc:docMk/>
          <pc:sldMk cId="393909992" sldId="1271"/>
        </pc:sldMkLst>
      </pc:sldChg>
      <pc:sldChg chg="addSp modSp mod">
        <pc:chgData name="Eva Jandíková" userId="7ef427b1455032d3" providerId="LiveId" clId="{38627F65-A546-4188-A844-DDCF0C45AC7E}" dt="2025-04-01T07:03:40.853" v="2010" actId="207"/>
        <pc:sldMkLst>
          <pc:docMk/>
          <pc:sldMk cId="3971981454" sldId="1321"/>
        </pc:sldMkLst>
      </pc:sldChg>
      <pc:sldChg chg="addSp delSp modSp del mod modClrScheme chgLayout">
        <pc:chgData name="Eva Jandíková" userId="7ef427b1455032d3" providerId="LiveId" clId="{38627F65-A546-4188-A844-DDCF0C45AC7E}" dt="2025-04-01T15:53:20.505" v="3736" actId="47"/>
        <pc:sldMkLst>
          <pc:docMk/>
          <pc:sldMk cId="509121374" sldId="1322"/>
        </pc:sldMkLst>
      </pc:sldChg>
      <pc:sldChg chg="addSp delSp modSp mod">
        <pc:chgData name="Eva Jandíková" userId="7ef427b1455032d3" providerId="LiveId" clId="{38627F65-A546-4188-A844-DDCF0C45AC7E}" dt="2025-04-01T16:29:11.915" v="4759" actId="113"/>
        <pc:sldMkLst>
          <pc:docMk/>
          <pc:sldMk cId="2313189173" sldId="1323"/>
        </pc:sldMkLst>
      </pc:sldChg>
      <pc:sldChg chg="addSp delSp modSp mod">
        <pc:chgData name="Eva Jandíková" userId="7ef427b1455032d3" providerId="LiveId" clId="{38627F65-A546-4188-A844-DDCF0C45AC7E}" dt="2025-04-01T16:30:51.959" v="4884" actId="113"/>
        <pc:sldMkLst>
          <pc:docMk/>
          <pc:sldMk cId="3427376469" sldId="1327"/>
        </pc:sldMkLst>
      </pc:sldChg>
      <pc:sldChg chg="addSp delSp modSp mod">
        <pc:chgData name="Eva Jandíková" userId="7ef427b1455032d3" providerId="LiveId" clId="{38627F65-A546-4188-A844-DDCF0C45AC7E}" dt="2025-04-01T16:24:05.258" v="4579" actId="114"/>
        <pc:sldMkLst>
          <pc:docMk/>
          <pc:sldMk cId="397178770" sldId="1425"/>
        </pc:sldMkLst>
      </pc:sldChg>
      <pc:sldChg chg="modSp mod">
        <pc:chgData name="Eva Jandíková" userId="7ef427b1455032d3" providerId="LiveId" clId="{38627F65-A546-4188-A844-DDCF0C45AC7E}" dt="2025-04-01T16:32:42.930" v="4980"/>
        <pc:sldMkLst>
          <pc:docMk/>
          <pc:sldMk cId="1635105207" sldId="1539"/>
        </pc:sldMkLst>
      </pc:sldChg>
      <pc:sldChg chg="modSp mod">
        <pc:chgData name="Eva Jandíková" userId="7ef427b1455032d3" providerId="LiveId" clId="{38627F65-A546-4188-A844-DDCF0C45AC7E}" dt="2025-04-01T16:34:24.043" v="5075" actId="404"/>
        <pc:sldMkLst>
          <pc:docMk/>
          <pc:sldMk cId="1384086943" sldId="1540"/>
        </pc:sldMkLst>
      </pc:sldChg>
      <pc:sldChg chg="modSp mod">
        <pc:chgData name="Eva Jandíková" userId="7ef427b1455032d3" providerId="LiveId" clId="{38627F65-A546-4188-A844-DDCF0C45AC7E}" dt="2025-04-01T16:35:04.954" v="5089" actId="255"/>
        <pc:sldMkLst>
          <pc:docMk/>
          <pc:sldMk cId="3278003767" sldId="1541"/>
        </pc:sldMkLst>
      </pc:sldChg>
      <pc:sldChg chg="modSp mod modNotesTx">
        <pc:chgData name="Eva Jandíková" userId="7ef427b1455032d3" providerId="LiveId" clId="{38627F65-A546-4188-A844-DDCF0C45AC7E}" dt="2025-04-01T15:25:26.140" v="3056" actId="20578"/>
        <pc:sldMkLst>
          <pc:docMk/>
          <pc:sldMk cId="2143098384" sldId="1602"/>
        </pc:sldMkLst>
      </pc:sldChg>
      <pc:sldChg chg="modSp mod">
        <pc:chgData name="Eva Jandíková" userId="7ef427b1455032d3" providerId="LiveId" clId="{38627F65-A546-4188-A844-DDCF0C45AC7E}" dt="2025-04-01T16:34:42.037" v="5083" actId="113"/>
        <pc:sldMkLst>
          <pc:docMk/>
          <pc:sldMk cId="1919476943" sldId="1802"/>
        </pc:sldMkLst>
      </pc:sldChg>
      <pc:sldChg chg="modSp mod">
        <pc:chgData name="Eva Jandíková" userId="7ef427b1455032d3" providerId="LiveId" clId="{38627F65-A546-4188-A844-DDCF0C45AC7E}" dt="2025-04-01T07:25:29.505" v="2350" actId="1076"/>
        <pc:sldMkLst>
          <pc:docMk/>
          <pc:sldMk cId="1383273120" sldId="1808"/>
        </pc:sldMkLst>
        <pc:spChg chg="mod">
          <ac:chgData name="Eva Jandíková" userId="7ef427b1455032d3" providerId="LiveId" clId="{38627F65-A546-4188-A844-DDCF0C45AC7E}" dt="2025-04-01T07:25:07.434" v="2348" actId="20577"/>
          <ac:spMkLst>
            <pc:docMk/>
            <pc:sldMk cId="1383273120" sldId="1808"/>
            <ac:spMk id="11" creationId="{858ADC1E-BA68-F00C-2744-35A8FD58496A}"/>
          </ac:spMkLst>
        </pc:spChg>
        <pc:picChg chg="mod">
          <ac:chgData name="Eva Jandíková" userId="7ef427b1455032d3" providerId="LiveId" clId="{38627F65-A546-4188-A844-DDCF0C45AC7E}" dt="2025-04-01T07:25:29.505" v="2350" actId="1076"/>
          <ac:picMkLst>
            <pc:docMk/>
            <pc:sldMk cId="1383273120" sldId="1808"/>
            <ac:picMk id="6" creationId="{959EB170-6465-F144-CC22-E5DC8EACF990}"/>
          </ac:picMkLst>
        </pc:picChg>
      </pc:sldChg>
      <pc:sldChg chg="modSp modNotesTx">
        <pc:chgData name="Eva Jandíková" userId="7ef427b1455032d3" providerId="LiveId" clId="{38627F65-A546-4188-A844-DDCF0C45AC7E}" dt="2025-04-01T11:58:23.557" v="2535" actId="20577"/>
        <pc:sldMkLst>
          <pc:docMk/>
          <pc:sldMk cId="4214161330" sldId="1827"/>
        </pc:sldMkLst>
      </pc:sldChg>
      <pc:sldChg chg="addSp delSp modSp mod modClrScheme chgLayout">
        <pc:chgData name="Eva Jandíková" userId="7ef427b1455032d3" providerId="LiveId" clId="{38627F65-A546-4188-A844-DDCF0C45AC7E}" dt="2025-04-01T15:27:25.675" v="3081" actId="700"/>
        <pc:sldMkLst>
          <pc:docMk/>
          <pc:sldMk cId="2063293181" sldId="1828"/>
        </pc:sldMkLst>
      </pc:sldChg>
      <pc:sldChg chg="add del">
        <pc:chgData name="Eva Jandíková" userId="7ef427b1455032d3" providerId="LiveId" clId="{38627F65-A546-4188-A844-DDCF0C45AC7E}" dt="2025-04-01T15:29:27.368" v="3132" actId="47"/>
        <pc:sldMkLst>
          <pc:docMk/>
          <pc:sldMk cId="1902240005" sldId="1830"/>
        </pc:sldMkLst>
      </pc:sldChg>
      <pc:sldChg chg="addSp delSp modSp del mod">
        <pc:chgData name="Eva Jandíková" userId="7ef427b1455032d3" providerId="LiveId" clId="{38627F65-A546-4188-A844-DDCF0C45AC7E}" dt="2025-04-01T15:38:36.200" v="3472" actId="47"/>
        <pc:sldMkLst>
          <pc:docMk/>
          <pc:sldMk cId="3702756127" sldId="1841"/>
        </pc:sldMkLst>
      </pc:sldChg>
      <pc:sldChg chg="modSp mod">
        <pc:chgData name="Eva Jandíková" userId="7ef427b1455032d3" providerId="LiveId" clId="{38627F65-A546-4188-A844-DDCF0C45AC7E}" dt="2025-04-01T16:38:46.408" v="5123" actId="20577"/>
        <pc:sldMkLst>
          <pc:docMk/>
          <pc:sldMk cId="2700645986" sldId="1856"/>
        </pc:sldMkLst>
      </pc:sldChg>
      <pc:sldChg chg="modSp mod">
        <pc:chgData name="Eva Jandíková" userId="7ef427b1455032d3" providerId="LiveId" clId="{38627F65-A546-4188-A844-DDCF0C45AC7E}" dt="2025-04-01T07:24:26.807" v="2305" actId="20577"/>
        <pc:sldMkLst>
          <pc:docMk/>
          <pc:sldMk cId="1704495130" sldId="1882"/>
        </pc:sldMkLst>
        <pc:spChg chg="mod">
          <ac:chgData name="Eva Jandíková" userId="7ef427b1455032d3" providerId="LiveId" clId="{38627F65-A546-4188-A844-DDCF0C45AC7E}" dt="2025-04-01T07:24:26.807" v="2305" actId="20577"/>
          <ac:spMkLst>
            <pc:docMk/>
            <pc:sldMk cId="1704495130" sldId="1882"/>
            <ac:spMk id="4" creationId="{ADEBE802-6556-4407-B41E-41835B1636DF}"/>
          </ac:spMkLst>
        </pc:spChg>
      </pc:sldChg>
      <pc:sldChg chg="modSp mod">
        <pc:chgData name="Eva Jandíková" userId="7ef427b1455032d3" providerId="LiveId" clId="{38627F65-A546-4188-A844-DDCF0C45AC7E}" dt="2025-04-01T16:37:45.184" v="5116" actId="113"/>
        <pc:sldMkLst>
          <pc:docMk/>
          <pc:sldMk cId="3794098012" sldId="2223"/>
        </pc:sldMkLst>
      </pc:sldChg>
      <pc:sldChg chg="modSp mod">
        <pc:chgData name="Eva Jandíková" userId="7ef427b1455032d3" providerId="LiveId" clId="{38627F65-A546-4188-A844-DDCF0C45AC7E}" dt="2025-04-01T15:12:46.999" v="2835" actId="113"/>
        <pc:sldMkLst>
          <pc:docMk/>
          <pc:sldMk cId="1017966344" sldId="2241"/>
        </pc:sldMkLst>
      </pc:sldChg>
      <pc:sldChg chg="modSp mod">
        <pc:chgData name="Eva Jandíková" userId="7ef427b1455032d3" providerId="LiveId" clId="{38627F65-A546-4188-A844-DDCF0C45AC7E}" dt="2025-04-01T15:13:20.499" v="2977" actId="20577"/>
        <pc:sldMkLst>
          <pc:docMk/>
          <pc:sldMk cId="1400067834" sldId="2242"/>
        </pc:sldMkLst>
      </pc:sldChg>
      <pc:sldChg chg="addSp delSp modSp mod">
        <pc:chgData name="Eva Jandíková" userId="7ef427b1455032d3" providerId="LiveId" clId="{38627F65-A546-4188-A844-DDCF0C45AC7E}" dt="2025-04-01T15:51:50.792" v="3721" actId="108"/>
        <pc:sldMkLst>
          <pc:docMk/>
          <pc:sldMk cId="3105683861" sldId="2250"/>
        </pc:sldMkLst>
      </pc:sldChg>
      <pc:sldChg chg="modSp mod">
        <pc:chgData name="Eva Jandíková" userId="7ef427b1455032d3" providerId="LiveId" clId="{38627F65-A546-4188-A844-DDCF0C45AC7E}" dt="2025-04-01T15:52:07.003" v="3724" actId="20577"/>
        <pc:sldMkLst>
          <pc:docMk/>
          <pc:sldMk cId="417227073" sldId="2251"/>
        </pc:sldMkLst>
      </pc:sldChg>
      <pc:sldChg chg="del">
        <pc:chgData name="Eva Jandíková" userId="7ef427b1455032d3" providerId="LiveId" clId="{38627F65-A546-4188-A844-DDCF0C45AC7E}" dt="2025-04-01T06:48:41.609" v="1553" actId="47"/>
        <pc:sldMkLst>
          <pc:docMk/>
          <pc:sldMk cId="4273909937" sldId="2274"/>
        </pc:sldMkLst>
      </pc:sldChg>
      <pc:sldChg chg="modSp del mod modClrScheme chgLayout">
        <pc:chgData name="Eva Jandíková" userId="7ef427b1455032d3" providerId="LiveId" clId="{38627F65-A546-4188-A844-DDCF0C45AC7E}" dt="2025-03-31T12:03:46.332" v="176" actId="47"/>
        <pc:sldMkLst>
          <pc:docMk/>
          <pc:sldMk cId="2738133061" sldId="2286"/>
        </pc:sldMkLst>
      </pc:sldChg>
      <pc:sldChg chg="del">
        <pc:chgData name="Eva Jandíková" userId="7ef427b1455032d3" providerId="LiveId" clId="{38627F65-A546-4188-A844-DDCF0C45AC7E}" dt="2025-03-31T12:06:34.004" v="228" actId="47"/>
        <pc:sldMkLst>
          <pc:docMk/>
          <pc:sldMk cId="445541252" sldId="2287"/>
        </pc:sldMkLst>
      </pc:sldChg>
      <pc:sldChg chg="modSp del mod">
        <pc:chgData name="Eva Jandíková" userId="7ef427b1455032d3" providerId="LiveId" clId="{38627F65-A546-4188-A844-DDCF0C45AC7E}" dt="2025-03-31T12:29:27.925" v="276" actId="47"/>
        <pc:sldMkLst>
          <pc:docMk/>
          <pc:sldMk cId="2914436045" sldId="2288"/>
        </pc:sldMkLst>
      </pc:sldChg>
      <pc:sldChg chg="modSp del mod">
        <pc:chgData name="Eva Jandíková" userId="7ef427b1455032d3" providerId="LiveId" clId="{38627F65-A546-4188-A844-DDCF0C45AC7E}" dt="2025-03-31T12:33:59.706" v="324" actId="47"/>
        <pc:sldMkLst>
          <pc:docMk/>
          <pc:sldMk cId="3149492988" sldId="2289"/>
        </pc:sldMkLst>
      </pc:sldChg>
      <pc:sldChg chg="addSp delSp modSp mod">
        <pc:chgData name="Eva Jandíková" userId="7ef427b1455032d3" providerId="LiveId" clId="{38627F65-A546-4188-A844-DDCF0C45AC7E}" dt="2025-04-01T16:57:13.398" v="5338" actId="20577"/>
        <pc:sldMkLst>
          <pc:docMk/>
          <pc:sldMk cId="2798452565" sldId="2293"/>
        </pc:sldMkLst>
      </pc:sldChg>
      <pc:sldChg chg="modSp mod">
        <pc:chgData name="Eva Jandíková" userId="7ef427b1455032d3" providerId="LiveId" clId="{38627F65-A546-4188-A844-DDCF0C45AC7E}" dt="2025-04-01T06:48:27.316" v="1552" actId="27636"/>
        <pc:sldMkLst>
          <pc:docMk/>
          <pc:sldMk cId="3264491758" sldId="2319"/>
        </pc:sldMkLst>
      </pc:sldChg>
      <pc:sldChg chg="modSp add del">
        <pc:chgData name="Eva Jandíková" userId="7ef427b1455032d3" providerId="LiveId" clId="{38627F65-A546-4188-A844-DDCF0C45AC7E}" dt="2025-04-01T15:58:48.102" v="3920" actId="47"/>
        <pc:sldMkLst>
          <pc:docMk/>
          <pc:sldMk cId="3906644247" sldId="2322"/>
        </pc:sldMkLst>
      </pc:sldChg>
      <pc:sldChg chg="modSp del mod">
        <pc:chgData name="Eva Jandíková" userId="7ef427b1455032d3" providerId="LiveId" clId="{38627F65-A546-4188-A844-DDCF0C45AC7E}" dt="2025-04-01T16:08:24.305" v="4396" actId="47"/>
        <pc:sldMkLst>
          <pc:docMk/>
          <pc:sldMk cId="1012888258" sldId="2331"/>
        </pc:sldMkLst>
      </pc:sldChg>
      <pc:sldChg chg="addSp delSp modSp mod">
        <pc:chgData name="Eva Jandíková" userId="7ef427b1455032d3" providerId="LiveId" clId="{38627F65-A546-4188-A844-DDCF0C45AC7E}" dt="2025-04-01T16:18:46.377" v="4548" actId="14100"/>
        <pc:sldMkLst>
          <pc:docMk/>
          <pc:sldMk cId="349557723" sldId="2332"/>
        </pc:sldMkLst>
      </pc:sldChg>
      <pc:sldChg chg="modSp add mod">
        <pc:chgData name="Eva Jandíková" userId="7ef427b1455032d3" providerId="LiveId" clId="{38627F65-A546-4188-A844-DDCF0C45AC7E}" dt="2025-03-31T13:18:52.765" v="754" actId="20577"/>
        <pc:sldMkLst>
          <pc:docMk/>
          <pc:sldMk cId="1621400169" sldId="2338"/>
        </pc:sldMkLst>
        <pc:spChg chg="mod">
          <ac:chgData name="Eva Jandíková" userId="7ef427b1455032d3" providerId="LiveId" clId="{38627F65-A546-4188-A844-DDCF0C45AC7E}" dt="2025-03-31T13:18:46.812" v="752" actId="20577"/>
          <ac:spMkLst>
            <pc:docMk/>
            <pc:sldMk cId="1621400169" sldId="2338"/>
            <ac:spMk id="4" creationId="{3DD9EF3D-79CF-4FF3-A3F2-DDDA400648E6}"/>
          </ac:spMkLst>
        </pc:spChg>
        <pc:spChg chg="mod">
          <ac:chgData name="Eva Jandíková" userId="7ef427b1455032d3" providerId="LiveId" clId="{38627F65-A546-4188-A844-DDCF0C45AC7E}" dt="2025-03-31T13:18:50.347" v="753" actId="6549"/>
          <ac:spMkLst>
            <pc:docMk/>
            <pc:sldMk cId="1621400169" sldId="2338"/>
            <ac:spMk id="5" creationId="{5B676C93-A27B-A52A-961D-F1A0BA72D3A5}"/>
          </ac:spMkLst>
        </pc:spChg>
        <pc:spChg chg="mod">
          <ac:chgData name="Eva Jandíková" userId="7ef427b1455032d3" providerId="LiveId" clId="{38627F65-A546-4188-A844-DDCF0C45AC7E}" dt="2025-03-31T13:18:52.765" v="754" actId="20577"/>
          <ac:spMkLst>
            <pc:docMk/>
            <pc:sldMk cId="1621400169" sldId="2338"/>
            <ac:spMk id="6" creationId="{899B94E5-F397-44CB-77DF-8037647E916E}"/>
          </ac:spMkLst>
        </pc:spChg>
      </pc:sldChg>
      <pc:sldChg chg="delSp modSp add del mod">
        <pc:chgData name="Eva Jandíková" userId="7ef427b1455032d3" providerId="LiveId" clId="{38627F65-A546-4188-A844-DDCF0C45AC7E}" dt="2025-03-31T13:44:45.031" v="929" actId="47"/>
        <pc:sldMkLst>
          <pc:docMk/>
          <pc:sldMk cId="3446407131" sldId="2339"/>
        </pc:sldMkLst>
      </pc:sldChg>
      <pc:sldChg chg="modSp add del mod">
        <pc:chgData name="Eva Jandíková" userId="7ef427b1455032d3" providerId="LiveId" clId="{38627F65-A546-4188-A844-DDCF0C45AC7E}" dt="2025-03-31T14:05:57.555" v="1157" actId="47"/>
        <pc:sldMkLst>
          <pc:docMk/>
          <pc:sldMk cId="99148928" sldId="2340"/>
        </pc:sldMkLst>
      </pc:sldChg>
      <pc:sldChg chg="delSp modSp add del mod">
        <pc:chgData name="Eva Jandíková" userId="7ef427b1455032d3" providerId="LiveId" clId="{38627F65-A546-4188-A844-DDCF0C45AC7E}" dt="2025-03-31T14:09:14.021" v="1168" actId="47"/>
        <pc:sldMkLst>
          <pc:docMk/>
          <pc:sldMk cId="3567529716" sldId="2341"/>
        </pc:sldMkLst>
      </pc:sldChg>
      <pc:sldChg chg="add del">
        <pc:chgData name="Eva Jandíková" userId="7ef427b1455032d3" providerId="LiveId" clId="{38627F65-A546-4188-A844-DDCF0C45AC7E}" dt="2025-03-31T13:12:50.915" v="688" actId="47"/>
        <pc:sldMkLst>
          <pc:docMk/>
          <pc:sldMk cId="2904491419" sldId="2342"/>
        </pc:sldMkLst>
      </pc:sldChg>
      <pc:sldChg chg="addSp delSp modSp add del mod">
        <pc:chgData name="Eva Jandíková" userId="7ef427b1455032d3" providerId="LiveId" clId="{38627F65-A546-4188-A844-DDCF0C45AC7E}" dt="2025-03-31T13:15:07.815" v="744" actId="47"/>
        <pc:sldMkLst>
          <pc:docMk/>
          <pc:sldMk cId="1825736416" sldId="2343"/>
        </pc:sldMkLst>
      </pc:sldChg>
      <pc:sldChg chg="del">
        <pc:chgData name="Eva Jandíková" userId="7ef427b1455032d3" providerId="LiveId" clId="{38627F65-A546-4188-A844-DDCF0C45AC7E}" dt="2025-03-31T12:36:29.322" v="331" actId="47"/>
        <pc:sldMkLst>
          <pc:docMk/>
          <pc:sldMk cId="3937683034" sldId="2345"/>
        </pc:sldMkLst>
      </pc:sldChg>
      <pc:sldChg chg="modSp">
        <pc:chgData name="Eva Jandíková" userId="7ef427b1455032d3" providerId="LiveId" clId="{38627F65-A546-4188-A844-DDCF0C45AC7E}" dt="2025-03-31T12:58:17.076" v="504"/>
        <pc:sldMkLst>
          <pc:docMk/>
          <pc:sldMk cId="1889478475" sldId="2351"/>
        </pc:sldMkLst>
      </pc:sldChg>
      <pc:sldChg chg="modSp mod">
        <pc:chgData name="Eva Jandíková" userId="7ef427b1455032d3" providerId="LiveId" clId="{38627F65-A546-4188-A844-DDCF0C45AC7E}" dt="2025-04-01T15:44:58.306" v="3605" actId="1076"/>
        <pc:sldMkLst>
          <pc:docMk/>
          <pc:sldMk cId="3104101823" sldId="2354"/>
        </pc:sldMkLst>
      </pc:sldChg>
      <pc:sldChg chg="modSp mod ord">
        <pc:chgData name="Eva Jandíková" userId="7ef427b1455032d3" providerId="LiveId" clId="{38627F65-A546-4188-A844-DDCF0C45AC7E}" dt="2025-04-01T16:32:37.571" v="4979" actId="20577"/>
        <pc:sldMkLst>
          <pc:docMk/>
          <pc:sldMk cId="2604786981" sldId="2355"/>
        </pc:sldMkLst>
      </pc:sldChg>
      <pc:sldChg chg="addSp delSp modSp mod">
        <pc:chgData name="Eva Jandíková" userId="7ef427b1455032d3" providerId="LiveId" clId="{38627F65-A546-4188-A844-DDCF0C45AC7E}" dt="2025-04-01T16:58:20.679" v="5390" actId="20577"/>
        <pc:sldMkLst>
          <pc:docMk/>
          <pc:sldMk cId="2392227643" sldId="2356"/>
        </pc:sldMkLst>
      </pc:sldChg>
      <pc:sldChg chg="modSp del mod">
        <pc:chgData name="Eva Jandíková" userId="7ef427b1455032d3" providerId="LiveId" clId="{38627F65-A546-4188-A844-DDCF0C45AC7E}" dt="2025-04-01T16:51:52.709" v="5332" actId="47"/>
        <pc:sldMkLst>
          <pc:docMk/>
          <pc:sldMk cId="676348689" sldId="2357"/>
        </pc:sldMkLst>
      </pc:sldChg>
      <pc:sldChg chg="addSp delSp modSp del mod">
        <pc:chgData name="Eva Jandíková" userId="7ef427b1455032d3" providerId="LiveId" clId="{38627F65-A546-4188-A844-DDCF0C45AC7E}" dt="2025-04-01T17:03:52.878" v="5555" actId="47"/>
        <pc:sldMkLst>
          <pc:docMk/>
          <pc:sldMk cId="62365016" sldId="2358"/>
        </pc:sldMkLst>
      </pc:sldChg>
      <pc:sldChg chg="modSp mod">
        <pc:chgData name="Eva Jandíková" userId="7ef427b1455032d3" providerId="LiveId" clId="{38627F65-A546-4188-A844-DDCF0C45AC7E}" dt="2025-04-01T16:58:08.706" v="5361" actId="20577"/>
        <pc:sldMkLst>
          <pc:docMk/>
          <pc:sldMk cId="2485542244" sldId="2359"/>
        </pc:sldMkLst>
      </pc:sldChg>
      <pc:sldChg chg="addSp delSp modSp mod">
        <pc:chgData name="Eva Jandíková" userId="7ef427b1455032d3" providerId="LiveId" clId="{38627F65-A546-4188-A844-DDCF0C45AC7E}" dt="2025-03-31T11:57:21.293" v="135" actId="20577"/>
        <pc:sldMkLst>
          <pc:docMk/>
          <pc:sldMk cId="272247007" sldId="2362"/>
        </pc:sldMkLst>
        <pc:spChg chg="mod">
          <ac:chgData name="Eva Jandíková" userId="7ef427b1455032d3" providerId="LiveId" clId="{38627F65-A546-4188-A844-DDCF0C45AC7E}" dt="2025-03-31T11:57:21.293" v="135" actId="20577"/>
          <ac:spMkLst>
            <pc:docMk/>
            <pc:sldMk cId="272247007" sldId="2362"/>
            <ac:spMk id="7" creationId="{D2F0BDD5-8336-A78D-5E8F-30BAEEE394FF}"/>
          </ac:spMkLst>
        </pc:spChg>
        <pc:picChg chg="add mod">
          <ac:chgData name="Eva Jandíková" userId="7ef427b1455032d3" providerId="LiveId" clId="{38627F65-A546-4188-A844-DDCF0C45AC7E}" dt="2025-03-31T11:56:48.417" v="97" actId="14100"/>
          <ac:picMkLst>
            <pc:docMk/>
            <pc:sldMk cId="272247007" sldId="2362"/>
            <ac:picMk id="8" creationId="{F89CBBFB-DB5C-E370-CD30-5C6B0E2FDB63}"/>
          </ac:picMkLst>
        </pc:picChg>
      </pc:sldChg>
      <pc:sldChg chg="del">
        <pc:chgData name="Eva Jandíková" userId="7ef427b1455032d3" providerId="LiveId" clId="{38627F65-A546-4188-A844-DDCF0C45AC7E}" dt="2025-04-01T07:23:57.683" v="2303" actId="47"/>
        <pc:sldMkLst>
          <pc:docMk/>
          <pc:sldMk cId="2436438834" sldId="2363"/>
        </pc:sldMkLst>
      </pc:sldChg>
      <pc:sldChg chg="del ord">
        <pc:chgData name="Eva Jandíková" userId="7ef427b1455032d3" providerId="LiveId" clId="{38627F65-A546-4188-A844-DDCF0C45AC7E}" dt="2025-04-01T07:23:57.683" v="2303" actId="47"/>
        <pc:sldMkLst>
          <pc:docMk/>
          <pc:sldMk cId="1479227999" sldId="2364"/>
        </pc:sldMkLst>
      </pc:sldChg>
      <pc:sldChg chg="modSp">
        <pc:chgData name="Eva Jandíková" userId="7ef427b1455032d3" providerId="LiveId" clId="{38627F65-A546-4188-A844-DDCF0C45AC7E}" dt="2025-03-31T12:58:17.076" v="504"/>
        <pc:sldMkLst>
          <pc:docMk/>
          <pc:sldMk cId="911994759" sldId="2380"/>
        </pc:sldMkLst>
      </pc:sldChg>
      <pc:sldChg chg="modSp">
        <pc:chgData name="Eva Jandíková" userId="7ef427b1455032d3" providerId="LiveId" clId="{38627F65-A546-4188-A844-DDCF0C45AC7E}" dt="2025-03-31T12:58:17.076" v="504"/>
        <pc:sldMkLst>
          <pc:docMk/>
          <pc:sldMk cId="2889541042" sldId="2416"/>
        </pc:sldMkLst>
      </pc:sldChg>
      <pc:sldChg chg="modSp">
        <pc:chgData name="Eva Jandíková" userId="7ef427b1455032d3" providerId="LiveId" clId="{38627F65-A546-4188-A844-DDCF0C45AC7E}" dt="2025-03-31T12:58:17.076" v="504"/>
        <pc:sldMkLst>
          <pc:docMk/>
          <pc:sldMk cId="1829663459" sldId="2426"/>
        </pc:sldMkLst>
      </pc:sldChg>
      <pc:sldChg chg="modSp">
        <pc:chgData name="Eva Jandíková" userId="7ef427b1455032d3" providerId="LiveId" clId="{38627F65-A546-4188-A844-DDCF0C45AC7E}" dt="2025-03-31T12:58:17.076" v="504"/>
        <pc:sldMkLst>
          <pc:docMk/>
          <pc:sldMk cId="1942145114" sldId="2427"/>
        </pc:sldMkLst>
      </pc:sldChg>
      <pc:sldChg chg="delSp modSp mod modNotesTx">
        <pc:chgData name="Eva Jandíková" userId="7ef427b1455032d3" providerId="LiveId" clId="{38627F65-A546-4188-A844-DDCF0C45AC7E}" dt="2025-04-01T15:14:21.726" v="2979" actId="14100"/>
        <pc:sldMkLst>
          <pc:docMk/>
          <pc:sldMk cId="1127940214" sldId="2464"/>
        </pc:sldMkLst>
      </pc:sldChg>
      <pc:sldChg chg="addSp delSp modSp del mod modClrScheme chgLayout">
        <pc:chgData name="Eva Jandíková" userId="7ef427b1455032d3" providerId="LiveId" clId="{38627F65-A546-4188-A844-DDCF0C45AC7E}" dt="2025-04-01T15:28:24.649" v="3095" actId="47"/>
        <pc:sldMkLst>
          <pc:docMk/>
          <pc:sldMk cId="313849335" sldId="2474"/>
        </pc:sldMkLst>
      </pc:sldChg>
      <pc:sldChg chg="modSp add mod">
        <pc:chgData name="Eva Jandíková" userId="7ef427b1455032d3" providerId="LiveId" clId="{38627F65-A546-4188-A844-DDCF0C45AC7E}" dt="2025-03-31T12:44:01.739" v="408" actId="20577"/>
        <pc:sldMkLst>
          <pc:docMk/>
          <pc:sldMk cId="2521446380" sldId="2623"/>
        </pc:sldMkLst>
        <pc:spChg chg="mod">
          <ac:chgData name="Eva Jandíková" userId="7ef427b1455032d3" providerId="LiveId" clId="{38627F65-A546-4188-A844-DDCF0C45AC7E}" dt="2025-03-31T12:44:01.739" v="408" actId="20577"/>
          <ac:spMkLst>
            <pc:docMk/>
            <pc:sldMk cId="2521446380" sldId="2623"/>
            <ac:spMk id="2" creationId="{DA3D8C5C-4D74-220D-F71E-4961AC795DC3}"/>
          </ac:spMkLst>
        </pc:spChg>
      </pc:sldChg>
      <pc:sldChg chg="modSp add mod">
        <pc:chgData name="Eva Jandíková" userId="7ef427b1455032d3" providerId="LiveId" clId="{38627F65-A546-4188-A844-DDCF0C45AC7E}" dt="2025-03-31T14:09:31.857" v="1175" actId="5793"/>
        <pc:sldMkLst>
          <pc:docMk/>
          <pc:sldMk cId="2747181982" sldId="2624"/>
        </pc:sldMkLst>
        <pc:spChg chg="mod">
          <ac:chgData name="Eva Jandíková" userId="7ef427b1455032d3" providerId="LiveId" clId="{38627F65-A546-4188-A844-DDCF0C45AC7E}" dt="2025-03-31T14:09:27.782" v="1173" actId="27636"/>
          <ac:spMkLst>
            <pc:docMk/>
            <pc:sldMk cId="2747181982" sldId="2624"/>
            <ac:spMk id="4" creationId="{EEC15546-F8C3-6B2F-B35C-6137520DDEC5}"/>
          </ac:spMkLst>
        </pc:spChg>
        <pc:spChg chg="mod">
          <ac:chgData name="Eva Jandíková" userId="7ef427b1455032d3" providerId="LiveId" clId="{38627F65-A546-4188-A844-DDCF0C45AC7E}" dt="2025-03-31T14:09:31.857" v="1175" actId="5793"/>
          <ac:spMkLst>
            <pc:docMk/>
            <pc:sldMk cId="2747181982" sldId="2624"/>
            <ac:spMk id="5" creationId="{B5A1A882-7B71-28F8-1B1B-85D6BD477696}"/>
          </ac:spMkLst>
        </pc:spChg>
      </pc:sldChg>
      <pc:sldChg chg="addSp delSp modSp add del mod">
        <pc:chgData name="Eva Jandíková" userId="7ef427b1455032d3" providerId="LiveId" clId="{38627F65-A546-4188-A844-DDCF0C45AC7E}" dt="2025-03-31T15:33:24.043" v="1321" actId="47"/>
        <pc:sldMkLst>
          <pc:docMk/>
          <pc:sldMk cId="973110535" sldId="2626"/>
        </pc:sldMkLst>
      </pc:sldChg>
      <pc:sldChg chg="addSp delSp modSp add mod">
        <pc:chgData name="Eva Jandíková" userId="7ef427b1455032d3" providerId="LiveId" clId="{38627F65-A546-4188-A844-DDCF0C45AC7E}" dt="2025-03-31T15:34:59.386" v="1367" actId="478"/>
        <pc:sldMkLst>
          <pc:docMk/>
          <pc:sldMk cId="2772088141" sldId="2629"/>
        </pc:sldMkLst>
        <pc:spChg chg="mod">
          <ac:chgData name="Eva Jandíková" userId="7ef427b1455032d3" providerId="LiveId" clId="{38627F65-A546-4188-A844-DDCF0C45AC7E}" dt="2025-03-31T15:34:27.404" v="1360" actId="20577"/>
          <ac:spMkLst>
            <pc:docMk/>
            <pc:sldMk cId="2772088141" sldId="2629"/>
            <ac:spMk id="6" creationId="{F313593D-9033-ACAD-52E4-5BDDA2171DC8}"/>
          </ac:spMkLst>
        </pc:spChg>
      </pc:sldChg>
      <pc:sldChg chg="modSp add mod">
        <pc:chgData name="Eva Jandíková" userId="7ef427b1455032d3" providerId="LiveId" clId="{38627F65-A546-4188-A844-DDCF0C45AC7E}" dt="2025-03-31T12:58:17.076" v="504"/>
        <pc:sldMkLst>
          <pc:docMk/>
          <pc:sldMk cId="3865636549" sldId="2644"/>
        </pc:sldMkLst>
        <pc:spChg chg="mod">
          <ac:chgData name="Eva Jandíková" userId="7ef427b1455032d3" providerId="LiveId" clId="{38627F65-A546-4188-A844-DDCF0C45AC7E}" dt="2025-03-31T12:37:22.925" v="352" actId="20577"/>
          <ac:spMkLst>
            <pc:docMk/>
            <pc:sldMk cId="3865636549" sldId="2644"/>
            <ac:spMk id="2" creationId="{0B2F11F4-2356-14A9-AFB5-3ECA92F4CA63}"/>
          </ac:spMkLst>
        </pc:spChg>
        <pc:spChg chg="mod">
          <ac:chgData name="Eva Jandíková" userId="7ef427b1455032d3" providerId="LiveId" clId="{38627F65-A546-4188-A844-DDCF0C45AC7E}" dt="2025-03-31T12:58:17.076" v="504"/>
          <ac:spMkLst>
            <pc:docMk/>
            <pc:sldMk cId="3865636549" sldId="2644"/>
            <ac:spMk id="8" creationId="{9DCAFF00-9A69-778E-F710-7CB29569AFAE}"/>
          </ac:spMkLst>
        </pc:spChg>
        <pc:picChg chg="mod">
          <ac:chgData name="Eva Jandíková" userId="7ef427b1455032d3" providerId="LiveId" clId="{38627F65-A546-4188-A844-DDCF0C45AC7E}" dt="2025-03-31T12:43:34.615" v="406" actId="1076"/>
          <ac:picMkLst>
            <pc:docMk/>
            <pc:sldMk cId="3865636549" sldId="2644"/>
            <ac:picMk id="5" creationId="{3D97824E-E202-1B3E-8ABA-E6368648E2F1}"/>
          </ac:picMkLst>
        </pc:picChg>
      </pc:sldChg>
      <pc:sldChg chg="addSp delSp modSp add mod">
        <pc:chgData name="Eva Jandíková" userId="7ef427b1455032d3" providerId="LiveId" clId="{38627F65-A546-4188-A844-DDCF0C45AC7E}" dt="2025-03-31T12:41:58.284" v="360" actId="6549"/>
        <pc:sldMkLst>
          <pc:docMk/>
          <pc:sldMk cId="558784266" sldId="2645"/>
        </pc:sldMkLst>
        <pc:spChg chg="mod">
          <ac:chgData name="Eva Jandíková" userId="7ef427b1455032d3" providerId="LiveId" clId="{38627F65-A546-4188-A844-DDCF0C45AC7E}" dt="2025-03-31T12:41:58.284" v="360" actId="6549"/>
          <ac:spMkLst>
            <pc:docMk/>
            <pc:sldMk cId="558784266" sldId="2645"/>
            <ac:spMk id="2" creationId="{54FDEDAE-945D-5425-8CDF-69B223CACE01}"/>
          </ac:spMkLst>
        </pc:spChg>
        <pc:picChg chg="add mod">
          <ac:chgData name="Eva Jandíková" userId="7ef427b1455032d3" providerId="LiveId" clId="{38627F65-A546-4188-A844-DDCF0C45AC7E}" dt="2025-03-31T12:41:52.357" v="357" actId="14100"/>
          <ac:picMkLst>
            <pc:docMk/>
            <pc:sldMk cId="558784266" sldId="2645"/>
            <ac:picMk id="5" creationId="{0E4A1B6D-5691-15AF-B5A9-9018F62B877C}"/>
          </ac:picMkLst>
        </pc:picChg>
      </pc:sldChg>
      <pc:sldChg chg="addSp delSp modSp add mod modAnim">
        <pc:chgData name="Eva Jandíková" userId="7ef427b1455032d3" providerId="LiveId" clId="{38627F65-A546-4188-A844-DDCF0C45AC7E}" dt="2025-04-01T07:22:17.332" v="2301" actId="208"/>
        <pc:sldMkLst>
          <pc:docMk/>
          <pc:sldMk cId="3041944242" sldId="2646"/>
        </pc:sldMkLst>
        <pc:spChg chg="mod">
          <ac:chgData name="Eva Jandíková" userId="7ef427b1455032d3" providerId="LiveId" clId="{38627F65-A546-4188-A844-DDCF0C45AC7E}" dt="2025-03-31T13:25:52.925" v="757"/>
          <ac:spMkLst>
            <pc:docMk/>
            <pc:sldMk cId="3041944242" sldId="2646"/>
            <ac:spMk id="2" creationId="{C3AA77B6-4F66-99C5-25A2-EF7D8BD9E62E}"/>
          </ac:spMkLst>
        </pc:spChg>
        <pc:spChg chg="mod">
          <ac:chgData name="Eva Jandíková" userId="7ef427b1455032d3" providerId="LiveId" clId="{38627F65-A546-4188-A844-DDCF0C45AC7E}" dt="2025-03-31T13:19:14.615" v="756" actId="6549"/>
          <ac:spMkLst>
            <pc:docMk/>
            <pc:sldMk cId="3041944242" sldId="2646"/>
            <ac:spMk id="8" creationId="{D995311F-1840-37EC-E4C6-F8C1B093BFB6}"/>
          </ac:spMkLst>
        </pc:spChg>
        <pc:picChg chg="add mod">
          <ac:chgData name="Eva Jandíková" userId="7ef427b1455032d3" providerId="LiveId" clId="{38627F65-A546-4188-A844-DDCF0C45AC7E}" dt="2025-04-01T07:22:17.332" v="2301" actId="208"/>
          <ac:picMkLst>
            <pc:docMk/>
            <pc:sldMk cId="3041944242" sldId="2646"/>
            <ac:picMk id="5" creationId="{ADD18C0A-4403-8541-027F-E8244064B51C}"/>
          </ac:picMkLst>
        </pc:picChg>
        <pc:picChg chg="add mod modCrop">
          <ac:chgData name="Eva Jandíková" userId="7ef427b1455032d3" providerId="LiveId" clId="{38627F65-A546-4188-A844-DDCF0C45AC7E}" dt="2025-03-31T13:28:57.230" v="768" actId="732"/>
          <ac:picMkLst>
            <pc:docMk/>
            <pc:sldMk cId="3041944242" sldId="2646"/>
            <ac:picMk id="10" creationId="{143DDABE-54BB-9B8B-312B-569A69D6518B}"/>
          </ac:picMkLst>
        </pc:picChg>
      </pc:sldChg>
      <pc:sldChg chg="modSp add mod">
        <pc:chgData name="Eva Jandíková" userId="7ef427b1455032d3" providerId="LiveId" clId="{38627F65-A546-4188-A844-DDCF0C45AC7E}" dt="2025-03-31T13:25:56.873" v="758"/>
        <pc:sldMkLst>
          <pc:docMk/>
          <pc:sldMk cId="3475492607" sldId="2647"/>
        </pc:sldMkLst>
        <pc:spChg chg="mod">
          <ac:chgData name="Eva Jandíková" userId="7ef427b1455032d3" providerId="LiveId" clId="{38627F65-A546-4188-A844-DDCF0C45AC7E}" dt="2025-03-31T13:25:56.873" v="758"/>
          <ac:spMkLst>
            <pc:docMk/>
            <pc:sldMk cId="3475492607" sldId="2647"/>
            <ac:spMk id="2" creationId="{4D1A6A5A-717E-45E0-4FB7-35A3DFC51450}"/>
          </ac:spMkLst>
        </pc:spChg>
      </pc:sldChg>
      <pc:sldChg chg="modSp add del mod">
        <pc:chgData name="Eva Jandíková" userId="7ef427b1455032d3" providerId="LiveId" clId="{38627F65-A546-4188-A844-DDCF0C45AC7E}" dt="2025-03-31T15:29:12.915" v="1303" actId="47"/>
        <pc:sldMkLst>
          <pc:docMk/>
          <pc:sldMk cId="3431838322" sldId="2648"/>
        </pc:sldMkLst>
      </pc:sldChg>
      <pc:sldChg chg="addSp modSp mod">
        <pc:chgData name="Eva Jandíková" userId="7ef427b1455032d3" providerId="LiveId" clId="{38627F65-A546-4188-A844-DDCF0C45AC7E}" dt="2025-04-01T11:38:06.173" v="2358" actId="20577"/>
        <pc:sldMkLst>
          <pc:docMk/>
          <pc:sldMk cId="1319229152" sldId="2660"/>
        </pc:sldMkLst>
      </pc:sldChg>
      <pc:sldChg chg="modSp mod">
        <pc:chgData name="Eva Jandíková" userId="7ef427b1455032d3" providerId="LiveId" clId="{38627F65-A546-4188-A844-DDCF0C45AC7E}" dt="2025-03-24T10:16:04.868" v="0"/>
        <pc:sldMkLst>
          <pc:docMk/>
          <pc:sldMk cId="3925041002" sldId="2661"/>
        </pc:sldMkLst>
      </pc:sldChg>
      <pc:sldChg chg="modSp mod">
        <pc:chgData name="Eva Jandíková" userId="7ef427b1455032d3" providerId="LiveId" clId="{38627F65-A546-4188-A844-DDCF0C45AC7E}" dt="2025-03-24T12:38:32.440" v="6"/>
        <pc:sldMkLst>
          <pc:docMk/>
          <pc:sldMk cId="3276733177" sldId="2662"/>
        </pc:sldMkLst>
      </pc:sldChg>
      <pc:sldChg chg="addSp delSp modSp mod">
        <pc:chgData name="Eva Jandíková" userId="7ef427b1455032d3" providerId="LiveId" clId="{38627F65-A546-4188-A844-DDCF0C45AC7E}" dt="2025-04-01T16:24:20.449" v="4580" actId="113"/>
        <pc:sldMkLst>
          <pc:docMk/>
          <pc:sldMk cId="889686527" sldId="2664"/>
        </pc:sldMkLst>
      </pc:sldChg>
      <pc:sldChg chg="modSp del mod modNotesTx">
        <pc:chgData name="Eva Jandíková" userId="7ef427b1455032d3" providerId="LiveId" clId="{38627F65-A546-4188-A844-DDCF0C45AC7E}" dt="2025-04-01T15:42:11.659" v="3570" actId="47"/>
        <pc:sldMkLst>
          <pc:docMk/>
          <pc:sldMk cId="2809898617" sldId="2665"/>
        </pc:sldMkLst>
      </pc:sldChg>
      <pc:sldChg chg="del">
        <pc:chgData name="Eva Jandíková" userId="7ef427b1455032d3" providerId="LiveId" clId="{38627F65-A546-4188-A844-DDCF0C45AC7E}" dt="2025-04-01T17:22:08.202" v="6159" actId="47"/>
        <pc:sldMkLst>
          <pc:docMk/>
          <pc:sldMk cId="4281714141" sldId="2666"/>
        </pc:sldMkLst>
      </pc:sldChg>
      <pc:sldChg chg="delSp del mod">
        <pc:chgData name="Eva Jandíková" userId="7ef427b1455032d3" providerId="LiveId" clId="{38627F65-A546-4188-A844-DDCF0C45AC7E}" dt="2025-03-31T13:15:13.964" v="745" actId="47"/>
        <pc:sldMkLst>
          <pc:docMk/>
          <pc:sldMk cId="2852055139" sldId="2667"/>
        </pc:sldMkLst>
      </pc:sldChg>
      <pc:sldChg chg="delSp modSp add del mod">
        <pc:chgData name="Eva Jandíková" userId="7ef427b1455032d3" providerId="LiveId" clId="{38627F65-A546-4188-A844-DDCF0C45AC7E}" dt="2025-04-01T15:43:32.889" v="3598" actId="47"/>
        <pc:sldMkLst>
          <pc:docMk/>
          <pc:sldMk cId="3261225500" sldId="2670"/>
        </pc:sldMkLst>
      </pc:sldChg>
      <pc:sldChg chg="addSp delSp modSp new mod modClrScheme chgLayout">
        <pc:chgData name="Eva Jandíková" userId="7ef427b1455032d3" providerId="LiveId" clId="{38627F65-A546-4188-A844-DDCF0C45AC7E}" dt="2025-03-31T12:22:56.261" v="272" actId="14100"/>
        <pc:sldMkLst>
          <pc:docMk/>
          <pc:sldMk cId="1320173252" sldId="2837"/>
        </pc:sldMkLst>
        <pc:spChg chg="mod ord">
          <ac:chgData name="Eva Jandíková" userId="7ef427b1455032d3" providerId="LiveId" clId="{38627F65-A546-4188-A844-DDCF0C45AC7E}" dt="2025-03-31T11:58:14.824" v="144"/>
          <ac:spMkLst>
            <pc:docMk/>
            <pc:sldMk cId="1320173252" sldId="2837"/>
            <ac:spMk id="2" creationId="{5DAC331C-2C79-E458-EA52-00610106824F}"/>
          </ac:spMkLst>
        </pc:spChg>
        <pc:spChg chg="mod ord">
          <ac:chgData name="Eva Jandíková" userId="7ef427b1455032d3" providerId="LiveId" clId="{38627F65-A546-4188-A844-DDCF0C45AC7E}" dt="2025-03-31T11:57:59.263" v="142" actId="700"/>
          <ac:spMkLst>
            <pc:docMk/>
            <pc:sldMk cId="1320173252" sldId="2837"/>
            <ac:spMk id="3" creationId="{A1211F4F-A57B-8A55-F637-964CC9A3AC51}"/>
          </ac:spMkLst>
        </pc:spChg>
        <pc:spChg chg="add mod ord">
          <ac:chgData name="Eva Jandíková" userId="7ef427b1455032d3" providerId="LiveId" clId="{38627F65-A546-4188-A844-DDCF0C45AC7E}" dt="2025-03-31T11:58:18.873" v="145"/>
          <ac:spMkLst>
            <pc:docMk/>
            <pc:sldMk cId="1320173252" sldId="2837"/>
            <ac:spMk id="7" creationId="{3A2D91A2-F46F-FE59-AE21-4731364579EE}"/>
          </ac:spMkLst>
        </pc:spChg>
        <pc:spChg chg="add mod ord">
          <ac:chgData name="Eva Jandíková" userId="7ef427b1455032d3" providerId="LiveId" clId="{38627F65-A546-4188-A844-DDCF0C45AC7E}" dt="2025-03-31T12:00:05.690" v="175" actId="207"/>
          <ac:spMkLst>
            <pc:docMk/>
            <pc:sldMk cId="1320173252" sldId="2837"/>
            <ac:spMk id="8" creationId="{552E131D-776D-B6CF-9E57-3A9796234B61}"/>
          </ac:spMkLst>
        </pc:spChg>
        <pc:picChg chg="add mod">
          <ac:chgData name="Eva Jandíková" userId="7ef427b1455032d3" providerId="LiveId" clId="{38627F65-A546-4188-A844-DDCF0C45AC7E}" dt="2025-03-31T12:22:56.261" v="272" actId="14100"/>
          <ac:picMkLst>
            <pc:docMk/>
            <pc:sldMk cId="1320173252" sldId="2837"/>
            <ac:picMk id="11" creationId="{6028F30D-B86B-A636-B331-932E3D3C2A36}"/>
          </ac:picMkLst>
        </pc:picChg>
      </pc:sldChg>
      <pc:sldChg chg="addSp delSp modSp new mod">
        <pc:chgData name="Eva Jandíková" userId="7ef427b1455032d3" providerId="LiveId" clId="{38627F65-A546-4188-A844-DDCF0C45AC7E}" dt="2025-03-31T12:23:20.840" v="275" actId="14100"/>
        <pc:sldMkLst>
          <pc:docMk/>
          <pc:sldMk cId="820150560" sldId="2838"/>
        </pc:sldMkLst>
        <pc:spChg chg="mod">
          <ac:chgData name="Eva Jandíková" userId="7ef427b1455032d3" providerId="LiveId" clId="{38627F65-A546-4188-A844-DDCF0C45AC7E}" dt="2025-03-31T12:04:04.221" v="178"/>
          <ac:spMkLst>
            <pc:docMk/>
            <pc:sldMk cId="820150560" sldId="2838"/>
            <ac:spMk id="2" creationId="{1D2EE0C5-1BDC-ABB8-6058-009BBA30339D}"/>
          </ac:spMkLst>
        </pc:spChg>
        <pc:spChg chg="mod">
          <ac:chgData name="Eva Jandíková" userId="7ef427b1455032d3" providerId="LiveId" clId="{38627F65-A546-4188-A844-DDCF0C45AC7E}" dt="2025-03-31T12:23:20.840" v="275" actId="14100"/>
          <ac:spMkLst>
            <pc:docMk/>
            <pc:sldMk cId="820150560" sldId="2838"/>
            <ac:spMk id="4" creationId="{9FB753B1-3EA2-CF49-6265-29C2F774FD26}"/>
          </ac:spMkLst>
        </pc:spChg>
        <pc:spChg chg="mod">
          <ac:chgData name="Eva Jandíková" userId="7ef427b1455032d3" providerId="LiveId" clId="{38627F65-A546-4188-A844-DDCF0C45AC7E}" dt="2025-03-31T12:04:34.323" v="190"/>
          <ac:spMkLst>
            <pc:docMk/>
            <pc:sldMk cId="820150560" sldId="2838"/>
            <ac:spMk id="5" creationId="{6090A68C-B61C-0DB8-77BF-E5C8C316A67F}"/>
          </ac:spMkLst>
        </pc:spChg>
        <pc:picChg chg="add mod">
          <ac:chgData name="Eva Jandíková" userId="7ef427b1455032d3" providerId="LiveId" clId="{38627F65-A546-4188-A844-DDCF0C45AC7E}" dt="2025-03-31T12:23:12.332" v="273" actId="14100"/>
          <ac:picMkLst>
            <pc:docMk/>
            <pc:sldMk cId="820150560" sldId="2838"/>
            <ac:picMk id="8" creationId="{E83D3163-2445-1622-4757-654D51A3DB2D}"/>
          </ac:picMkLst>
        </pc:picChg>
      </pc:sldChg>
      <pc:sldChg chg="addSp delSp modSp add mod modClrScheme chgLayout">
        <pc:chgData name="Eva Jandíková" userId="7ef427b1455032d3" providerId="LiveId" clId="{38627F65-A546-4188-A844-DDCF0C45AC7E}" dt="2025-03-31T12:33:55.082" v="323" actId="14100"/>
        <pc:sldMkLst>
          <pc:docMk/>
          <pc:sldMk cId="3589250780" sldId="2839"/>
        </pc:sldMkLst>
        <pc:spChg chg="mod ord">
          <ac:chgData name="Eva Jandíková" userId="7ef427b1455032d3" providerId="LiveId" clId="{38627F65-A546-4188-A844-DDCF0C45AC7E}" dt="2025-03-31T12:30:23.678" v="294" actId="700"/>
          <ac:spMkLst>
            <pc:docMk/>
            <pc:sldMk cId="3589250780" sldId="2839"/>
            <ac:spMk id="2" creationId="{2BE46F51-F187-96BE-9582-87E7EE2F07B2}"/>
          </ac:spMkLst>
        </pc:spChg>
        <pc:spChg chg="mod ord">
          <ac:chgData name="Eva Jandíková" userId="7ef427b1455032d3" providerId="LiveId" clId="{38627F65-A546-4188-A844-DDCF0C45AC7E}" dt="2025-03-31T12:30:23.678" v="294" actId="700"/>
          <ac:spMkLst>
            <pc:docMk/>
            <pc:sldMk cId="3589250780" sldId="2839"/>
            <ac:spMk id="3" creationId="{C27142E1-A2E3-8BE8-704C-654DD7591B36}"/>
          </ac:spMkLst>
        </pc:spChg>
        <pc:spChg chg="mod ord">
          <ac:chgData name="Eva Jandíková" userId="7ef427b1455032d3" providerId="LiveId" clId="{38627F65-A546-4188-A844-DDCF0C45AC7E}" dt="2025-03-31T12:30:23.678" v="294" actId="700"/>
          <ac:spMkLst>
            <pc:docMk/>
            <pc:sldMk cId="3589250780" sldId="2839"/>
            <ac:spMk id="5" creationId="{11EE474A-0FF0-9AFF-C389-0AFD0C957CF6}"/>
          </ac:spMkLst>
        </pc:spChg>
        <pc:spChg chg="add mod ord">
          <ac:chgData name="Eva Jandíková" userId="7ef427b1455032d3" providerId="LiveId" clId="{38627F65-A546-4188-A844-DDCF0C45AC7E}" dt="2025-03-31T12:31:50.780" v="309" actId="20577"/>
          <ac:spMkLst>
            <pc:docMk/>
            <pc:sldMk cId="3589250780" sldId="2839"/>
            <ac:spMk id="7" creationId="{BB2CA84C-D396-3ADC-401C-39A972BFF1B9}"/>
          </ac:spMkLst>
        </pc:spChg>
        <pc:spChg chg="add mod ord">
          <ac:chgData name="Eva Jandíková" userId="7ef427b1455032d3" providerId="LiveId" clId="{38627F65-A546-4188-A844-DDCF0C45AC7E}" dt="2025-03-31T12:31:22.085" v="305" actId="255"/>
          <ac:spMkLst>
            <pc:docMk/>
            <pc:sldMk cId="3589250780" sldId="2839"/>
            <ac:spMk id="8" creationId="{77F8581C-D0FD-9473-313A-1235AEB71F05}"/>
          </ac:spMkLst>
        </pc:spChg>
        <pc:picChg chg="add mod">
          <ac:chgData name="Eva Jandíková" userId="7ef427b1455032d3" providerId="LiveId" clId="{38627F65-A546-4188-A844-DDCF0C45AC7E}" dt="2025-03-31T12:33:37.651" v="319" actId="1076"/>
          <ac:picMkLst>
            <pc:docMk/>
            <pc:sldMk cId="3589250780" sldId="2839"/>
            <ac:picMk id="11" creationId="{5EA0DC83-24CA-564A-6A8C-BFB93C69AE18}"/>
          </ac:picMkLst>
        </pc:picChg>
        <pc:picChg chg="add mod">
          <ac:chgData name="Eva Jandíková" userId="7ef427b1455032d3" providerId="LiveId" clId="{38627F65-A546-4188-A844-DDCF0C45AC7E}" dt="2025-03-31T12:32:03.301" v="312" actId="14100"/>
          <ac:picMkLst>
            <pc:docMk/>
            <pc:sldMk cId="3589250780" sldId="2839"/>
            <ac:picMk id="12" creationId="{86BA52DC-FC45-A7C9-F041-8F9D4CB54C73}"/>
          </ac:picMkLst>
        </pc:picChg>
        <pc:picChg chg="add mod">
          <ac:chgData name="Eva Jandíková" userId="7ef427b1455032d3" providerId="LiveId" clId="{38627F65-A546-4188-A844-DDCF0C45AC7E}" dt="2025-03-31T12:33:55.082" v="323" actId="14100"/>
          <ac:picMkLst>
            <pc:docMk/>
            <pc:sldMk cId="3589250780" sldId="2839"/>
            <ac:picMk id="14" creationId="{CD8B1243-50D6-FCCC-E018-090344A8B8D6}"/>
          </ac:picMkLst>
        </pc:picChg>
      </pc:sldChg>
      <pc:sldChg chg="add del">
        <pc:chgData name="Eva Jandíková" userId="7ef427b1455032d3" providerId="LiveId" clId="{38627F65-A546-4188-A844-DDCF0C45AC7E}" dt="2025-03-31T13:15:28.496" v="746" actId="47"/>
        <pc:sldMkLst>
          <pc:docMk/>
          <pc:sldMk cId="847501654" sldId="2840"/>
        </pc:sldMkLst>
      </pc:sldChg>
      <pc:sldChg chg="add del">
        <pc:chgData name="Eva Jandíková" userId="7ef427b1455032d3" providerId="LiveId" clId="{38627F65-A546-4188-A844-DDCF0C45AC7E}" dt="2025-03-31T12:33:15.465" v="314"/>
        <pc:sldMkLst>
          <pc:docMk/>
          <pc:sldMk cId="3267950057" sldId="2840"/>
        </pc:sldMkLst>
      </pc:sldChg>
      <pc:sldChg chg="addSp delSp modSp new del mod modClrScheme chgLayout">
        <pc:chgData name="Eva Jandíková" userId="7ef427b1455032d3" providerId="LiveId" clId="{38627F65-A546-4188-A844-DDCF0C45AC7E}" dt="2025-03-31T12:42:03.420" v="361" actId="47"/>
        <pc:sldMkLst>
          <pc:docMk/>
          <pc:sldMk cId="3613853294" sldId="2841"/>
        </pc:sldMkLst>
      </pc:sldChg>
      <pc:sldChg chg="addSp delSp modSp add mod modAnim">
        <pc:chgData name="Eva Jandíková" userId="7ef427b1455032d3" providerId="LiveId" clId="{38627F65-A546-4188-A844-DDCF0C45AC7E}" dt="2025-03-31T13:11:14.354" v="686" actId="20577"/>
        <pc:sldMkLst>
          <pc:docMk/>
          <pc:sldMk cId="1741603991" sldId="2842"/>
        </pc:sldMkLst>
        <pc:spChg chg="mod">
          <ac:chgData name="Eva Jandíková" userId="7ef427b1455032d3" providerId="LiveId" clId="{38627F65-A546-4188-A844-DDCF0C45AC7E}" dt="2025-03-31T13:05:05.189" v="659" actId="20577"/>
          <ac:spMkLst>
            <pc:docMk/>
            <pc:sldMk cId="1741603991" sldId="2842"/>
            <ac:spMk id="2" creationId="{7D7212F3-1A50-E8B6-71C1-2E755073452C}"/>
          </ac:spMkLst>
        </pc:spChg>
        <pc:spChg chg="mod">
          <ac:chgData name="Eva Jandíková" userId="7ef427b1455032d3" providerId="LiveId" clId="{38627F65-A546-4188-A844-DDCF0C45AC7E}" dt="2025-03-31T13:11:14.354" v="686" actId="20577"/>
          <ac:spMkLst>
            <pc:docMk/>
            <pc:sldMk cId="1741603991" sldId="2842"/>
            <ac:spMk id="6" creationId="{7C7FD07B-FB56-1593-9F8F-C64A3ABE75C6}"/>
          </ac:spMkLst>
        </pc:spChg>
        <pc:spChg chg="mod">
          <ac:chgData name="Eva Jandíková" userId="7ef427b1455032d3" providerId="LiveId" clId="{38627F65-A546-4188-A844-DDCF0C45AC7E}" dt="2025-03-31T13:04:50.810" v="656" actId="20577"/>
          <ac:spMkLst>
            <pc:docMk/>
            <pc:sldMk cId="1741603991" sldId="2842"/>
            <ac:spMk id="10" creationId="{4ED23182-E336-DE79-DDE7-C1F7C0F12CDF}"/>
          </ac:spMkLst>
        </pc:spChg>
        <pc:picChg chg="add mod">
          <ac:chgData name="Eva Jandíková" userId="7ef427b1455032d3" providerId="LiveId" clId="{38627F65-A546-4188-A844-DDCF0C45AC7E}" dt="2025-03-31T13:07:38.704" v="664" actId="14100"/>
          <ac:picMkLst>
            <pc:docMk/>
            <pc:sldMk cId="1741603991" sldId="2842"/>
            <ac:picMk id="4" creationId="{4D577618-EC9E-8BE9-750A-571EFB1A4572}"/>
          </ac:picMkLst>
        </pc:picChg>
        <pc:picChg chg="add mod">
          <ac:chgData name="Eva Jandíková" userId="7ef427b1455032d3" providerId="LiveId" clId="{38627F65-A546-4188-A844-DDCF0C45AC7E}" dt="2025-03-31T13:10:49.843" v="674" actId="1076"/>
          <ac:picMkLst>
            <pc:docMk/>
            <pc:sldMk cId="1741603991" sldId="2842"/>
            <ac:picMk id="13" creationId="{DBCECC01-DF9E-D5E9-02D2-CFE941ECF48E}"/>
          </ac:picMkLst>
        </pc:picChg>
      </pc:sldChg>
      <pc:sldChg chg="addSp modSp add mod">
        <pc:chgData name="Eva Jandíková" userId="7ef427b1455032d3" providerId="LiveId" clId="{38627F65-A546-4188-A844-DDCF0C45AC7E}" dt="2025-03-31T13:11:24.904" v="687" actId="20577"/>
        <pc:sldMkLst>
          <pc:docMk/>
          <pc:sldMk cId="3839428825" sldId="2843"/>
        </pc:sldMkLst>
        <pc:spChg chg="mod">
          <ac:chgData name="Eva Jandíková" userId="7ef427b1455032d3" providerId="LiveId" clId="{38627F65-A546-4188-A844-DDCF0C45AC7E}" dt="2025-03-31T13:11:24.904" v="687" actId="20577"/>
          <ac:spMkLst>
            <pc:docMk/>
            <pc:sldMk cId="3839428825" sldId="2843"/>
            <ac:spMk id="2" creationId="{7D553144-366E-A390-43AD-E5FD97DF8BD5}"/>
          </ac:spMkLst>
        </pc:spChg>
        <pc:spChg chg="mod">
          <ac:chgData name="Eva Jandíková" userId="7ef427b1455032d3" providerId="LiveId" clId="{38627F65-A546-4188-A844-DDCF0C45AC7E}" dt="2025-03-31T12:58:09.387" v="503" actId="255"/>
          <ac:spMkLst>
            <pc:docMk/>
            <pc:sldMk cId="3839428825" sldId="2843"/>
            <ac:spMk id="8" creationId="{40EC6F17-DF12-5883-A32C-9D1F8C46CD26}"/>
          </ac:spMkLst>
        </pc:spChg>
        <pc:picChg chg="add mod">
          <ac:chgData name="Eva Jandíková" userId="7ef427b1455032d3" providerId="LiveId" clId="{38627F65-A546-4188-A844-DDCF0C45AC7E}" dt="2025-03-31T12:57:58.408" v="501" actId="1076"/>
          <ac:picMkLst>
            <pc:docMk/>
            <pc:sldMk cId="3839428825" sldId="2843"/>
            <ac:picMk id="5" creationId="{FFC8C29D-E789-46D3-507C-2239B84CF6C5}"/>
          </ac:picMkLst>
        </pc:picChg>
      </pc:sldChg>
      <pc:sldChg chg="addSp delSp modSp add del mod modClrScheme delAnim chgLayout">
        <pc:chgData name="Eva Jandíková" userId="7ef427b1455032d3" providerId="LiveId" clId="{38627F65-A546-4188-A844-DDCF0C45AC7E}" dt="2025-03-31T12:57:40.082" v="500" actId="47"/>
        <pc:sldMkLst>
          <pc:docMk/>
          <pc:sldMk cId="4100251624" sldId="2844"/>
        </pc:sldMkLst>
      </pc:sldChg>
      <pc:sldChg chg="addSp delSp modSp new mod modClrScheme chgLayout">
        <pc:chgData name="Eva Jandíková" userId="7ef427b1455032d3" providerId="LiveId" clId="{38627F65-A546-4188-A844-DDCF0C45AC7E}" dt="2025-03-31T12:55:54.585" v="452"/>
        <pc:sldMkLst>
          <pc:docMk/>
          <pc:sldMk cId="1435948970" sldId="2845"/>
        </pc:sldMkLst>
        <pc:spChg chg="mod ord">
          <ac:chgData name="Eva Jandíková" userId="7ef427b1455032d3" providerId="LiveId" clId="{38627F65-A546-4188-A844-DDCF0C45AC7E}" dt="2025-03-31T12:55:38.700" v="448" actId="20577"/>
          <ac:spMkLst>
            <pc:docMk/>
            <pc:sldMk cId="1435948970" sldId="2845"/>
            <ac:spMk id="2" creationId="{01A18AD7-3C76-4BB1-63B4-FCE9494DB6C9}"/>
          </ac:spMkLst>
        </pc:spChg>
        <pc:spChg chg="mod ord">
          <ac:chgData name="Eva Jandíková" userId="7ef427b1455032d3" providerId="LiveId" clId="{38627F65-A546-4188-A844-DDCF0C45AC7E}" dt="2025-03-31T12:55:30.302" v="446" actId="700"/>
          <ac:spMkLst>
            <pc:docMk/>
            <pc:sldMk cId="1435948970" sldId="2845"/>
            <ac:spMk id="3" creationId="{A1B3AADC-9567-3F62-AE5B-760F634AB385}"/>
          </ac:spMkLst>
        </pc:spChg>
        <pc:spChg chg="add mod ord">
          <ac:chgData name="Eva Jandíková" userId="7ef427b1455032d3" providerId="LiveId" clId="{38627F65-A546-4188-A844-DDCF0C45AC7E}" dt="2025-03-31T12:55:54.585" v="452"/>
          <ac:spMkLst>
            <pc:docMk/>
            <pc:sldMk cId="1435948970" sldId="2845"/>
            <ac:spMk id="6" creationId="{87A61EF1-9AA8-70B9-ADB7-EF0FF4F8F041}"/>
          </ac:spMkLst>
        </pc:spChg>
        <pc:spChg chg="add mod ord">
          <ac:chgData name="Eva Jandíková" userId="7ef427b1455032d3" providerId="LiveId" clId="{38627F65-A546-4188-A844-DDCF0C45AC7E}" dt="2025-03-31T12:55:30.302" v="446" actId="700"/>
          <ac:spMkLst>
            <pc:docMk/>
            <pc:sldMk cId="1435948970" sldId="2845"/>
            <ac:spMk id="7" creationId="{AE4E9C1B-FEB6-4DA7-2475-4E3890D3B6DE}"/>
          </ac:spMkLst>
        </pc:spChg>
      </pc:sldChg>
      <pc:sldChg chg="modSp add del mod">
        <pc:chgData name="Eva Jandíková" userId="7ef427b1455032d3" providerId="LiveId" clId="{38627F65-A546-4188-A844-DDCF0C45AC7E}" dt="2025-03-31T13:11:06.401" v="676" actId="47"/>
        <pc:sldMkLst>
          <pc:docMk/>
          <pc:sldMk cId="2118270602" sldId="2846"/>
        </pc:sldMkLst>
      </pc:sldChg>
      <pc:sldChg chg="addSp modSp new mod">
        <pc:chgData name="Eva Jandíková" userId="7ef427b1455032d3" providerId="LiveId" clId="{38627F65-A546-4188-A844-DDCF0C45AC7E}" dt="2025-03-31T13:15:00.016" v="743" actId="14100"/>
        <pc:sldMkLst>
          <pc:docMk/>
          <pc:sldMk cId="3113907652" sldId="2846"/>
        </pc:sldMkLst>
        <pc:spChg chg="mod">
          <ac:chgData name="Eva Jandíková" userId="7ef427b1455032d3" providerId="LiveId" clId="{38627F65-A546-4188-A844-DDCF0C45AC7E}" dt="2025-03-31T13:14:48.698" v="740"/>
          <ac:spMkLst>
            <pc:docMk/>
            <pc:sldMk cId="3113907652" sldId="2846"/>
            <ac:spMk id="2" creationId="{049428A6-1002-B918-8055-D67F61D65DE4}"/>
          </ac:spMkLst>
        </pc:spChg>
        <pc:spChg chg="mod">
          <ac:chgData name="Eva Jandíková" userId="7ef427b1455032d3" providerId="LiveId" clId="{38627F65-A546-4188-A844-DDCF0C45AC7E}" dt="2025-03-31T13:14:41.349" v="739"/>
          <ac:spMkLst>
            <pc:docMk/>
            <pc:sldMk cId="3113907652" sldId="2846"/>
            <ac:spMk id="5" creationId="{60FD5544-A600-C130-B026-EB440DB14B0F}"/>
          </ac:spMkLst>
        </pc:spChg>
      </pc:sldChg>
      <pc:sldChg chg="addSp delSp modSp new mod modClrScheme chgLayout">
        <pc:chgData name="Eva Jandíková" userId="7ef427b1455032d3" providerId="LiveId" clId="{38627F65-A546-4188-A844-DDCF0C45AC7E}" dt="2025-03-31T14:34:43.721" v="1235" actId="6549"/>
        <pc:sldMkLst>
          <pc:docMk/>
          <pc:sldMk cId="259396473" sldId="2847"/>
        </pc:sldMkLst>
        <pc:spChg chg="mod ord">
          <ac:chgData name="Eva Jandíková" userId="7ef427b1455032d3" providerId="LiveId" clId="{38627F65-A546-4188-A844-DDCF0C45AC7E}" dt="2025-03-31T13:29:28.344" v="771"/>
          <ac:spMkLst>
            <pc:docMk/>
            <pc:sldMk cId="259396473" sldId="2847"/>
            <ac:spMk id="2" creationId="{E0CFFD71-493E-C40E-A2CC-C3C9C7F5B04A}"/>
          </ac:spMkLst>
        </pc:spChg>
        <pc:spChg chg="mod ord">
          <ac:chgData name="Eva Jandíková" userId="7ef427b1455032d3" providerId="LiveId" clId="{38627F65-A546-4188-A844-DDCF0C45AC7E}" dt="2025-03-31T13:29:21.244" v="770" actId="700"/>
          <ac:spMkLst>
            <pc:docMk/>
            <pc:sldMk cId="259396473" sldId="2847"/>
            <ac:spMk id="3" creationId="{C8BBE46C-4590-2447-FBCB-87984D7FBD1E}"/>
          </ac:spMkLst>
        </pc:spChg>
        <pc:spChg chg="add mod">
          <ac:chgData name="Eva Jandíková" userId="7ef427b1455032d3" providerId="LiveId" clId="{38627F65-A546-4188-A844-DDCF0C45AC7E}" dt="2025-03-31T14:05:51.920" v="1156" actId="1076"/>
          <ac:spMkLst>
            <pc:docMk/>
            <pc:sldMk cId="259396473" sldId="2847"/>
            <ac:spMk id="4" creationId="{6F0D8C3C-7A54-25A3-B5B7-1D381116C5FC}"/>
          </ac:spMkLst>
        </pc:spChg>
        <pc:spChg chg="add mod ord">
          <ac:chgData name="Eva Jandíková" userId="7ef427b1455032d3" providerId="LiveId" clId="{38627F65-A546-4188-A844-DDCF0C45AC7E}" dt="2025-03-31T13:29:34.782" v="773" actId="20577"/>
          <ac:spMkLst>
            <pc:docMk/>
            <pc:sldMk cId="259396473" sldId="2847"/>
            <ac:spMk id="6" creationId="{9F563A97-4EEC-954F-0405-3C292B71E65A}"/>
          </ac:spMkLst>
        </pc:spChg>
        <pc:spChg chg="add mod ord">
          <ac:chgData name="Eva Jandíková" userId="7ef427b1455032d3" providerId="LiveId" clId="{38627F65-A546-4188-A844-DDCF0C45AC7E}" dt="2025-03-31T14:34:43.721" v="1235" actId="6549"/>
          <ac:spMkLst>
            <pc:docMk/>
            <pc:sldMk cId="259396473" sldId="2847"/>
            <ac:spMk id="8" creationId="{CEFF48B6-4E7F-8809-9DD6-3CBFA9C33356}"/>
          </ac:spMkLst>
        </pc:spChg>
        <pc:picChg chg="add mod">
          <ac:chgData name="Eva Jandíková" userId="7ef427b1455032d3" providerId="LiveId" clId="{38627F65-A546-4188-A844-DDCF0C45AC7E}" dt="2025-03-31T13:45:09.172" v="934" actId="14100"/>
          <ac:picMkLst>
            <pc:docMk/>
            <pc:sldMk cId="259396473" sldId="2847"/>
            <ac:picMk id="12" creationId="{CFEDBB8D-6DD6-C435-FBDD-9EFD57E722D3}"/>
          </ac:picMkLst>
        </pc:picChg>
      </pc:sldChg>
      <pc:sldChg chg="addSp delSp modSp new mod modClrScheme chgLayout">
        <pc:chgData name="Eva Jandíková" userId="7ef427b1455032d3" providerId="LiveId" clId="{38627F65-A546-4188-A844-DDCF0C45AC7E}" dt="2025-03-31T14:04:57.612" v="1148" actId="14100"/>
        <pc:sldMkLst>
          <pc:docMk/>
          <pc:sldMk cId="2061211210" sldId="2849"/>
        </pc:sldMkLst>
        <pc:spChg chg="mod ord">
          <ac:chgData name="Eva Jandíková" userId="7ef427b1455032d3" providerId="LiveId" clId="{38627F65-A546-4188-A844-DDCF0C45AC7E}" dt="2025-03-31T14:04:16.740" v="1097"/>
          <ac:spMkLst>
            <pc:docMk/>
            <pc:sldMk cId="2061211210" sldId="2849"/>
            <ac:spMk id="2" creationId="{A3E04CB2-77C9-B5B9-B721-60F7315C0A35}"/>
          </ac:spMkLst>
        </pc:spChg>
        <pc:spChg chg="mod ord">
          <ac:chgData name="Eva Jandíková" userId="7ef427b1455032d3" providerId="LiveId" clId="{38627F65-A546-4188-A844-DDCF0C45AC7E}" dt="2025-03-31T14:04:08.460" v="1096" actId="700"/>
          <ac:spMkLst>
            <pc:docMk/>
            <pc:sldMk cId="2061211210" sldId="2849"/>
            <ac:spMk id="3" creationId="{8AB382CB-B737-6F7A-8210-16F3046BD3E4}"/>
          </ac:spMkLst>
        </pc:spChg>
        <pc:spChg chg="add mod ord">
          <ac:chgData name="Eva Jandíková" userId="7ef427b1455032d3" providerId="LiveId" clId="{38627F65-A546-4188-A844-DDCF0C45AC7E}" dt="2025-03-31T14:04:36.641" v="1143" actId="20577"/>
          <ac:spMkLst>
            <pc:docMk/>
            <pc:sldMk cId="2061211210" sldId="2849"/>
            <ac:spMk id="7" creationId="{47D436D5-A5BB-B1A6-7BF5-8D0D17B1BCFD}"/>
          </ac:spMkLst>
        </pc:spChg>
        <pc:spChg chg="add mod ord">
          <ac:chgData name="Eva Jandíková" userId="7ef427b1455032d3" providerId="LiveId" clId="{38627F65-A546-4188-A844-DDCF0C45AC7E}" dt="2025-03-31T14:04:41.041" v="1144" actId="14100"/>
          <ac:spMkLst>
            <pc:docMk/>
            <pc:sldMk cId="2061211210" sldId="2849"/>
            <ac:spMk id="8" creationId="{07EE56E5-A2EF-E3C6-3D9F-90BE293B3FA5}"/>
          </ac:spMkLst>
        </pc:spChg>
      </pc:sldChg>
      <pc:sldChg chg="addSp delSp modSp new mod">
        <pc:chgData name="Eva Jandíková" userId="7ef427b1455032d3" providerId="LiveId" clId="{38627F65-A546-4188-A844-DDCF0C45AC7E}" dt="2025-03-31T14:07:39.998" v="1167"/>
        <pc:sldMkLst>
          <pc:docMk/>
          <pc:sldMk cId="1265871118" sldId="2850"/>
        </pc:sldMkLst>
        <pc:spChg chg="mod">
          <ac:chgData name="Eva Jandíková" userId="7ef427b1455032d3" providerId="LiveId" clId="{38627F65-A546-4188-A844-DDCF0C45AC7E}" dt="2025-03-31T14:06:46.561" v="1162"/>
          <ac:spMkLst>
            <pc:docMk/>
            <pc:sldMk cId="1265871118" sldId="2850"/>
            <ac:spMk id="2" creationId="{7699A457-D155-6B69-8B28-13B60617476A}"/>
          </ac:spMkLst>
        </pc:spChg>
        <pc:spChg chg="mod">
          <ac:chgData name="Eva Jandíková" userId="7ef427b1455032d3" providerId="LiveId" clId="{38627F65-A546-4188-A844-DDCF0C45AC7E}" dt="2025-03-31T14:06:37.038" v="1161" actId="14100"/>
          <ac:spMkLst>
            <pc:docMk/>
            <pc:sldMk cId="1265871118" sldId="2850"/>
            <ac:spMk id="4" creationId="{4055121B-B33D-1077-D336-9C29F42956BC}"/>
          </ac:spMkLst>
        </pc:spChg>
        <pc:spChg chg="mod">
          <ac:chgData name="Eva Jandíková" userId="7ef427b1455032d3" providerId="LiveId" clId="{38627F65-A546-4188-A844-DDCF0C45AC7E}" dt="2025-03-31T14:07:39.998" v="1167"/>
          <ac:spMkLst>
            <pc:docMk/>
            <pc:sldMk cId="1265871118" sldId="2850"/>
            <ac:spMk id="5" creationId="{A7053A31-66CE-A249-B2F3-E60318660D54}"/>
          </ac:spMkLst>
        </pc:spChg>
        <pc:picChg chg="add mod">
          <ac:chgData name="Eva Jandíková" userId="7ef427b1455032d3" providerId="LiveId" clId="{38627F65-A546-4188-A844-DDCF0C45AC7E}" dt="2025-03-31T14:07:04.099" v="1166" actId="14100"/>
          <ac:picMkLst>
            <pc:docMk/>
            <pc:sldMk cId="1265871118" sldId="2850"/>
            <ac:picMk id="8" creationId="{8C058E1F-9500-6C65-A645-33455296EEA2}"/>
          </ac:picMkLst>
        </pc:picChg>
      </pc:sldChg>
      <pc:sldChg chg="addSp delSp modSp add mod">
        <pc:chgData name="Eva Jandíková" userId="7ef427b1455032d3" providerId="LiveId" clId="{38627F65-A546-4188-A844-DDCF0C45AC7E}" dt="2025-03-31T15:33:02.498" v="1315" actId="20577"/>
        <pc:sldMkLst>
          <pc:docMk/>
          <pc:sldMk cId="916353602" sldId="2851"/>
        </pc:sldMkLst>
        <pc:spChg chg="mod">
          <ac:chgData name="Eva Jandíková" userId="7ef427b1455032d3" providerId="LiveId" clId="{38627F65-A546-4188-A844-DDCF0C45AC7E}" dt="2025-03-31T15:24:08.177" v="1301" actId="14100"/>
          <ac:spMkLst>
            <pc:docMk/>
            <pc:sldMk cId="916353602" sldId="2851"/>
            <ac:spMk id="4" creationId="{C8634B1E-3F1D-939B-9509-4BC07EFF6586}"/>
          </ac:spMkLst>
        </pc:spChg>
        <pc:spChg chg="mod">
          <ac:chgData name="Eva Jandíková" userId="7ef427b1455032d3" providerId="LiveId" clId="{38627F65-A546-4188-A844-DDCF0C45AC7E}" dt="2025-03-31T14:35:02.860" v="1236"/>
          <ac:spMkLst>
            <pc:docMk/>
            <pc:sldMk cId="916353602" sldId="2851"/>
            <ac:spMk id="6" creationId="{4B255CBB-0ED8-9380-26EA-C92818C34F04}"/>
          </ac:spMkLst>
        </pc:spChg>
        <pc:spChg chg="mod">
          <ac:chgData name="Eva Jandíková" userId="7ef427b1455032d3" providerId="LiveId" clId="{38627F65-A546-4188-A844-DDCF0C45AC7E}" dt="2025-03-31T15:33:02.498" v="1315" actId="20577"/>
          <ac:spMkLst>
            <pc:docMk/>
            <pc:sldMk cId="916353602" sldId="2851"/>
            <ac:spMk id="8" creationId="{0D503082-DAD0-D44E-BCC9-B8846D721E14}"/>
          </ac:spMkLst>
        </pc:spChg>
        <pc:picChg chg="add mod">
          <ac:chgData name="Eva Jandíková" userId="7ef427b1455032d3" providerId="LiveId" clId="{38627F65-A546-4188-A844-DDCF0C45AC7E}" dt="2025-03-31T15:30:36.587" v="1306" actId="14100"/>
          <ac:picMkLst>
            <pc:docMk/>
            <pc:sldMk cId="916353602" sldId="2851"/>
            <ac:picMk id="7" creationId="{EB9415F1-0787-6752-6ED4-412073FFD4A9}"/>
          </ac:picMkLst>
        </pc:picChg>
      </pc:sldChg>
      <pc:sldChg chg="addSp modSp new mod">
        <pc:chgData name="Eva Jandíková" userId="7ef427b1455032d3" providerId="LiveId" clId="{38627F65-A546-4188-A844-DDCF0C45AC7E}" dt="2025-03-31T15:33:21.855" v="1320" actId="14100"/>
        <pc:sldMkLst>
          <pc:docMk/>
          <pc:sldMk cId="1092160202" sldId="2852"/>
        </pc:sldMkLst>
        <pc:spChg chg="mod">
          <ac:chgData name="Eva Jandíková" userId="7ef427b1455032d3" providerId="LiveId" clId="{38627F65-A546-4188-A844-DDCF0C45AC7E}" dt="2025-03-31T15:33:09.939" v="1316"/>
          <ac:spMkLst>
            <pc:docMk/>
            <pc:sldMk cId="1092160202" sldId="2852"/>
            <ac:spMk id="2" creationId="{38117C45-4A90-DB6C-6327-8E097FC42940}"/>
          </ac:spMkLst>
        </pc:spChg>
        <pc:spChg chg="mod">
          <ac:chgData name="Eva Jandíková" userId="7ef427b1455032d3" providerId="LiveId" clId="{38627F65-A546-4188-A844-DDCF0C45AC7E}" dt="2025-03-31T15:33:15.259" v="1317"/>
          <ac:spMkLst>
            <pc:docMk/>
            <pc:sldMk cId="1092160202" sldId="2852"/>
            <ac:spMk id="5" creationId="{FFD5BF8A-351D-1BBD-5462-17BAB9228CB1}"/>
          </ac:spMkLst>
        </pc:spChg>
      </pc:sldChg>
      <pc:sldChg chg="add">
        <pc:chgData name="Eva Jandíková" userId="7ef427b1455032d3" providerId="LiveId" clId="{38627F65-A546-4188-A844-DDCF0C45AC7E}" dt="2025-04-01T07:23:53.258" v="2302"/>
        <pc:sldMkLst>
          <pc:docMk/>
          <pc:sldMk cId="1152146613" sldId="2853"/>
        </pc:sldMkLst>
      </pc:sldChg>
      <pc:sldChg chg="add">
        <pc:chgData name="Eva Jandíková" userId="7ef427b1455032d3" providerId="LiveId" clId="{38627F65-A546-4188-A844-DDCF0C45AC7E}" dt="2025-04-01T07:23:53.258" v="2302"/>
        <pc:sldMkLst>
          <pc:docMk/>
          <pc:sldMk cId="3722436837" sldId="2854"/>
        </pc:sldMkLst>
      </pc:sldChg>
      <pc:sldChg chg="add">
        <pc:chgData name="Eva Jandíková" userId="7ef427b1455032d3" providerId="LiveId" clId="{38627F65-A546-4188-A844-DDCF0C45AC7E}" dt="2025-04-01T07:23:53.258" v="2302"/>
        <pc:sldMkLst>
          <pc:docMk/>
          <pc:sldMk cId="3195540654" sldId="2855"/>
        </pc:sldMkLst>
      </pc:sldChg>
      <pc:sldChg chg="new del">
        <pc:chgData name="Eva Jandíková" userId="7ef427b1455032d3" providerId="LiveId" clId="{38627F65-A546-4188-A844-DDCF0C45AC7E}" dt="2025-04-01T11:57:30.972" v="2517" actId="680"/>
        <pc:sldMkLst>
          <pc:docMk/>
          <pc:sldMk cId="2532974594" sldId="2856"/>
        </pc:sldMkLst>
      </pc:sldChg>
      <pc:sldChg chg="add del">
        <pc:chgData name="Eva Jandíková" userId="7ef427b1455032d3" providerId="LiveId" clId="{38627F65-A546-4188-A844-DDCF0C45AC7E}" dt="2025-04-01T15:07:21.227" v="2733" actId="47"/>
        <pc:sldMkLst>
          <pc:docMk/>
          <pc:sldMk cId="3603047720" sldId="2856"/>
        </pc:sldMkLst>
      </pc:sldChg>
      <pc:sldChg chg="add">
        <pc:chgData name="Eva Jandíková" userId="7ef427b1455032d3" providerId="LiveId" clId="{38627F65-A546-4188-A844-DDCF0C45AC7E}" dt="2025-04-01T15:07:09.411" v="2732"/>
        <pc:sldMkLst>
          <pc:docMk/>
          <pc:sldMk cId="2934345735" sldId="2857"/>
        </pc:sldMkLst>
      </pc:sldChg>
      <pc:sldChg chg="addSp delSp modSp add mod">
        <pc:chgData name="Eva Jandíková" userId="7ef427b1455032d3" providerId="LiveId" clId="{38627F65-A546-4188-A844-DDCF0C45AC7E}" dt="2025-04-01T15:25:19.184" v="3055" actId="1076"/>
        <pc:sldMkLst>
          <pc:docMk/>
          <pc:sldMk cId="563371454" sldId="2858"/>
        </pc:sldMkLst>
      </pc:sldChg>
      <pc:sldChg chg="addSp modSp new del mod">
        <pc:chgData name="Eva Jandíková" userId="7ef427b1455032d3" providerId="LiveId" clId="{38627F65-A546-4188-A844-DDCF0C45AC7E}" dt="2025-04-01T15:27:11.564" v="3079" actId="680"/>
        <pc:sldMkLst>
          <pc:docMk/>
          <pc:sldMk cId="2672198137" sldId="2859"/>
        </pc:sldMkLst>
      </pc:sldChg>
      <pc:sldChg chg="addSp delSp modSp new mod">
        <pc:chgData name="Eva Jandíková" userId="7ef427b1455032d3" providerId="LiveId" clId="{38627F65-A546-4188-A844-DDCF0C45AC7E}" dt="2025-04-01T15:28:22.706" v="3094" actId="255"/>
        <pc:sldMkLst>
          <pc:docMk/>
          <pc:sldMk cId="3593596186" sldId="2859"/>
        </pc:sldMkLst>
      </pc:sldChg>
      <pc:sldChg chg="addSp delSp modSp add mod">
        <pc:chgData name="Eva Jandíková" userId="7ef427b1455032d3" providerId="LiveId" clId="{38627F65-A546-4188-A844-DDCF0C45AC7E}" dt="2025-04-01T15:29:24.229" v="3131" actId="1038"/>
        <pc:sldMkLst>
          <pc:docMk/>
          <pc:sldMk cId="2009426911" sldId="2860"/>
        </pc:sldMkLst>
      </pc:sldChg>
      <pc:sldChg chg="addSp delSp modSp new del mod">
        <pc:chgData name="Eva Jandíková" userId="7ef427b1455032d3" providerId="LiveId" clId="{38627F65-A546-4188-A844-DDCF0C45AC7E}" dt="2025-04-01T15:30:23.122" v="3142" actId="47"/>
        <pc:sldMkLst>
          <pc:docMk/>
          <pc:sldMk cId="1588946081" sldId="2861"/>
        </pc:sldMkLst>
      </pc:sldChg>
      <pc:sldChg chg="addSp delSp modSp new mod ord">
        <pc:chgData name="Eva Jandíková" userId="7ef427b1455032d3" providerId="LiveId" clId="{38627F65-A546-4188-A844-DDCF0C45AC7E}" dt="2025-04-01T16:26:05.564" v="4610" actId="108"/>
        <pc:sldMkLst>
          <pc:docMk/>
          <pc:sldMk cId="2956448782" sldId="2861"/>
        </pc:sldMkLst>
      </pc:sldChg>
      <pc:sldChg chg="addSp modSp add mod">
        <pc:chgData name="Eva Jandíková" userId="7ef427b1455032d3" providerId="LiveId" clId="{38627F65-A546-4188-A844-DDCF0C45AC7E}" dt="2025-04-01T16:24:44.808" v="4581" actId="404"/>
        <pc:sldMkLst>
          <pc:docMk/>
          <pc:sldMk cId="1560320695" sldId="2862"/>
        </pc:sldMkLst>
      </pc:sldChg>
      <pc:sldChg chg="addSp delSp modSp add mod">
        <pc:chgData name="Eva Jandíková" userId="7ef427b1455032d3" providerId="LiveId" clId="{38627F65-A546-4188-A844-DDCF0C45AC7E}" dt="2025-04-01T15:38:16.756" v="3470" actId="108"/>
        <pc:sldMkLst>
          <pc:docMk/>
          <pc:sldMk cId="83330240" sldId="2863"/>
        </pc:sldMkLst>
      </pc:sldChg>
      <pc:sldChg chg="addSp modSp add del mod">
        <pc:chgData name="Eva Jandíková" userId="7ef427b1455032d3" providerId="LiveId" clId="{38627F65-A546-4188-A844-DDCF0C45AC7E}" dt="2025-04-01T15:41:23.121" v="3559"/>
        <pc:sldMkLst>
          <pc:docMk/>
          <pc:sldMk cId="1948099855" sldId="2864"/>
        </pc:sldMkLst>
      </pc:sldChg>
      <pc:sldChg chg="addSp modSp add mod">
        <pc:chgData name="Eva Jandíková" userId="7ef427b1455032d3" providerId="LiveId" clId="{38627F65-A546-4188-A844-DDCF0C45AC7E}" dt="2025-04-01T16:25:34.542" v="4595" actId="20577"/>
        <pc:sldMkLst>
          <pc:docMk/>
          <pc:sldMk cId="3361853235" sldId="2864"/>
        </pc:sldMkLst>
      </pc:sldChg>
      <pc:sldChg chg="add del">
        <pc:chgData name="Eva Jandíková" userId="7ef427b1455032d3" providerId="LiveId" clId="{38627F65-A546-4188-A844-DDCF0C45AC7E}" dt="2025-04-01T15:44:03.365" v="3599" actId="47"/>
        <pc:sldMkLst>
          <pc:docMk/>
          <pc:sldMk cId="1541176675" sldId="2865"/>
        </pc:sldMkLst>
      </pc:sldChg>
      <pc:sldChg chg="delSp modSp add mod">
        <pc:chgData name="Eva Jandíková" userId="7ef427b1455032d3" providerId="LiveId" clId="{38627F65-A546-4188-A844-DDCF0C45AC7E}" dt="2025-04-01T15:47:40.609" v="3627" actId="113"/>
        <pc:sldMkLst>
          <pc:docMk/>
          <pc:sldMk cId="2312233384" sldId="2865"/>
        </pc:sldMkLst>
      </pc:sldChg>
      <pc:sldChg chg="addSp delSp modSp new mod">
        <pc:chgData name="Eva Jandíková" userId="7ef427b1455032d3" providerId="LiveId" clId="{38627F65-A546-4188-A844-DDCF0C45AC7E}" dt="2025-04-01T16:26:40.014" v="4627" actId="20577"/>
        <pc:sldMkLst>
          <pc:docMk/>
          <pc:sldMk cId="2060933521" sldId="2866"/>
        </pc:sldMkLst>
      </pc:sldChg>
      <pc:sldChg chg="addSp delSp modSp add mod">
        <pc:chgData name="Eva Jandíková" userId="7ef427b1455032d3" providerId="LiveId" clId="{38627F65-A546-4188-A844-DDCF0C45AC7E}" dt="2025-04-01T16:30:20.429" v="4868" actId="6549"/>
        <pc:sldMkLst>
          <pc:docMk/>
          <pc:sldMk cId="2019975409" sldId="2867"/>
        </pc:sldMkLst>
      </pc:sldChg>
      <pc:sldChg chg="modSp add mod">
        <pc:chgData name="Eva Jandíková" userId="7ef427b1455032d3" providerId="LiveId" clId="{38627F65-A546-4188-A844-DDCF0C45AC7E}" dt="2025-04-01T16:06:19.063" v="4303" actId="20577"/>
        <pc:sldMkLst>
          <pc:docMk/>
          <pc:sldMk cId="1907942683" sldId="2868"/>
        </pc:sldMkLst>
      </pc:sldChg>
      <pc:sldChg chg="addSp delSp modSp add mod">
        <pc:chgData name="Eva Jandíková" userId="7ef427b1455032d3" providerId="LiveId" clId="{38627F65-A546-4188-A844-DDCF0C45AC7E}" dt="2025-04-01T16:15:24.222" v="4401" actId="1076"/>
        <pc:sldMkLst>
          <pc:docMk/>
          <pc:sldMk cId="3556647527" sldId="2869"/>
        </pc:sldMkLst>
      </pc:sldChg>
      <pc:sldChg chg="addSp modSp add mod">
        <pc:chgData name="Eva Jandíková" userId="7ef427b1455032d3" providerId="LiveId" clId="{38627F65-A546-4188-A844-DDCF0C45AC7E}" dt="2025-04-01T16:58:36.982" v="5409" actId="20577"/>
        <pc:sldMkLst>
          <pc:docMk/>
          <pc:sldMk cId="2926339908" sldId="2870"/>
        </pc:sldMkLst>
      </pc:sldChg>
      <pc:sldChg chg="addSp modSp new mod">
        <pc:chgData name="Eva Jandíková" userId="7ef427b1455032d3" providerId="LiveId" clId="{38627F65-A546-4188-A844-DDCF0C45AC7E}" dt="2025-04-01T17:18:39.312" v="6078" actId="20577"/>
        <pc:sldMkLst>
          <pc:docMk/>
          <pc:sldMk cId="3321643151" sldId="2871"/>
        </pc:sldMkLst>
      </pc:sldChg>
      <pc:sldChg chg="add del">
        <pc:chgData name="Eva Jandíková" userId="7ef427b1455032d3" providerId="LiveId" clId="{38627F65-A546-4188-A844-DDCF0C45AC7E}" dt="2025-04-01T17:02:47.909" v="5540" actId="47"/>
        <pc:sldMkLst>
          <pc:docMk/>
          <pc:sldMk cId="4050579731" sldId="2871"/>
        </pc:sldMkLst>
      </pc:sldChg>
      <pc:sldChg chg="modSp new mod">
        <pc:chgData name="Eva Jandíková" userId="7ef427b1455032d3" providerId="LiveId" clId="{38627F65-A546-4188-A844-DDCF0C45AC7E}" dt="2025-04-01T17:18:56.614" v="6100" actId="20577"/>
        <pc:sldMkLst>
          <pc:docMk/>
          <pc:sldMk cId="553584206" sldId="2872"/>
        </pc:sldMkLst>
      </pc:sldChg>
      <pc:sldChg chg="modSp add mod">
        <pc:chgData name="Eva Jandíková" userId="7ef427b1455032d3" providerId="LiveId" clId="{38627F65-A546-4188-A844-DDCF0C45AC7E}" dt="2025-04-01T17:28:14.394" v="6597" actId="255"/>
        <pc:sldMkLst>
          <pc:docMk/>
          <pc:sldMk cId="1438189918" sldId="2873"/>
        </pc:sldMkLst>
      </pc:sldChg>
      <pc:sldChg chg="addSp delSp modSp add mod">
        <pc:chgData name="Eva Jandíková" userId="7ef427b1455032d3" providerId="LiveId" clId="{38627F65-A546-4188-A844-DDCF0C45AC7E}" dt="2025-04-01T17:21:44.551" v="6132" actId="478"/>
        <pc:sldMkLst>
          <pc:docMk/>
          <pc:sldMk cId="1037912543" sldId="2874"/>
        </pc:sldMkLst>
      </pc:sldChg>
      <pc:sldChg chg="modSp add mod">
        <pc:chgData name="Eva Jandíková" userId="7ef427b1455032d3" providerId="LiveId" clId="{38627F65-A546-4188-A844-DDCF0C45AC7E}" dt="2025-04-01T17:36:44.713" v="7066" actId="207"/>
        <pc:sldMkLst>
          <pc:docMk/>
          <pc:sldMk cId="4150530500" sldId="2875"/>
        </pc:sldMkLst>
      </pc:sldChg>
      <pc:sldChg chg="addSp delSp modSp add mod">
        <pc:chgData name="Eva Jandíková" userId="7ef427b1455032d3" providerId="LiveId" clId="{38627F65-A546-4188-A844-DDCF0C45AC7E}" dt="2025-04-01T17:35:15.672" v="6908" actId="14100"/>
        <pc:sldMkLst>
          <pc:docMk/>
          <pc:sldMk cId="660297383" sldId="2876"/>
        </pc:sldMkLst>
      </pc:sldChg>
      <pc:sldChg chg="modSp add mod">
        <pc:chgData name="Eva Jandíková" userId="7ef427b1455032d3" providerId="LiveId" clId="{38627F65-A546-4188-A844-DDCF0C45AC7E}" dt="2025-04-01T17:45:41.836" v="7756" actId="20577"/>
        <pc:sldMkLst>
          <pc:docMk/>
          <pc:sldMk cId="388405473" sldId="2877"/>
        </pc:sldMkLst>
      </pc:sldChg>
      <pc:sldChg chg="addSp delSp modSp add mod">
        <pc:chgData name="Eva Jandíková" userId="7ef427b1455032d3" providerId="LiveId" clId="{38627F65-A546-4188-A844-DDCF0C45AC7E}" dt="2025-04-01T17:38:01.597" v="7087" actId="22"/>
        <pc:sldMkLst>
          <pc:docMk/>
          <pc:sldMk cId="2282845576" sldId="2878"/>
        </pc:sldMkLst>
      </pc:sldChg>
      <pc:sldChg chg="modSp add mod">
        <pc:chgData name="Eva Jandíková" userId="7ef427b1455032d3" providerId="LiveId" clId="{38627F65-A546-4188-A844-DDCF0C45AC7E}" dt="2025-04-01T17:46:31.402" v="7763" actId="20577"/>
        <pc:sldMkLst>
          <pc:docMk/>
          <pc:sldMk cId="173058255" sldId="2879"/>
        </pc:sldMkLst>
        <pc:spChg chg="mod">
          <ac:chgData name="Eva Jandíková" userId="7ef427b1455032d3" providerId="LiveId" clId="{38627F65-A546-4188-A844-DDCF0C45AC7E}" dt="2025-04-01T17:46:31.402" v="7763" actId="20577"/>
          <ac:spMkLst>
            <pc:docMk/>
            <pc:sldMk cId="173058255" sldId="2879"/>
            <ac:spMk id="4" creationId="{A726FEB2-B541-D224-FE9D-9597007251D9}"/>
          </ac:spMkLst>
        </pc:spChg>
      </pc:sldChg>
    </pc:docChg>
  </pc:docChgLst>
  <pc:docChgLst>
    <pc:chgData name="VLACH Miroslav" userId="S::miroslav.vlach@asseco-ce.com::e8cfff79-a0e7-41f3-b339-272d1dfa9d66" providerId="AD" clId="Web-{EBB66EE5-5417-687F-15B7-A02256CA4DCD}"/>
    <pc:docChg chg="addSld modSld">
      <pc:chgData name="VLACH Miroslav" userId="S::miroslav.vlach@asseco-ce.com::e8cfff79-a0e7-41f3-b339-272d1dfa9d66" providerId="AD" clId="Web-{EBB66EE5-5417-687F-15B7-A02256CA4DCD}" dt="2025-01-24T17:32:02.326" v="132" actId="1076"/>
      <pc:docMkLst>
        <pc:docMk/>
      </pc:docMkLst>
      <pc:sldChg chg="delSp modSp">
        <pc:chgData name="VLACH Miroslav" userId="S::miroslav.vlach@asseco-ce.com::e8cfff79-a0e7-41f3-b339-272d1dfa9d66" providerId="AD" clId="Web-{EBB66EE5-5417-687F-15B7-A02256CA4DCD}" dt="2025-01-24T17:23:40.949" v="58" actId="20577"/>
        <pc:sldMkLst>
          <pc:docMk/>
          <pc:sldMk cId="2290412953" sldId="1689"/>
        </pc:sldMkLst>
      </pc:sldChg>
      <pc:sldChg chg="delSp modSp">
        <pc:chgData name="VLACH Miroslav" userId="S::miroslav.vlach@asseco-ce.com::e8cfff79-a0e7-41f3-b339-272d1dfa9d66" providerId="AD" clId="Web-{EBB66EE5-5417-687F-15B7-A02256CA4DCD}" dt="2025-01-24T17:32:02.326" v="132" actId="1076"/>
        <pc:sldMkLst>
          <pc:docMk/>
          <pc:sldMk cId="657323023" sldId="2110"/>
        </pc:sldMkLst>
      </pc:sldChg>
      <pc:sldChg chg="modSp">
        <pc:chgData name="VLACH Miroslav" userId="S::miroslav.vlach@asseco-ce.com::e8cfff79-a0e7-41f3-b339-272d1dfa9d66" providerId="AD" clId="Web-{EBB66EE5-5417-687F-15B7-A02256CA4DCD}" dt="2025-01-24T17:29:46.337" v="94" actId="20577"/>
        <pc:sldMkLst>
          <pc:docMk/>
          <pc:sldMk cId="318982961" sldId="2271"/>
        </pc:sldMkLst>
      </pc:sldChg>
      <pc:sldChg chg="addSp delSp modSp add replId">
        <pc:chgData name="VLACH Miroslav" userId="S::miroslav.vlach@asseco-ce.com::e8cfff79-a0e7-41f3-b339-272d1dfa9d66" providerId="AD" clId="Web-{EBB66EE5-5417-687F-15B7-A02256CA4DCD}" dt="2025-01-24T17:11:44.487" v="12" actId="1076"/>
        <pc:sldMkLst>
          <pc:docMk/>
          <pc:sldMk cId="1028590840" sldId="2298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05:36.646" v="1"/>
        <pc:sldMkLst>
          <pc:docMk/>
          <pc:sldMk cId="3745058672" sldId="2299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05:36.755" v="2"/>
        <pc:sldMkLst>
          <pc:docMk/>
          <pc:sldMk cId="1817964082" sldId="2300"/>
        </pc:sldMkLst>
      </pc:sldChg>
      <pc:sldChg chg="modSp add replId">
        <pc:chgData name="VLACH Miroslav" userId="S::miroslav.vlach@asseco-ce.com::e8cfff79-a0e7-41f3-b339-272d1dfa9d66" providerId="AD" clId="Web-{EBB66EE5-5417-687F-15B7-A02256CA4DCD}" dt="2025-01-24T17:22:38.853" v="43" actId="20577"/>
        <pc:sldMkLst>
          <pc:docMk/>
          <pc:sldMk cId="4166202572" sldId="2301"/>
        </pc:sldMkLst>
      </pc:sldChg>
      <pc:sldChg chg="modSp add replId">
        <pc:chgData name="VLACH Miroslav" userId="S::miroslav.vlach@asseco-ce.com::e8cfff79-a0e7-41f3-b339-272d1dfa9d66" providerId="AD" clId="Web-{EBB66EE5-5417-687F-15B7-A02256CA4DCD}" dt="2025-01-24T17:21:43.085" v="39" actId="20577"/>
        <pc:sldMkLst>
          <pc:docMk/>
          <pc:sldMk cId="3844125914" sldId="2302"/>
        </pc:sldMkLst>
      </pc:sldChg>
      <pc:sldChg chg="modSp add replId">
        <pc:chgData name="VLACH Miroslav" userId="S::miroslav.vlach@asseco-ce.com::e8cfff79-a0e7-41f3-b339-272d1dfa9d66" providerId="AD" clId="Web-{EBB66EE5-5417-687F-15B7-A02256CA4DCD}" dt="2025-01-24T17:23:06.667" v="47" actId="1076"/>
        <pc:sldMkLst>
          <pc:docMk/>
          <pc:sldMk cId="1537211160" sldId="2303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31:19.434" v="117"/>
        <pc:sldMkLst>
          <pc:docMk/>
          <pc:sldMk cId="3109111369" sldId="2304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31:19.574" v="118"/>
        <pc:sldMkLst>
          <pc:docMk/>
          <pc:sldMk cId="3255325916" sldId="2305"/>
        </pc:sldMkLst>
      </pc:sldChg>
      <pc:sldChg chg="add replId">
        <pc:chgData name="VLACH Miroslav" userId="S::miroslav.vlach@asseco-ce.com::e8cfff79-a0e7-41f3-b339-272d1dfa9d66" providerId="AD" clId="Web-{EBB66EE5-5417-687F-15B7-A02256CA4DCD}" dt="2025-01-24T17:31:19.699" v="119"/>
        <pc:sldMkLst>
          <pc:docMk/>
          <pc:sldMk cId="4150233262" sldId="2306"/>
        </pc:sldMkLst>
      </pc:sldChg>
    </pc:docChg>
  </pc:docChgLst>
  <pc:docChgLst>
    <pc:chgData name="KLOCOVÁ Martina" userId="S::martina.klocova@asseco-ce.com::4d8686c2-3dda-479e-9ce8-c6458e154709" providerId="AD" clId="Web-{17F6E63E-2CFA-09B3-BE6B-C1B813A774C5}"/>
    <pc:docChg chg="modSld">
      <pc:chgData name="KLOCOVÁ Martina" userId="S::martina.klocova@asseco-ce.com::4d8686c2-3dda-479e-9ce8-c6458e154709" providerId="AD" clId="Web-{17F6E63E-2CFA-09B3-BE6B-C1B813A774C5}" dt="2025-04-15T08:41:53.182" v="5" actId="1076"/>
      <pc:docMkLst>
        <pc:docMk/>
      </pc:docMkLst>
      <pc:sldChg chg="addSp delSp modSp">
        <pc:chgData name="KLOCOVÁ Martina" userId="S::martina.klocova@asseco-ce.com::4d8686c2-3dda-479e-9ce8-c6458e154709" providerId="AD" clId="Web-{17F6E63E-2CFA-09B3-BE6B-C1B813A774C5}" dt="2025-04-15T08:41:53.182" v="5" actId="1076"/>
        <pc:sldMkLst>
          <pc:docMk/>
          <pc:sldMk cId="125654752" sldId="1900"/>
        </pc:sldMkLst>
        <pc:picChg chg="add mod">
          <ac:chgData name="KLOCOVÁ Martina" userId="S::martina.klocova@asseco-ce.com::4d8686c2-3dda-479e-9ce8-c6458e154709" providerId="AD" clId="Web-{17F6E63E-2CFA-09B3-BE6B-C1B813A774C5}" dt="2025-04-15T08:41:53.182" v="5" actId="1076"/>
          <ac:picMkLst>
            <pc:docMk/>
            <pc:sldMk cId="125654752" sldId="1900"/>
            <ac:picMk id="4" creationId="{71BF7646-D5F2-C004-ABB6-732ED3356316}"/>
          </ac:picMkLst>
        </pc:picChg>
      </pc:sldChg>
    </pc:docChg>
  </pc:docChgLst>
  <pc:docChgLst>
    <pc:chgData name="VLACH Miroslav" userId="S::miroslav.vlach@asseco-ce.com::e8cfff79-a0e7-41f3-b339-272d1dfa9d66" providerId="AD" clId="Web-{6702F735-12E0-2319-0896-7E314666D250}"/>
    <pc:docChg chg="modSld">
      <pc:chgData name="VLACH Miroslav" userId="S::miroslav.vlach@asseco-ce.com::e8cfff79-a0e7-41f3-b339-272d1dfa9d66" providerId="AD" clId="Web-{6702F735-12E0-2319-0896-7E314666D250}" dt="2025-01-27T15:50:51.103" v="94" actId="20577"/>
      <pc:docMkLst>
        <pc:docMk/>
      </pc:docMkLst>
      <pc:sldChg chg="modSp">
        <pc:chgData name="VLACH Miroslav" userId="S::miroslav.vlach@asseco-ce.com::e8cfff79-a0e7-41f3-b339-272d1dfa9d66" providerId="AD" clId="Web-{6702F735-12E0-2319-0896-7E314666D250}" dt="2025-01-27T14:59:43.760" v="26" actId="20577"/>
        <pc:sldMkLst>
          <pc:docMk/>
          <pc:sldMk cId="3539469384" sldId="1943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00:09.057" v="29" actId="20577"/>
        <pc:sldMkLst>
          <pc:docMk/>
          <pc:sldMk cId="874542814" sldId="1945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00:27.042" v="31" actId="20577"/>
        <pc:sldMkLst>
          <pc:docMk/>
          <pc:sldMk cId="368374110" sldId="1946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45:59.199" v="42" actId="20577"/>
        <pc:sldMkLst>
          <pc:docMk/>
          <pc:sldMk cId="2245909117" sldId="2313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48:05.643" v="77" actId="20577"/>
        <pc:sldMkLst>
          <pc:docMk/>
          <pc:sldMk cId="318982961" sldId="2316"/>
        </pc:sldMkLst>
      </pc:sldChg>
      <pc:sldChg chg="modSp">
        <pc:chgData name="VLACH Miroslav" userId="S::miroslav.vlach@asseco-ce.com::e8cfff79-a0e7-41f3-b339-272d1dfa9d66" providerId="AD" clId="Web-{6702F735-12E0-2319-0896-7E314666D250}" dt="2025-01-27T15:50:51.103" v="94" actId="20577"/>
        <pc:sldMkLst>
          <pc:docMk/>
          <pc:sldMk cId="3973700817" sldId="2317"/>
        </pc:sldMkLst>
      </pc:sldChg>
    </pc:docChg>
  </pc:docChgLst>
  <pc:docChgLst>
    <pc:chgData name="VLACH Miroslav" userId="S::miroslav.vlach@asseco-ce.com::e8cfff79-a0e7-41f3-b339-272d1dfa9d66" providerId="AD" clId="Web-{46A6B05E-16EF-F6A1-27A4-86574BEB5863}"/>
    <pc:docChg chg="modSld">
      <pc:chgData name="VLACH Miroslav" userId="S::miroslav.vlach@asseco-ce.com::e8cfff79-a0e7-41f3-b339-272d1dfa9d66" providerId="AD" clId="Web-{46A6B05E-16EF-F6A1-27A4-86574BEB5863}" dt="2025-01-27T08:49:28.336" v="2" actId="20577"/>
      <pc:docMkLst>
        <pc:docMk/>
      </pc:docMkLst>
      <pc:sldChg chg="modSp">
        <pc:chgData name="VLACH Miroslav" userId="S::miroslav.vlach@asseco-ce.com::e8cfff79-a0e7-41f3-b339-272d1dfa9d66" providerId="AD" clId="Web-{46A6B05E-16EF-F6A1-27A4-86574BEB5863}" dt="2025-01-27T08:49:28.336" v="2" actId="20577"/>
        <pc:sldMkLst>
          <pc:docMk/>
          <pc:sldMk cId="2958807737" sldId="1701"/>
        </pc:sldMkLst>
      </pc:sldChg>
    </pc:docChg>
  </pc:docChgLst>
  <pc:docChgLst>
    <pc:chgData name="Eva Jandíková" userId="7ef427b1455032d3" providerId="LiveId" clId="{39006906-F139-426F-A7C4-F07E6559ED43}"/>
    <pc:docChg chg="custSel addSld delSld modSld">
      <pc:chgData name="Eva Jandíková" userId="7ef427b1455032d3" providerId="LiveId" clId="{39006906-F139-426F-A7C4-F07E6559ED43}" dt="2025-04-01T18:13:23.537" v="101"/>
      <pc:docMkLst>
        <pc:docMk/>
      </pc:docMkLst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225019903" sldId="25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74019005" sldId="27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255772815" sldId="28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111752865" sldId="31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544912346" sldId="32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764564888" sldId="32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924274008" sldId="32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247465972" sldId="32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997920908" sldId="327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3686245914" sldId="1318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3971981454" sldId="1321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2313189173" sldId="1323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3427376469" sldId="1327"/>
        </pc:sldMkLst>
      </pc:sldChg>
      <pc:sldChg chg="add del">
        <pc:chgData name="Eva Jandíková" userId="7ef427b1455032d3" providerId="LiveId" clId="{39006906-F139-426F-A7C4-F07E6559ED43}" dt="2025-04-01T18:13:23.537" v="101"/>
        <pc:sldMkLst>
          <pc:docMk/>
          <pc:sldMk cId="1992396186" sldId="1337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666028382" sldId="1362"/>
        </pc:sldMkLst>
      </pc:sldChg>
      <pc:sldChg chg="add del">
        <pc:chgData name="Eva Jandíková" userId="7ef427b1455032d3" providerId="LiveId" clId="{39006906-F139-426F-A7C4-F07E6559ED43}" dt="2025-04-01T18:07:06.336" v="4"/>
        <pc:sldMkLst>
          <pc:docMk/>
          <pc:sldMk cId="397178770" sldId="1425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830849435" sldId="1507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042892025" sldId="1528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006523454" sldId="1529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1635105207" sldId="1539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1384086943" sldId="1540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3278003767" sldId="1541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5385815" sldId="1551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711369989" sldId="157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99120773" sldId="1601"/>
        </pc:sldMkLst>
      </pc:sldChg>
      <pc:sldChg chg="add del">
        <pc:chgData name="Eva Jandíková" userId="7ef427b1455032d3" providerId="LiveId" clId="{39006906-F139-426F-A7C4-F07E6559ED43}" dt="2025-04-01T18:07:06.336" v="4"/>
        <pc:sldMkLst>
          <pc:docMk/>
          <pc:sldMk cId="2143098384" sldId="160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682109150" sldId="176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172963076" sldId="1772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774443208" sldId="1800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658794195" sldId="1801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1919476943" sldId="1802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794080344" sldId="1803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460463" sldId="1804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957718190" sldId="1806"/>
        </pc:sldMkLst>
      </pc:sldChg>
      <pc:sldChg chg="add del">
        <pc:chgData name="Eva Jandíková" userId="7ef427b1455032d3" providerId="LiveId" clId="{39006906-F139-426F-A7C4-F07E6559ED43}" dt="2025-04-01T18:07:06.336" v="4"/>
        <pc:sldMkLst>
          <pc:docMk/>
          <pc:sldMk cId="2181867890" sldId="1817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590615890" sldId="1823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269646025" sldId="1825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40596908" sldId="1826"/>
        </pc:sldMkLst>
      </pc:sldChg>
      <pc:sldChg chg="add del modTransition">
        <pc:chgData name="Eva Jandíková" userId="7ef427b1455032d3" providerId="LiveId" clId="{39006906-F139-426F-A7C4-F07E6559ED43}" dt="2025-04-01T18:07:06.336" v="4"/>
        <pc:sldMkLst>
          <pc:docMk/>
          <pc:sldMk cId="4214161330" sldId="1827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2063293181" sldId="1828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463393484" sldId="183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337773378" sldId="185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708588347" sldId="1854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2700645986" sldId="1856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370089546" sldId="1858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4069859835" sldId="1859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973869242" sldId="1860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478010646" sldId="1861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158039136" sldId="1862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912104777" sldId="1863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4064022507" sldId="1864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719507519" sldId="1865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315644782" sldId="1866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511981382" sldId="1867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817529534" sldId="1868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37640140" sldId="1869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964034678" sldId="1870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522364009" sldId="1872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832286244" sldId="1879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530174574" sldId="188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086139659" sldId="1889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279392208" sldId="1890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211855468" sldId="1993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787159326" sldId="199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148273094" sldId="203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909914410" sldId="203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231191082" sldId="203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336978189" sldId="203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5209561" sldId="204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40305047" sldId="215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647701914" sldId="215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646804568" sldId="215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729773846" sldId="219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287419278" sldId="219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519916786" sldId="219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595247520" sldId="219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14683536" sldId="2215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3794098012" sldId="2223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857624358" sldId="2236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2202337557" sldId="223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64205802" sldId="2238"/>
        </pc:sldMkLst>
      </pc:sldChg>
      <pc:sldChg chg="add del">
        <pc:chgData name="Eva Jandíková" userId="7ef427b1455032d3" providerId="LiveId" clId="{39006906-F139-426F-A7C4-F07E6559ED43}" dt="2025-04-01T18:07:06.336" v="4"/>
        <pc:sldMkLst>
          <pc:docMk/>
          <pc:sldMk cId="1017966344" sldId="2241"/>
        </pc:sldMkLst>
      </pc:sldChg>
      <pc:sldChg chg="add del">
        <pc:chgData name="Eva Jandíková" userId="7ef427b1455032d3" providerId="LiveId" clId="{39006906-F139-426F-A7C4-F07E6559ED43}" dt="2025-04-01T18:07:06.336" v="4"/>
        <pc:sldMkLst>
          <pc:docMk/>
          <pc:sldMk cId="1400067834" sldId="2242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3105683861" sldId="2250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417227073" sldId="2251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2798452565" sldId="2293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220593266" sldId="2301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3264491758" sldId="2319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349557723" sldId="2332"/>
        </pc:sldMkLst>
      </pc:sldChg>
      <pc:sldChg chg="add">
        <pc:chgData name="Eva Jandíková" userId="7ef427b1455032d3" providerId="LiveId" clId="{39006906-F139-426F-A7C4-F07E6559ED43}" dt="2025-04-01T18:13:23.537" v="101"/>
        <pc:sldMkLst>
          <pc:docMk/>
          <pc:sldMk cId="332514558" sldId="2335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1889478475" sldId="2351"/>
        </pc:sldMkLst>
      </pc:sldChg>
      <pc:sldChg chg="add del">
        <pc:chgData name="Eva Jandíková" userId="7ef427b1455032d3" providerId="LiveId" clId="{39006906-F139-426F-A7C4-F07E6559ED43}" dt="2025-04-01T18:07:06.336" v="4"/>
        <pc:sldMkLst>
          <pc:docMk/>
          <pc:sldMk cId="3104101823" sldId="2354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2604786981" sldId="2355"/>
        </pc:sldMkLst>
      </pc:sldChg>
      <pc:sldChg chg="del">
        <pc:chgData name="Eva Jandíková" userId="7ef427b1455032d3" providerId="LiveId" clId="{39006906-F139-426F-A7C4-F07E6559ED43}" dt="2025-04-01T18:05:27.286" v="2" actId="47"/>
        <pc:sldMkLst>
          <pc:docMk/>
          <pc:sldMk cId="2392227643" sldId="2356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2485542244" sldId="2359"/>
        </pc:sldMkLst>
      </pc:sldChg>
      <pc:sldChg chg="del">
        <pc:chgData name="Eva Jandíková" userId="7ef427b1455032d3" providerId="LiveId" clId="{39006906-F139-426F-A7C4-F07E6559ED43}" dt="2025-04-01T18:10:41.649" v="42" actId="47"/>
        <pc:sldMkLst>
          <pc:docMk/>
          <pc:sldMk cId="4234315567" sldId="2360"/>
        </pc:sldMkLst>
      </pc:sldChg>
      <pc:sldChg chg="del">
        <pc:chgData name="Eva Jandíková" userId="7ef427b1455032d3" providerId="LiveId" clId="{39006906-F139-426F-A7C4-F07E6559ED43}" dt="2025-04-01T18:10:41.649" v="42" actId="47"/>
        <pc:sldMkLst>
          <pc:docMk/>
          <pc:sldMk cId="775644936" sldId="2361"/>
        </pc:sldMkLst>
      </pc:sldChg>
      <pc:sldChg chg="modSp mod">
        <pc:chgData name="Eva Jandíková" userId="7ef427b1455032d3" providerId="LiveId" clId="{39006906-F139-426F-A7C4-F07E6559ED43}" dt="2025-04-01T18:12:17.254" v="98" actId="208"/>
        <pc:sldMkLst>
          <pc:docMk/>
          <pc:sldMk cId="272247007" sldId="2362"/>
        </pc:sldMkLst>
        <pc:spChg chg="mod">
          <ac:chgData name="Eva Jandíková" userId="7ef427b1455032d3" providerId="LiveId" clId="{39006906-F139-426F-A7C4-F07E6559ED43}" dt="2025-04-01T18:12:17.254" v="98" actId="208"/>
          <ac:spMkLst>
            <pc:docMk/>
            <pc:sldMk cId="272247007" sldId="2362"/>
            <ac:spMk id="2" creationId="{60BA9D92-0910-963E-7DA7-10E1750B1F09}"/>
          </ac:spMkLst>
        </pc:spChg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911994759" sldId="2380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9548582" sldId="2381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503996049" sldId="2382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101401356" sldId="2383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487302587" sldId="2384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990634795" sldId="2385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287806405" sldId="2386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427520527" sldId="2387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315874664" sldId="2388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522374944" sldId="2389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924173863" sldId="2390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803408129" sldId="2391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349334458" sldId="2392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030303802" sldId="2393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990239310" sldId="2394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4067874759" sldId="2395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544798051" sldId="2396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159022383" sldId="2397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665489608" sldId="2398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85028387" sldId="2399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370122672" sldId="2400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623103846" sldId="2401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78314675" sldId="2402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064219628" sldId="2403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327005060" sldId="2404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3191243" sldId="2405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049357381" sldId="2406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461414309" sldId="2407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653956614" sldId="2408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724403117" sldId="2409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010259196" sldId="2410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364848868" sldId="2411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087799053" sldId="2412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367120018" sldId="2413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051217755" sldId="2414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661119753" sldId="2415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889541042" sldId="2416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114241886" sldId="2417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602678494" sldId="2418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638776397" sldId="2419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621751617" sldId="2420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4220115513" sldId="2421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62867376" sldId="2422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716819347" sldId="2423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482552016" sldId="2424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587000895" sldId="2425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829663459" sldId="2426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942145114" sldId="2427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153669277" sldId="2428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90477003" sldId="2429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64657634" sldId="2430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663464577" sldId="2431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485196403" sldId="2432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830765510" sldId="2433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553731839" sldId="2434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757428422" sldId="2435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653783029" sldId="2436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243620748" sldId="2437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995002512" sldId="2438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018582046" sldId="2439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4163302683" sldId="2440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357850469" sldId="2441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3809147018" sldId="2442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478693293" sldId="2443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165248440" sldId="2444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4160118603" sldId="2445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933958036" sldId="2446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2734778244" sldId="2447"/>
        </pc:sldMkLst>
      </pc:sldChg>
      <pc:sldChg chg="del">
        <pc:chgData name="Eva Jandíková" userId="7ef427b1455032d3" providerId="LiveId" clId="{39006906-F139-426F-A7C4-F07E6559ED43}" dt="2025-04-01T18:13:03.205" v="100" actId="47"/>
        <pc:sldMkLst>
          <pc:docMk/>
          <pc:sldMk cId="1197555986" sldId="244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01129409" sldId="244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747713657" sldId="245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189467761" sldId="245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117544273" sldId="245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827388114" sldId="245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617851764" sldId="245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404114103" sldId="245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825183193" sldId="245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140547255" sldId="245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459131135" sldId="245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496250592" sldId="245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164777802" sldId="246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707225399" sldId="246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242851274" sldId="246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186643705" sldId="2463"/>
        </pc:sldMkLst>
      </pc:sldChg>
      <pc:sldChg chg="add del">
        <pc:chgData name="Eva Jandíková" userId="7ef427b1455032d3" providerId="LiveId" clId="{39006906-F139-426F-A7C4-F07E6559ED43}" dt="2025-04-01T18:07:06.336" v="4"/>
        <pc:sldMkLst>
          <pc:docMk/>
          <pc:sldMk cId="1127940214" sldId="2464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3102536992" sldId="2489"/>
        </pc:sldMkLst>
      </pc:sldChg>
      <pc:sldChg chg="add del">
        <pc:chgData name="Eva Jandíková" userId="7ef427b1455032d3" providerId="LiveId" clId="{39006906-F139-426F-A7C4-F07E6559ED43}" dt="2025-04-01T18:07:06.336" v="4"/>
        <pc:sldMkLst>
          <pc:docMk/>
          <pc:sldMk cId="889686527" sldId="266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710293815" sldId="266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066814385" sldId="266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489088871" sldId="267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562654343" sldId="267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388624092" sldId="267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69794244" sldId="267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885650404" sldId="267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689027764" sldId="267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15604354" sldId="267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346971933" sldId="267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78819570" sldId="267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164786548" sldId="268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294160105" sldId="268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445084175" sldId="268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658349615" sldId="268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300487059" sldId="268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612622894" sldId="268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842340545" sldId="268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394378361" sldId="268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612289977" sldId="268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865663195" sldId="268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290555300" sldId="269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576392702" sldId="269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555147755" sldId="269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762451786" sldId="269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176656863" sldId="269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990215893" sldId="269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157790564" sldId="269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048796164" sldId="269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624888837" sldId="269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556112258" sldId="269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606190359" sldId="270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442981046" sldId="270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869882566" sldId="270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669285402" sldId="270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521364821" sldId="270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691121062" sldId="270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649245403" sldId="270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200255139" sldId="270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711817651" sldId="270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276089223" sldId="270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80751780" sldId="271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797610524" sldId="271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065164833" sldId="271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131533483" sldId="271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26595317" sldId="271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091555518" sldId="271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768885567" sldId="271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922464963" sldId="271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6492647" sldId="271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712328274" sldId="271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49565600" sldId="272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636150666" sldId="272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537974952" sldId="272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38524080" sldId="272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157577820" sldId="272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530177884" sldId="272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681056258" sldId="272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16677477" sldId="272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123903513" sldId="272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879218388" sldId="272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024610601" sldId="273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951745663" sldId="273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625193711" sldId="273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537586883" sldId="273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738546681" sldId="273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038771980" sldId="273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708480105" sldId="273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268360926" sldId="273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112840280" sldId="273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33647196" sldId="273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674967567" sldId="274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741205529" sldId="274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296000130" sldId="274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34842423" sldId="274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641908785" sldId="274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133431155" sldId="274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323652641" sldId="274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053957773" sldId="274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764298614" sldId="274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060398616" sldId="274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200770235" sldId="275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455689252" sldId="275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188738269" sldId="275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472560993" sldId="275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325226015" sldId="275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059377432" sldId="275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946395217" sldId="275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726680237" sldId="275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097633796" sldId="275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951248493" sldId="275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11177394" sldId="276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404633215" sldId="276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122211207" sldId="276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432541882" sldId="276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130272410" sldId="276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761457778" sldId="276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123810066" sldId="276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429101462" sldId="276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391062661" sldId="276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489855355" sldId="276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151219492" sldId="277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333134130" sldId="277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684018889" sldId="277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291967058" sldId="277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196998764" sldId="277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080846218" sldId="277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427502259" sldId="277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49642417" sldId="277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168415333" sldId="277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055033707" sldId="277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991919349" sldId="278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928400543" sldId="278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804850788" sldId="278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728440360" sldId="278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154648035" sldId="278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612008842" sldId="278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661827290" sldId="278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563042554" sldId="278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792887414" sldId="278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228224911" sldId="278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233573397" sldId="279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592879838" sldId="279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533200972" sldId="279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185887925" sldId="279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083584798" sldId="279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966896151" sldId="279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520436078" sldId="279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975851692" sldId="279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399173392" sldId="279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97212453" sldId="279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363591153" sldId="280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155839819" sldId="280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944405467" sldId="280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508058015" sldId="280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790291129" sldId="280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439118573" sldId="280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592126873" sldId="280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470476008" sldId="280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234281144" sldId="280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04800067" sldId="281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469713263" sldId="281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415344474" sldId="281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982291885" sldId="281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592007380" sldId="281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230676162" sldId="281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251583651" sldId="281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04510948" sldId="281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942689845" sldId="281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704324398" sldId="281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539091089" sldId="282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19472083" sldId="282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450202438" sldId="282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934648525" sldId="282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602721927" sldId="282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811954789" sldId="2825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528355416" sldId="2826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863480583" sldId="2827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488768572" sldId="282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061348780" sldId="2829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910036817" sldId="2830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115255547" sldId="2831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619960097" sldId="2832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1573301896" sldId="2833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3897501815" sldId="2834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842826561" sldId="2835"/>
        </pc:sldMkLst>
      </pc:sldChg>
      <pc:sldChg chg="modSp mod">
        <pc:chgData name="Eva Jandíková" userId="7ef427b1455032d3" providerId="LiveId" clId="{39006906-F139-426F-A7C4-F07E6559ED43}" dt="2025-04-01T18:10:16.619" v="39" actId="14100"/>
        <pc:sldMkLst>
          <pc:docMk/>
          <pc:sldMk cId="1320173252" sldId="2837"/>
        </pc:sldMkLst>
        <pc:picChg chg="mod">
          <ac:chgData name="Eva Jandíková" userId="7ef427b1455032d3" providerId="LiveId" clId="{39006906-F139-426F-A7C4-F07E6559ED43}" dt="2025-04-01T18:10:16.619" v="39" actId="14100"/>
          <ac:picMkLst>
            <pc:docMk/>
            <pc:sldMk cId="1320173252" sldId="2837"/>
            <ac:picMk id="11" creationId="{6028F30D-B86B-A636-B331-932E3D3C2A36}"/>
          </ac:picMkLst>
        </pc:picChg>
      </pc:sldChg>
      <pc:sldChg chg="modSp mod">
        <pc:chgData name="Eva Jandíková" userId="7ef427b1455032d3" providerId="LiveId" clId="{39006906-F139-426F-A7C4-F07E6559ED43}" dt="2025-04-01T18:10:23.967" v="41" actId="14100"/>
        <pc:sldMkLst>
          <pc:docMk/>
          <pc:sldMk cId="820150560" sldId="2838"/>
        </pc:sldMkLst>
        <pc:picChg chg="mod">
          <ac:chgData name="Eva Jandíková" userId="7ef427b1455032d3" providerId="LiveId" clId="{39006906-F139-426F-A7C4-F07E6559ED43}" dt="2025-04-01T18:10:23.967" v="41" actId="14100"/>
          <ac:picMkLst>
            <pc:docMk/>
            <pc:sldMk cId="820150560" sldId="2838"/>
            <ac:picMk id="8" creationId="{E83D3163-2445-1622-4757-654D51A3DB2D}"/>
          </ac:picMkLst>
        </pc:picChg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312084819" sldId="2848"/>
        </pc:sldMkLst>
      </pc:sldChg>
      <pc:sldChg chg="del">
        <pc:chgData name="Eva Jandíková" userId="7ef427b1455032d3" providerId="LiveId" clId="{39006906-F139-426F-A7C4-F07E6559ED43}" dt="2025-04-01T18:06:13.610" v="3" actId="47"/>
        <pc:sldMkLst>
          <pc:docMk/>
          <pc:sldMk cId="2934345735" sldId="2857"/>
        </pc:sldMkLst>
      </pc:sldChg>
      <pc:sldChg chg="add del">
        <pc:chgData name="Eva Jandíková" userId="7ef427b1455032d3" providerId="LiveId" clId="{39006906-F139-426F-A7C4-F07E6559ED43}" dt="2025-04-01T18:07:06.336" v="4"/>
        <pc:sldMkLst>
          <pc:docMk/>
          <pc:sldMk cId="563371454" sldId="2858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3593596186" sldId="2859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2009426911" sldId="2860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2956448782" sldId="2861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1560320695" sldId="2862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83330240" sldId="2863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3361853235" sldId="2864"/>
        </pc:sldMkLst>
      </pc:sldChg>
      <pc:sldChg chg="del">
        <pc:chgData name="Eva Jandíková" userId="7ef427b1455032d3" providerId="LiveId" clId="{39006906-F139-426F-A7C4-F07E6559ED43}" dt="2025-04-01T18:05:04.366" v="0" actId="47"/>
        <pc:sldMkLst>
          <pc:docMk/>
          <pc:sldMk cId="2312233384" sldId="2865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2060933521" sldId="2866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2019975409" sldId="2867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1907942683" sldId="2868"/>
        </pc:sldMkLst>
      </pc:sldChg>
      <pc:sldChg chg="del">
        <pc:chgData name="Eva Jandíková" userId="7ef427b1455032d3" providerId="LiveId" clId="{39006906-F139-426F-A7C4-F07E6559ED43}" dt="2025-04-01T18:05:11.397" v="1" actId="47"/>
        <pc:sldMkLst>
          <pc:docMk/>
          <pc:sldMk cId="3556647527" sldId="2869"/>
        </pc:sldMkLst>
      </pc:sldChg>
      <pc:sldChg chg="del">
        <pc:chgData name="Eva Jandíková" userId="7ef427b1455032d3" providerId="LiveId" clId="{39006906-F139-426F-A7C4-F07E6559ED43}" dt="2025-04-01T18:05:27.286" v="2" actId="47"/>
        <pc:sldMkLst>
          <pc:docMk/>
          <pc:sldMk cId="2926339908" sldId="2870"/>
        </pc:sldMkLst>
      </pc:sldChg>
      <pc:sldChg chg="del">
        <pc:chgData name="Eva Jandíková" userId="7ef427b1455032d3" providerId="LiveId" clId="{39006906-F139-426F-A7C4-F07E6559ED43}" dt="2025-04-01T18:05:27.286" v="2" actId="47"/>
        <pc:sldMkLst>
          <pc:docMk/>
          <pc:sldMk cId="3321643151" sldId="2871"/>
        </pc:sldMkLst>
      </pc:sldChg>
      <pc:sldChg chg="del">
        <pc:chgData name="Eva Jandíková" userId="7ef427b1455032d3" providerId="LiveId" clId="{39006906-F139-426F-A7C4-F07E6559ED43}" dt="2025-04-01T18:05:27.286" v="2" actId="47"/>
        <pc:sldMkLst>
          <pc:docMk/>
          <pc:sldMk cId="553584206" sldId="2872"/>
        </pc:sldMkLst>
      </pc:sldChg>
      <pc:sldChg chg="del">
        <pc:chgData name="Eva Jandíková" userId="7ef427b1455032d3" providerId="LiveId" clId="{39006906-F139-426F-A7C4-F07E6559ED43}" dt="2025-04-01T18:05:27.286" v="2" actId="47"/>
        <pc:sldMkLst>
          <pc:docMk/>
          <pc:sldMk cId="1438189918" sldId="2873"/>
        </pc:sldMkLst>
      </pc:sldChg>
      <pc:sldChg chg="del">
        <pc:chgData name="Eva Jandíková" userId="7ef427b1455032d3" providerId="LiveId" clId="{39006906-F139-426F-A7C4-F07E6559ED43}" dt="2025-04-01T18:05:27.286" v="2" actId="47"/>
        <pc:sldMkLst>
          <pc:docMk/>
          <pc:sldMk cId="1037912543" sldId="2874"/>
        </pc:sldMkLst>
      </pc:sldChg>
      <pc:sldChg chg="del">
        <pc:chgData name="Eva Jandíková" userId="7ef427b1455032d3" providerId="LiveId" clId="{39006906-F139-426F-A7C4-F07E6559ED43}" dt="2025-04-01T18:07:12.102" v="5" actId="47"/>
        <pc:sldMkLst>
          <pc:docMk/>
          <pc:sldMk cId="4150530500" sldId="2875"/>
        </pc:sldMkLst>
      </pc:sldChg>
      <pc:sldChg chg="del">
        <pc:chgData name="Eva Jandíková" userId="7ef427b1455032d3" providerId="LiveId" clId="{39006906-F139-426F-A7C4-F07E6559ED43}" dt="2025-04-01T18:07:12.102" v="5" actId="47"/>
        <pc:sldMkLst>
          <pc:docMk/>
          <pc:sldMk cId="660297383" sldId="2876"/>
        </pc:sldMkLst>
      </pc:sldChg>
      <pc:sldChg chg="del">
        <pc:chgData name="Eva Jandíková" userId="7ef427b1455032d3" providerId="LiveId" clId="{39006906-F139-426F-A7C4-F07E6559ED43}" dt="2025-04-01T18:07:12.102" v="5" actId="47"/>
        <pc:sldMkLst>
          <pc:docMk/>
          <pc:sldMk cId="388405473" sldId="2877"/>
        </pc:sldMkLst>
      </pc:sldChg>
      <pc:sldChg chg="del">
        <pc:chgData name="Eva Jandíková" userId="7ef427b1455032d3" providerId="LiveId" clId="{39006906-F139-426F-A7C4-F07E6559ED43}" dt="2025-04-01T18:07:12.102" v="5" actId="47"/>
        <pc:sldMkLst>
          <pc:docMk/>
          <pc:sldMk cId="2282845576" sldId="2878"/>
        </pc:sldMkLst>
      </pc:sldChg>
      <pc:sldChg chg="modSp add mod">
        <pc:chgData name="Eva Jandíková" userId="7ef427b1455032d3" providerId="LiveId" clId="{39006906-F139-426F-A7C4-F07E6559ED43}" dt="2025-04-01T18:07:32.249" v="35" actId="20577"/>
        <pc:sldMkLst>
          <pc:docMk/>
          <pc:sldMk cId="4219585111" sldId="2880"/>
        </pc:sldMkLst>
        <pc:spChg chg="mod">
          <ac:chgData name="Eva Jandíková" userId="7ef427b1455032d3" providerId="LiveId" clId="{39006906-F139-426F-A7C4-F07E6559ED43}" dt="2025-04-01T18:07:32.249" v="35" actId="20577"/>
          <ac:spMkLst>
            <pc:docMk/>
            <pc:sldMk cId="4219585111" sldId="2880"/>
            <ac:spMk id="4" creationId="{C2462578-858C-1D33-8E33-420CA1D8C0F4}"/>
          </ac:spMkLst>
        </pc:spChg>
      </pc:sldChg>
      <pc:sldChg chg="addSp delSp modSp new mod modClrScheme chgLayout">
        <pc:chgData name="Eva Jandíková" userId="7ef427b1455032d3" providerId="LiveId" clId="{39006906-F139-426F-A7C4-F07E6559ED43}" dt="2025-04-01T18:12:22.052" v="99"/>
        <pc:sldMkLst>
          <pc:docMk/>
          <pc:sldMk cId="1489838408" sldId="2881"/>
        </pc:sldMkLst>
      </pc:sldChg>
      <pc:sldMasterChg chg="delSldLayout">
        <pc:chgData name="Eva Jandíková" userId="7ef427b1455032d3" providerId="LiveId" clId="{39006906-F139-426F-A7C4-F07E6559ED43}" dt="2025-04-01T18:06:13.610" v="3" actId="47"/>
        <pc:sldMasterMkLst>
          <pc:docMk/>
          <pc:sldMasterMk cId="3143213255" sldId="2147483728"/>
        </pc:sldMasterMkLst>
        <pc:sldLayoutChg chg="del">
          <pc:chgData name="Eva Jandíková" userId="7ef427b1455032d3" providerId="LiveId" clId="{39006906-F139-426F-A7C4-F07E6559ED43}" dt="2025-04-01T18:06:13.610" v="3" actId="47"/>
          <pc:sldLayoutMkLst>
            <pc:docMk/>
            <pc:sldMasterMk cId="3143213255" sldId="2147483728"/>
            <pc:sldLayoutMk cId="1545636610" sldId="2147483888"/>
          </pc:sldLayoutMkLst>
        </pc:sldLayoutChg>
      </pc:sldMasterChg>
    </pc:docChg>
  </pc:docChgLst>
  <pc:docChgLst>
    <pc:chgData name="Eva Jandíková" userId="7ef427b1455032d3" providerId="LiveId" clId="{C1CA5EB7-032C-4AC3-9584-6DCA9432E6BD}"/>
    <pc:docChg chg="undo custSel modSld">
      <pc:chgData name="Eva Jandíková" userId="7ef427b1455032d3" providerId="LiveId" clId="{C1CA5EB7-032C-4AC3-9584-6DCA9432E6BD}" dt="2025-05-29T08:32:11.124" v="384" actId="1076"/>
      <pc:docMkLst>
        <pc:docMk/>
      </pc:docMkLst>
      <pc:sldChg chg="modSp mod">
        <pc:chgData name="Eva Jandíková" userId="7ef427b1455032d3" providerId="LiveId" clId="{C1CA5EB7-032C-4AC3-9584-6DCA9432E6BD}" dt="2025-05-27T14:03:31.072" v="34" actId="20577"/>
        <pc:sldMkLst>
          <pc:docMk/>
          <pc:sldMk cId="1371505916" sldId="891"/>
        </pc:sldMkLst>
        <pc:spChg chg="mod">
          <ac:chgData name="Eva Jandíková" userId="7ef427b1455032d3" providerId="LiveId" clId="{C1CA5EB7-032C-4AC3-9584-6DCA9432E6BD}" dt="2025-05-27T14:03:31.072" v="34" actId="20577"/>
          <ac:spMkLst>
            <pc:docMk/>
            <pc:sldMk cId="1371505916" sldId="891"/>
            <ac:spMk id="4" creationId="{AB24ED19-162C-4112-A35A-7C45978A11C1}"/>
          </ac:spMkLst>
        </pc:spChg>
        <pc:spChg chg="mod">
          <ac:chgData name="Eva Jandíková" userId="7ef427b1455032d3" providerId="LiveId" clId="{C1CA5EB7-032C-4AC3-9584-6DCA9432E6BD}" dt="2025-05-27T14:03:18.559" v="26" actId="20577"/>
          <ac:spMkLst>
            <pc:docMk/>
            <pc:sldMk cId="1371505916" sldId="891"/>
            <ac:spMk id="6" creationId="{52CE9982-D571-436E-BDF3-4122DFC1D93B}"/>
          </ac:spMkLst>
        </pc:spChg>
      </pc:sldChg>
      <pc:sldChg chg="modSp mod">
        <pc:chgData name="Eva Jandíková" userId="7ef427b1455032d3" providerId="LiveId" clId="{C1CA5EB7-032C-4AC3-9584-6DCA9432E6BD}" dt="2025-05-28T14:57:27.454" v="68" actId="403"/>
        <pc:sldMkLst>
          <pc:docMk/>
          <pc:sldMk cId="2768783010" sldId="1513"/>
        </pc:sldMkLst>
        <pc:spChg chg="mod">
          <ac:chgData name="Eva Jandíková" userId="7ef427b1455032d3" providerId="LiveId" clId="{C1CA5EB7-032C-4AC3-9584-6DCA9432E6BD}" dt="2025-05-28T14:57:27.454" v="68" actId="403"/>
          <ac:spMkLst>
            <pc:docMk/>
            <pc:sldMk cId="2768783010" sldId="1513"/>
            <ac:spMk id="4" creationId="{2AD50B7D-FE5C-4529-8057-8AD9C6AA0A39}"/>
          </ac:spMkLst>
        </pc:spChg>
      </pc:sldChg>
      <pc:sldChg chg="modSp mod">
        <pc:chgData name="Eva Jandíková" userId="7ef427b1455032d3" providerId="LiveId" clId="{C1CA5EB7-032C-4AC3-9584-6DCA9432E6BD}" dt="2025-05-29T08:05:29.044" v="89" actId="113"/>
        <pc:sldMkLst>
          <pc:docMk/>
          <pc:sldMk cId="1383273120" sldId="1808"/>
        </pc:sldMkLst>
        <pc:spChg chg="mod">
          <ac:chgData name="Eva Jandíková" userId="7ef427b1455032d3" providerId="LiveId" clId="{C1CA5EB7-032C-4AC3-9584-6DCA9432E6BD}" dt="2025-05-29T08:05:29.044" v="89" actId="113"/>
          <ac:spMkLst>
            <pc:docMk/>
            <pc:sldMk cId="1383273120" sldId="1808"/>
            <ac:spMk id="11" creationId="{858ADC1E-BA68-F00C-2744-35A8FD58496A}"/>
          </ac:spMkLst>
        </pc:spChg>
        <pc:picChg chg="mod">
          <ac:chgData name="Eva Jandíková" userId="7ef427b1455032d3" providerId="LiveId" clId="{C1CA5EB7-032C-4AC3-9584-6DCA9432E6BD}" dt="2025-05-29T08:04:42.779" v="73" actId="14100"/>
          <ac:picMkLst>
            <pc:docMk/>
            <pc:sldMk cId="1383273120" sldId="1808"/>
            <ac:picMk id="6" creationId="{959EB170-6465-F144-CC22-E5DC8EACF990}"/>
          </ac:picMkLst>
        </pc:picChg>
      </pc:sldChg>
      <pc:sldChg chg="modSp mod">
        <pc:chgData name="Eva Jandíková" userId="7ef427b1455032d3" providerId="LiveId" clId="{C1CA5EB7-032C-4AC3-9584-6DCA9432E6BD}" dt="2025-05-29T08:32:11.124" v="384" actId="1076"/>
        <pc:sldMkLst>
          <pc:docMk/>
          <pc:sldMk cId="4159019565" sldId="1809"/>
        </pc:sldMkLst>
        <pc:spChg chg="mod">
          <ac:chgData name="Eva Jandíková" userId="7ef427b1455032d3" providerId="LiveId" clId="{C1CA5EB7-032C-4AC3-9584-6DCA9432E6BD}" dt="2025-05-29T08:32:01.328" v="381" actId="113"/>
          <ac:spMkLst>
            <pc:docMk/>
            <pc:sldMk cId="4159019565" sldId="1809"/>
            <ac:spMk id="6" creationId="{FD77394E-810B-2694-E097-F7F07D040740}"/>
          </ac:spMkLst>
        </pc:spChg>
        <pc:spChg chg="mod">
          <ac:chgData name="Eva Jandíková" userId="7ef427b1455032d3" providerId="LiveId" clId="{C1CA5EB7-032C-4AC3-9584-6DCA9432E6BD}" dt="2025-05-29T08:32:11.124" v="384" actId="1076"/>
          <ac:spMkLst>
            <pc:docMk/>
            <pc:sldMk cId="4159019565" sldId="1809"/>
            <ac:spMk id="14" creationId="{F69E2D5B-A018-2EBE-8002-0532F41B6462}"/>
          </ac:spMkLst>
        </pc:spChg>
        <pc:picChg chg="mod">
          <ac:chgData name="Eva Jandíková" userId="7ef427b1455032d3" providerId="LiveId" clId="{C1CA5EB7-032C-4AC3-9584-6DCA9432E6BD}" dt="2025-05-29T08:32:06.877" v="383" actId="14100"/>
          <ac:picMkLst>
            <pc:docMk/>
            <pc:sldMk cId="4159019565" sldId="1809"/>
            <ac:picMk id="10" creationId="{821D78AE-B040-D689-8311-A8C155895119}"/>
          </ac:picMkLst>
        </pc:picChg>
        <pc:picChg chg="mod">
          <ac:chgData name="Eva Jandíková" userId="7ef427b1455032d3" providerId="LiveId" clId="{C1CA5EB7-032C-4AC3-9584-6DCA9432E6BD}" dt="2025-05-29T08:32:11.124" v="384" actId="1076"/>
          <ac:picMkLst>
            <pc:docMk/>
            <pc:sldMk cId="4159019565" sldId="1809"/>
            <ac:picMk id="13" creationId="{867EA142-675E-4042-6D72-04DEEC6A8322}"/>
          </ac:picMkLst>
        </pc:picChg>
      </pc:sldChg>
      <pc:sldChg chg="modSp mod">
        <pc:chgData name="Eva Jandíková" userId="7ef427b1455032d3" providerId="LiveId" clId="{C1CA5EB7-032C-4AC3-9584-6DCA9432E6BD}" dt="2025-05-29T08:06:53.655" v="116" actId="1076"/>
        <pc:sldMkLst>
          <pc:docMk/>
          <pc:sldMk cId="905055191" sldId="1810"/>
        </pc:sldMkLst>
        <pc:spChg chg="mod">
          <ac:chgData name="Eva Jandíková" userId="7ef427b1455032d3" providerId="LiveId" clId="{C1CA5EB7-032C-4AC3-9584-6DCA9432E6BD}" dt="2025-05-29T08:06:44.808" v="113" actId="113"/>
          <ac:spMkLst>
            <pc:docMk/>
            <pc:sldMk cId="905055191" sldId="1810"/>
            <ac:spMk id="6" creationId="{FD77394E-810B-2694-E097-F7F07D040740}"/>
          </ac:spMkLst>
        </pc:spChg>
        <pc:picChg chg="mod">
          <ac:chgData name="Eva Jandíková" userId="7ef427b1455032d3" providerId="LiveId" clId="{C1CA5EB7-032C-4AC3-9584-6DCA9432E6BD}" dt="2025-05-29T08:06:53.655" v="116" actId="1076"/>
          <ac:picMkLst>
            <pc:docMk/>
            <pc:sldMk cId="905055191" sldId="1810"/>
            <ac:picMk id="7" creationId="{37B05A8B-1C17-1394-66E3-D310006CC044}"/>
          </ac:picMkLst>
        </pc:picChg>
      </pc:sldChg>
      <pc:sldChg chg="modSp mod">
        <pc:chgData name="Eva Jandíková" userId="7ef427b1455032d3" providerId="LiveId" clId="{C1CA5EB7-032C-4AC3-9584-6DCA9432E6BD}" dt="2025-05-29T08:30:08.830" v="344" actId="14100"/>
        <pc:sldMkLst>
          <pc:docMk/>
          <pc:sldMk cId="3282468466" sldId="1811"/>
        </pc:sldMkLst>
        <pc:spChg chg="mod">
          <ac:chgData name="Eva Jandíková" userId="7ef427b1455032d3" providerId="LiveId" clId="{C1CA5EB7-032C-4AC3-9584-6DCA9432E6BD}" dt="2025-05-29T08:30:05.170" v="342" actId="14100"/>
          <ac:spMkLst>
            <pc:docMk/>
            <pc:sldMk cId="3282468466" sldId="1811"/>
            <ac:spMk id="4" creationId="{87641BC9-5E5E-8C94-62DE-275846C2E29D}"/>
          </ac:spMkLst>
        </pc:spChg>
        <pc:picChg chg="mod">
          <ac:chgData name="Eva Jandíková" userId="7ef427b1455032d3" providerId="LiveId" clId="{C1CA5EB7-032C-4AC3-9584-6DCA9432E6BD}" dt="2025-05-29T08:30:08.830" v="344" actId="14100"/>
          <ac:picMkLst>
            <pc:docMk/>
            <pc:sldMk cId="3282468466" sldId="1811"/>
            <ac:picMk id="9" creationId="{464A0BA3-3B3D-1D4A-28A9-7769D1BC097A}"/>
          </ac:picMkLst>
        </pc:picChg>
      </pc:sldChg>
      <pc:sldChg chg="modSp mod">
        <pc:chgData name="Eva Jandíková" userId="7ef427b1455032d3" providerId="LiveId" clId="{C1CA5EB7-032C-4AC3-9584-6DCA9432E6BD}" dt="2025-05-29T08:14:53.006" v="221" actId="14100"/>
        <pc:sldMkLst>
          <pc:docMk/>
          <pc:sldMk cId="3449852356" sldId="1812"/>
        </pc:sldMkLst>
        <pc:spChg chg="mod">
          <ac:chgData name="Eva Jandíková" userId="7ef427b1455032d3" providerId="LiveId" clId="{C1CA5EB7-032C-4AC3-9584-6DCA9432E6BD}" dt="2025-05-29T08:14:43.106" v="218" actId="14100"/>
          <ac:spMkLst>
            <pc:docMk/>
            <pc:sldMk cId="3449852356" sldId="1812"/>
            <ac:spMk id="13" creationId="{CF8A9AD0-79D9-4D90-8E5D-E5D1C14A701E}"/>
          </ac:spMkLst>
        </pc:spChg>
        <pc:picChg chg="mod">
          <ac:chgData name="Eva Jandíková" userId="7ef427b1455032d3" providerId="LiveId" clId="{C1CA5EB7-032C-4AC3-9584-6DCA9432E6BD}" dt="2025-05-29T08:14:53.006" v="221" actId="14100"/>
          <ac:picMkLst>
            <pc:docMk/>
            <pc:sldMk cId="3449852356" sldId="1812"/>
            <ac:picMk id="6" creationId="{16FC4384-3F11-7F87-A7DD-2323BC6C07C8}"/>
          </ac:picMkLst>
        </pc:picChg>
      </pc:sldChg>
      <pc:sldChg chg="modSp mod">
        <pc:chgData name="Eva Jandíková" userId="7ef427b1455032d3" providerId="LiveId" clId="{C1CA5EB7-032C-4AC3-9584-6DCA9432E6BD}" dt="2025-05-29T08:15:14.923" v="232" actId="14100"/>
        <pc:sldMkLst>
          <pc:docMk/>
          <pc:sldMk cId="68748855" sldId="1813"/>
        </pc:sldMkLst>
        <pc:spChg chg="mod">
          <ac:chgData name="Eva Jandíková" userId="7ef427b1455032d3" providerId="LiveId" clId="{C1CA5EB7-032C-4AC3-9584-6DCA9432E6BD}" dt="2025-05-29T08:15:11.809" v="230" actId="14100"/>
          <ac:spMkLst>
            <pc:docMk/>
            <pc:sldMk cId="68748855" sldId="1813"/>
            <ac:spMk id="12" creationId="{09261480-0851-050D-5A00-3AE57C423DE4}"/>
          </ac:spMkLst>
        </pc:spChg>
        <pc:picChg chg="mod">
          <ac:chgData name="Eva Jandíková" userId="7ef427b1455032d3" providerId="LiveId" clId="{C1CA5EB7-032C-4AC3-9584-6DCA9432E6BD}" dt="2025-05-29T08:15:14.923" v="232" actId="14100"/>
          <ac:picMkLst>
            <pc:docMk/>
            <pc:sldMk cId="68748855" sldId="1813"/>
            <ac:picMk id="6" creationId="{676AC676-3CC4-3506-AA41-D8363A7B6275}"/>
          </ac:picMkLst>
        </pc:picChg>
      </pc:sldChg>
      <pc:sldChg chg="modSp mod">
        <pc:chgData name="Eva Jandíková" userId="7ef427b1455032d3" providerId="LiveId" clId="{C1CA5EB7-032C-4AC3-9584-6DCA9432E6BD}" dt="2025-05-29T08:15:36.129" v="240" actId="113"/>
        <pc:sldMkLst>
          <pc:docMk/>
          <pc:sldMk cId="2172600837" sldId="1814"/>
        </pc:sldMkLst>
        <pc:spChg chg="mod">
          <ac:chgData name="Eva Jandíková" userId="7ef427b1455032d3" providerId="LiveId" clId="{C1CA5EB7-032C-4AC3-9584-6DCA9432E6BD}" dt="2025-05-29T08:15:36.129" v="240" actId="113"/>
          <ac:spMkLst>
            <pc:docMk/>
            <pc:sldMk cId="2172600837" sldId="1814"/>
            <ac:spMk id="12" creationId="{BE88EFF7-9623-5FB3-D347-B459AAD381EA}"/>
          </ac:spMkLst>
        </pc:spChg>
        <pc:picChg chg="mod">
          <ac:chgData name="Eva Jandíková" userId="7ef427b1455032d3" providerId="LiveId" clId="{C1CA5EB7-032C-4AC3-9584-6DCA9432E6BD}" dt="2025-05-29T08:15:33.661" v="239" actId="14100"/>
          <ac:picMkLst>
            <pc:docMk/>
            <pc:sldMk cId="2172600837" sldId="1814"/>
            <ac:picMk id="6" creationId="{33FB1FDC-39D9-FF83-9B34-A304098B8CBA}"/>
          </ac:picMkLst>
        </pc:picChg>
      </pc:sldChg>
      <pc:sldChg chg="modSp mod">
        <pc:chgData name="Eva Jandíková" userId="7ef427b1455032d3" providerId="LiveId" clId="{C1CA5EB7-032C-4AC3-9584-6DCA9432E6BD}" dt="2025-05-29T08:15:59.991" v="247" actId="1076"/>
        <pc:sldMkLst>
          <pc:docMk/>
          <pc:sldMk cId="3357430777" sldId="1815"/>
        </pc:sldMkLst>
        <pc:spChg chg="mod">
          <ac:chgData name="Eva Jandíková" userId="7ef427b1455032d3" providerId="LiveId" clId="{C1CA5EB7-032C-4AC3-9584-6DCA9432E6BD}" dt="2025-05-29T08:15:59.991" v="247" actId="1076"/>
          <ac:spMkLst>
            <pc:docMk/>
            <pc:sldMk cId="3357430777" sldId="1815"/>
            <ac:spMk id="10" creationId="{0A22F46E-3CEE-B9DF-B623-E198A32BDC35}"/>
          </ac:spMkLst>
        </pc:spChg>
        <pc:spChg chg="mod">
          <ac:chgData name="Eva Jandíková" userId="7ef427b1455032d3" providerId="LiveId" clId="{C1CA5EB7-032C-4AC3-9584-6DCA9432E6BD}" dt="2025-05-29T08:15:47.569" v="244" actId="113"/>
          <ac:spMkLst>
            <pc:docMk/>
            <pc:sldMk cId="3357430777" sldId="1815"/>
            <ac:spMk id="13" creationId="{CCB23305-5769-BF7F-E11B-0289BDFF32D6}"/>
          </ac:spMkLst>
        </pc:spChg>
        <pc:picChg chg="mod">
          <ac:chgData name="Eva Jandíková" userId="7ef427b1455032d3" providerId="LiveId" clId="{C1CA5EB7-032C-4AC3-9584-6DCA9432E6BD}" dt="2025-05-29T08:15:54.103" v="246" actId="1076"/>
          <ac:picMkLst>
            <pc:docMk/>
            <pc:sldMk cId="3357430777" sldId="1815"/>
            <ac:picMk id="6" creationId="{C6E651F1-BF9E-1AEF-B450-CF28DA176473}"/>
          </ac:picMkLst>
        </pc:picChg>
        <pc:picChg chg="mod">
          <ac:chgData name="Eva Jandíková" userId="7ef427b1455032d3" providerId="LiveId" clId="{C1CA5EB7-032C-4AC3-9584-6DCA9432E6BD}" dt="2025-05-29T08:15:59.991" v="247" actId="1076"/>
          <ac:picMkLst>
            <pc:docMk/>
            <pc:sldMk cId="3357430777" sldId="1815"/>
            <ac:picMk id="8" creationId="{B13FD793-4BE9-C7B2-4760-0A64B48A6E92}"/>
          </ac:picMkLst>
        </pc:picChg>
      </pc:sldChg>
      <pc:sldChg chg="modSp mod">
        <pc:chgData name="Eva Jandíková" userId="7ef427b1455032d3" providerId="LiveId" clId="{C1CA5EB7-032C-4AC3-9584-6DCA9432E6BD}" dt="2025-05-29T08:16:24.482" v="254" actId="1076"/>
        <pc:sldMkLst>
          <pc:docMk/>
          <pc:sldMk cId="1484538712" sldId="1816"/>
        </pc:sldMkLst>
        <pc:spChg chg="mod">
          <ac:chgData name="Eva Jandíková" userId="7ef427b1455032d3" providerId="LiveId" clId="{C1CA5EB7-032C-4AC3-9584-6DCA9432E6BD}" dt="2025-05-29T08:16:10.773" v="250" actId="113"/>
          <ac:spMkLst>
            <pc:docMk/>
            <pc:sldMk cId="1484538712" sldId="1816"/>
            <ac:spMk id="13" creationId="{0F8AF435-298A-B32C-4455-02D156DA4F43}"/>
          </ac:spMkLst>
        </pc:spChg>
        <pc:picChg chg="mod">
          <ac:chgData name="Eva Jandíková" userId="7ef427b1455032d3" providerId="LiveId" clId="{C1CA5EB7-032C-4AC3-9584-6DCA9432E6BD}" dt="2025-05-29T08:16:17.260" v="253" actId="1076"/>
          <ac:picMkLst>
            <pc:docMk/>
            <pc:sldMk cId="1484538712" sldId="1816"/>
            <ac:picMk id="6" creationId="{9F8FF0EF-FCE2-EB63-8CC6-3D28D57178D8}"/>
          </ac:picMkLst>
        </pc:picChg>
        <pc:picChg chg="mod">
          <ac:chgData name="Eva Jandíková" userId="7ef427b1455032d3" providerId="LiveId" clId="{C1CA5EB7-032C-4AC3-9584-6DCA9432E6BD}" dt="2025-05-29T08:16:24.482" v="254" actId="1076"/>
          <ac:picMkLst>
            <pc:docMk/>
            <pc:sldMk cId="1484538712" sldId="1816"/>
            <ac:picMk id="8" creationId="{3EE193D4-05C3-B8AE-AD74-3A67B4198E36}"/>
          </ac:picMkLst>
        </pc:picChg>
      </pc:sldChg>
      <pc:sldChg chg="modSp mod">
        <pc:chgData name="Eva Jandíková" userId="7ef427b1455032d3" providerId="LiveId" clId="{C1CA5EB7-032C-4AC3-9584-6DCA9432E6BD}" dt="2025-05-29T08:07:56.255" v="137" actId="1076"/>
        <pc:sldMkLst>
          <pc:docMk/>
          <pc:sldMk cId="1809427175" sldId="1824"/>
        </pc:sldMkLst>
        <pc:spChg chg="mod">
          <ac:chgData name="Eva Jandíková" userId="7ef427b1455032d3" providerId="LiveId" clId="{C1CA5EB7-032C-4AC3-9584-6DCA9432E6BD}" dt="2025-05-29T08:07:56.255" v="137" actId="1076"/>
          <ac:spMkLst>
            <pc:docMk/>
            <pc:sldMk cId="1809427175" sldId="1824"/>
            <ac:spMk id="10" creationId="{88806570-37DD-1AC0-F6B1-643F2ED5BE7F}"/>
          </ac:spMkLst>
        </pc:spChg>
        <pc:spChg chg="mod">
          <ac:chgData name="Eva Jandíková" userId="7ef427b1455032d3" providerId="LiveId" clId="{C1CA5EB7-032C-4AC3-9584-6DCA9432E6BD}" dt="2025-05-29T08:07:47.258" v="134" actId="14100"/>
          <ac:spMkLst>
            <pc:docMk/>
            <pc:sldMk cId="1809427175" sldId="1824"/>
            <ac:spMk id="15" creationId="{775B2E66-BCF1-4EA8-A21E-8BE74D6DA6A0}"/>
          </ac:spMkLst>
        </pc:spChg>
        <pc:picChg chg="mod">
          <ac:chgData name="Eva Jandíková" userId="7ef427b1455032d3" providerId="LiveId" clId="{C1CA5EB7-032C-4AC3-9584-6DCA9432E6BD}" dt="2025-05-29T08:07:52.041" v="136" actId="14100"/>
          <ac:picMkLst>
            <pc:docMk/>
            <pc:sldMk cId="1809427175" sldId="1824"/>
            <ac:picMk id="6" creationId="{014C3ACA-C0AB-3F81-1884-88B2B36130AE}"/>
          </ac:picMkLst>
        </pc:picChg>
        <pc:picChg chg="mod">
          <ac:chgData name="Eva Jandíková" userId="7ef427b1455032d3" providerId="LiveId" clId="{C1CA5EB7-032C-4AC3-9584-6DCA9432E6BD}" dt="2025-05-29T08:07:56.255" v="137" actId="1076"/>
          <ac:picMkLst>
            <pc:docMk/>
            <pc:sldMk cId="1809427175" sldId="1824"/>
            <ac:picMk id="9" creationId="{313EE0DB-9395-BE9B-D1AE-953F33A6E363}"/>
          </ac:picMkLst>
        </pc:picChg>
      </pc:sldChg>
      <pc:sldChg chg="modSp mod">
        <pc:chgData name="Eva Jandíková" userId="7ef427b1455032d3" providerId="LiveId" clId="{C1CA5EB7-032C-4AC3-9584-6DCA9432E6BD}" dt="2025-05-29T08:05:54.371" v="98" actId="14100"/>
        <pc:sldMkLst>
          <pc:docMk/>
          <pc:sldMk cId="4044673092" sldId="1831"/>
        </pc:sldMkLst>
        <pc:spChg chg="mod">
          <ac:chgData name="Eva Jandíková" userId="7ef427b1455032d3" providerId="LiveId" clId="{C1CA5EB7-032C-4AC3-9584-6DCA9432E6BD}" dt="2025-05-29T08:05:44.988" v="95" actId="113"/>
          <ac:spMkLst>
            <pc:docMk/>
            <pc:sldMk cId="4044673092" sldId="1831"/>
            <ac:spMk id="15" creationId="{246D4CB4-432A-01EE-6B72-7024300257CF}"/>
          </ac:spMkLst>
        </pc:spChg>
        <pc:picChg chg="mod">
          <ac:chgData name="Eva Jandíková" userId="7ef427b1455032d3" providerId="LiveId" clId="{C1CA5EB7-032C-4AC3-9584-6DCA9432E6BD}" dt="2025-05-29T08:05:54.371" v="98" actId="14100"/>
          <ac:picMkLst>
            <pc:docMk/>
            <pc:sldMk cId="4044673092" sldId="1831"/>
            <ac:picMk id="6" creationId="{2905ACB3-3130-AA94-FDC0-9CE74B4183FF}"/>
          </ac:picMkLst>
        </pc:picChg>
      </pc:sldChg>
      <pc:sldChg chg="modSp mod">
        <pc:chgData name="Eva Jandíková" userId="7ef427b1455032d3" providerId="LiveId" clId="{C1CA5EB7-032C-4AC3-9584-6DCA9432E6BD}" dt="2025-05-29T08:13:28.557" v="197" actId="113"/>
        <pc:sldMkLst>
          <pc:docMk/>
          <pc:sldMk cId="3123042123" sldId="1832"/>
        </pc:sldMkLst>
        <pc:spChg chg="mod">
          <ac:chgData name="Eva Jandíková" userId="7ef427b1455032d3" providerId="LiveId" clId="{C1CA5EB7-032C-4AC3-9584-6DCA9432E6BD}" dt="2025-05-29T08:13:28.557" v="197" actId="113"/>
          <ac:spMkLst>
            <pc:docMk/>
            <pc:sldMk cId="3123042123" sldId="1832"/>
            <ac:spMk id="13" creationId="{826BE2F9-B796-7FE8-7454-BF0611AF92BF}"/>
          </ac:spMkLst>
        </pc:spChg>
        <pc:picChg chg="mod">
          <ac:chgData name="Eva Jandíková" userId="7ef427b1455032d3" providerId="LiveId" clId="{C1CA5EB7-032C-4AC3-9584-6DCA9432E6BD}" dt="2025-05-29T08:13:00.438" v="186" actId="14100"/>
          <ac:picMkLst>
            <pc:docMk/>
            <pc:sldMk cId="3123042123" sldId="1832"/>
            <ac:picMk id="6" creationId="{500E2E81-7D75-5BA2-458B-59E83B2C95B2}"/>
          </ac:picMkLst>
        </pc:picChg>
      </pc:sldChg>
      <pc:sldChg chg="modSp mod">
        <pc:chgData name="Eva Jandíková" userId="7ef427b1455032d3" providerId="LiveId" clId="{C1CA5EB7-032C-4AC3-9584-6DCA9432E6BD}" dt="2025-05-29T08:13:12.843" v="190" actId="14100"/>
        <pc:sldMkLst>
          <pc:docMk/>
          <pc:sldMk cId="2124939113" sldId="1833"/>
        </pc:sldMkLst>
        <pc:spChg chg="mod">
          <ac:chgData name="Eva Jandíková" userId="7ef427b1455032d3" providerId="LiveId" clId="{C1CA5EB7-032C-4AC3-9584-6DCA9432E6BD}" dt="2025-05-29T08:13:08.212" v="188" actId="14100"/>
          <ac:spMkLst>
            <pc:docMk/>
            <pc:sldMk cId="2124939113" sldId="1833"/>
            <ac:spMk id="12" creationId="{0B6E344C-D46C-B761-A037-59505A8A6D97}"/>
          </ac:spMkLst>
        </pc:spChg>
        <pc:picChg chg="mod">
          <ac:chgData name="Eva Jandíková" userId="7ef427b1455032d3" providerId="LiveId" clId="{C1CA5EB7-032C-4AC3-9584-6DCA9432E6BD}" dt="2025-05-29T08:13:12.843" v="190" actId="14100"/>
          <ac:picMkLst>
            <pc:docMk/>
            <pc:sldMk cId="2124939113" sldId="1833"/>
            <ac:picMk id="7" creationId="{83E97C7C-7665-BE4D-9DEB-B749C01F7EC8}"/>
          </ac:picMkLst>
        </pc:picChg>
      </pc:sldChg>
      <pc:sldChg chg="modSp mod">
        <pc:chgData name="Eva Jandíková" userId="7ef427b1455032d3" providerId="LiveId" clId="{C1CA5EB7-032C-4AC3-9584-6DCA9432E6BD}" dt="2025-05-29T08:13:34.835" v="201" actId="113"/>
        <pc:sldMkLst>
          <pc:docMk/>
          <pc:sldMk cId="2693857700" sldId="1836"/>
        </pc:sldMkLst>
        <pc:spChg chg="mod">
          <ac:chgData name="Eva Jandíková" userId="7ef427b1455032d3" providerId="LiveId" clId="{C1CA5EB7-032C-4AC3-9584-6DCA9432E6BD}" dt="2025-05-29T08:13:34.835" v="201" actId="113"/>
          <ac:spMkLst>
            <pc:docMk/>
            <pc:sldMk cId="2693857700" sldId="1836"/>
            <ac:spMk id="18" creationId="{3C5F6E57-0E36-1045-5AC8-A139AACE0CDB}"/>
          </ac:spMkLst>
        </pc:spChg>
        <pc:picChg chg="mod">
          <ac:chgData name="Eva Jandíková" userId="7ef427b1455032d3" providerId="LiveId" clId="{C1CA5EB7-032C-4AC3-9584-6DCA9432E6BD}" dt="2025-05-29T08:12:35.887" v="179" actId="1076"/>
          <ac:picMkLst>
            <pc:docMk/>
            <pc:sldMk cId="2693857700" sldId="1836"/>
            <ac:picMk id="6" creationId="{A473B628-1109-A386-84CF-A7E7DA851CCF}"/>
          </ac:picMkLst>
        </pc:picChg>
      </pc:sldChg>
      <pc:sldChg chg="modSp mod">
        <pc:chgData name="Eva Jandíková" userId="7ef427b1455032d3" providerId="LiveId" clId="{C1CA5EB7-032C-4AC3-9584-6DCA9432E6BD}" dt="2025-05-29T08:08:32.722" v="146" actId="1076"/>
        <pc:sldMkLst>
          <pc:docMk/>
          <pc:sldMk cId="3672097918" sldId="1837"/>
        </pc:sldMkLst>
        <pc:spChg chg="mod">
          <ac:chgData name="Eva Jandíková" userId="7ef427b1455032d3" providerId="LiveId" clId="{C1CA5EB7-032C-4AC3-9584-6DCA9432E6BD}" dt="2025-05-29T08:08:32.722" v="146" actId="1076"/>
          <ac:spMkLst>
            <pc:docMk/>
            <pc:sldMk cId="3672097918" sldId="1837"/>
            <ac:spMk id="9" creationId="{A8EC9B6D-A7E1-C772-19BE-A8782EE74D28}"/>
          </ac:spMkLst>
        </pc:spChg>
        <pc:spChg chg="mod">
          <ac:chgData name="Eva Jandíková" userId="7ef427b1455032d3" providerId="LiveId" clId="{C1CA5EB7-032C-4AC3-9584-6DCA9432E6BD}" dt="2025-05-29T08:08:20.605" v="144" actId="113"/>
          <ac:spMkLst>
            <pc:docMk/>
            <pc:sldMk cId="3672097918" sldId="1837"/>
            <ac:spMk id="13" creationId="{A3953C42-E2AF-5268-E9D5-1B138D66BF7A}"/>
          </ac:spMkLst>
        </pc:spChg>
        <pc:picChg chg="mod">
          <ac:chgData name="Eva Jandíková" userId="7ef427b1455032d3" providerId="LiveId" clId="{C1CA5EB7-032C-4AC3-9584-6DCA9432E6BD}" dt="2025-05-29T08:08:26.883" v="145" actId="14100"/>
          <ac:picMkLst>
            <pc:docMk/>
            <pc:sldMk cId="3672097918" sldId="1837"/>
            <ac:picMk id="6" creationId="{E10F14DB-FDF2-4443-0BFC-3C63F73AE755}"/>
          </ac:picMkLst>
        </pc:picChg>
        <pc:picChg chg="mod">
          <ac:chgData name="Eva Jandíková" userId="7ef427b1455032d3" providerId="LiveId" clId="{C1CA5EB7-032C-4AC3-9584-6DCA9432E6BD}" dt="2025-05-29T08:08:32.722" v="146" actId="1076"/>
          <ac:picMkLst>
            <pc:docMk/>
            <pc:sldMk cId="3672097918" sldId="1837"/>
            <ac:picMk id="8" creationId="{46F4B56B-93D1-0C1F-0D3B-4858A66D8562}"/>
          </ac:picMkLst>
        </pc:picChg>
      </pc:sldChg>
      <pc:sldChg chg="modSp mod">
        <pc:chgData name="Eva Jandíková" userId="7ef427b1455032d3" providerId="LiveId" clId="{C1CA5EB7-032C-4AC3-9584-6DCA9432E6BD}" dt="2025-05-29T08:16:50.068" v="264" actId="14100"/>
        <pc:sldMkLst>
          <pc:docMk/>
          <pc:sldMk cId="3647581129" sldId="1838"/>
        </pc:sldMkLst>
        <pc:spChg chg="mod">
          <ac:chgData name="Eva Jandíková" userId="7ef427b1455032d3" providerId="LiveId" clId="{C1CA5EB7-032C-4AC3-9584-6DCA9432E6BD}" dt="2025-05-29T08:16:45.762" v="262" actId="14100"/>
          <ac:spMkLst>
            <pc:docMk/>
            <pc:sldMk cId="3647581129" sldId="1838"/>
            <ac:spMk id="13" creationId="{10D8342A-3295-19EE-0E5A-B4DA5740195E}"/>
          </ac:spMkLst>
        </pc:spChg>
        <pc:picChg chg="mod">
          <ac:chgData name="Eva Jandíková" userId="7ef427b1455032d3" providerId="LiveId" clId="{C1CA5EB7-032C-4AC3-9584-6DCA9432E6BD}" dt="2025-05-29T08:16:50.068" v="264" actId="14100"/>
          <ac:picMkLst>
            <pc:docMk/>
            <pc:sldMk cId="3647581129" sldId="1838"/>
            <ac:picMk id="6" creationId="{C382C5D4-350F-6806-FC3C-BB7B946A476B}"/>
          </ac:picMkLst>
        </pc:picChg>
      </pc:sldChg>
      <pc:sldChg chg="modSp mod">
        <pc:chgData name="Eva Jandíková" userId="7ef427b1455032d3" providerId="LiveId" clId="{C1CA5EB7-032C-4AC3-9584-6DCA9432E6BD}" dt="2025-05-29T08:09:09.300" v="155" actId="1076"/>
        <pc:sldMkLst>
          <pc:docMk/>
          <pc:sldMk cId="2692775454" sldId="1840"/>
        </pc:sldMkLst>
        <pc:spChg chg="mod">
          <ac:chgData name="Eva Jandíková" userId="7ef427b1455032d3" providerId="LiveId" clId="{C1CA5EB7-032C-4AC3-9584-6DCA9432E6BD}" dt="2025-05-29T08:08:47.951" v="150" actId="20578"/>
          <ac:spMkLst>
            <pc:docMk/>
            <pc:sldMk cId="2692775454" sldId="1840"/>
            <ac:spMk id="13" creationId="{8A70C875-7B43-ACBD-337B-C9592A3BEAF9}"/>
          </ac:spMkLst>
        </pc:spChg>
        <pc:spChg chg="mod">
          <ac:chgData name="Eva Jandíková" userId="7ef427b1455032d3" providerId="LiveId" clId="{C1CA5EB7-032C-4AC3-9584-6DCA9432E6BD}" dt="2025-05-29T08:09:09.300" v="155" actId="1076"/>
          <ac:spMkLst>
            <pc:docMk/>
            <pc:sldMk cId="2692775454" sldId="1840"/>
            <ac:spMk id="18" creationId="{9EE3FEF1-045E-3BF3-B4F5-995077AEBE99}"/>
          </ac:spMkLst>
        </pc:spChg>
        <pc:picChg chg="mod">
          <ac:chgData name="Eva Jandíková" userId="7ef427b1455032d3" providerId="LiveId" clId="{C1CA5EB7-032C-4AC3-9584-6DCA9432E6BD}" dt="2025-05-29T08:08:58.902" v="153" actId="1076"/>
          <ac:picMkLst>
            <pc:docMk/>
            <pc:sldMk cId="2692775454" sldId="1840"/>
            <ac:picMk id="8" creationId="{ADCDB8AA-278E-7B78-7BEC-3F6D85E784AD}"/>
          </ac:picMkLst>
        </pc:picChg>
        <pc:picChg chg="mod">
          <ac:chgData name="Eva Jandíková" userId="7ef427b1455032d3" providerId="LiveId" clId="{C1CA5EB7-032C-4AC3-9584-6DCA9432E6BD}" dt="2025-05-29T08:09:09.300" v="155" actId="1076"/>
          <ac:picMkLst>
            <pc:docMk/>
            <pc:sldMk cId="2692775454" sldId="1840"/>
            <ac:picMk id="11" creationId="{0C922307-B977-7A7E-CB88-70E54BB7180F}"/>
          </ac:picMkLst>
        </pc:picChg>
      </pc:sldChg>
      <pc:sldChg chg="modSp mod">
        <pc:chgData name="Eva Jandíková" userId="7ef427b1455032d3" providerId="LiveId" clId="{C1CA5EB7-032C-4AC3-9584-6DCA9432E6BD}" dt="2025-05-29T08:06:16.977" v="107" actId="1076"/>
        <pc:sldMkLst>
          <pc:docMk/>
          <pc:sldMk cId="1548266870" sldId="1842"/>
        </pc:sldMkLst>
        <pc:spChg chg="mod">
          <ac:chgData name="Eva Jandíková" userId="7ef427b1455032d3" providerId="LiveId" clId="{C1CA5EB7-032C-4AC3-9584-6DCA9432E6BD}" dt="2025-05-29T08:06:07.253" v="104" actId="113"/>
          <ac:spMkLst>
            <pc:docMk/>
            <pc:sldMk cId="1548266870" sldId="1842"/>
            <ac:spMk id="11" creationId="{FC21BA80-CD13-C2FA-CD91-EF0D30CCCCB4}"/>
          </ac:spMkLst>
        </pc:spChg>
        <pc:spChg chg="mod">
          <ac:chgData name="Eva Jandíková" userId="7ef427b1455032d3" providerId="LiveId" clId="{C1CA5EB7-032C-4AC3-9584-6DCA9432E6BD}" dt="2025-05-29T08:06:16.977" v="107" actId="1076"/>
          <ac:spMkLst>
            <pc:docMk/>
            <pc:sldMk cId="1548266870" sldId="1842"/>
            <ac:spMk id="12" creationId="{A9D461CF-79D5-5FBC-500D-97D77D65FE6E}"/>
          </ac:spMkLst>
        </pc:spChg>
        <pc:picChg chg="mod">
          <ac:chgData name="Eva Jandíková" userId="7ef427b1455032d3" providerId="LiveId" clId="{C1CA5EB7-032C-4AC3-9584-6DCA9432E6BD}" dt="2025-05-29T08:06:11.144" v="106" actId="14100"/>
          <ac:picMkLst>
            <pc:docMk/>
            <pc:sldMk cId="1548266870" sldId="1842"/>
            <ac:picMk id="6" creationId="{B3693F41-C881-B212-BF52-52CB1655F705}"/>
          </ac:picMkLst>
        </pc:picChg>
        <pc:picChg chg="mod">
          <ac:chgData name="Eva Jandíková" userId="7ef427b1455032d3" providerId="LiveId" clId="{C1CA5EB7-032C-4AC3-9584-6DCA9432E6BD}" dt="2025-05-29T08:06:16.977" v="107" actId="1076"/>
          <ac:picMkLst>
            <pc:docMk/>
            <pc:sldMk cId="1548266870" sldId="1842"/>
            <ac:picMk id="9" creationId="{C70D94B1-96D0-D535-B846-9952ED4A559F}"/>
          </ac:picMkLst>
        </pc:picChg>
      </pc:sldChg>
      <pc:sldChg chg="modSp mod">
        <pc:chgData name="Eva Jandíková" userId="7ef427b1455032d3" providerId="LiveId" clId="{C1CA5EB7-032C-4AC3-9584-6DCA9432E6BD}" dt="2025-05-29T08:30:44.242" v="354" actId="14100"/>
        <pc:sldMkLst>
          <pc:docMk/>
          <pc:sldMk cId="1826391697" sldId="1848"/>
        </pc:sldMkLst>
        <pc:spChg chg="mod">
          <ac:chgData name="Eva Jandíková" userId="7ef427b1455032d3" providerId="LiveId" clId="{C1CA5EB7-032C-4AC3-9584-6DCA9432E6BD}" dt="2025-05-29T08:30:39.044" v="351" actId="14100"/>
          <ac:spMkLst>
            <pc:docMk/>
            <pc:sldMk cId="1826391697" sldId="1848"/>
            <ac:spMk id="12" creationId="{524DEE14-B574-21EB-43A3-3BFC8D170D5B}"/>
          </ac:spMkLst>
        </pc:spChg>
        <pc:picChg chg="mod">
          <ac:chgData name="Eva Jandíková" userId="7ef427b1455032d3" providerId="LiveId" clId="{C1CA5EB7-032C-4AC3-9584-6DCA9432E6BD}" dt="2025-05-29T08:30:44.242" v="354" actId="14100"/>
          <ac:picMkLst>
            <pc:docMk/>
            <pc:sldMk cId="1826391697" sldId="1848"/>
            <ac:picMk id="6" creationId="{13A747D9-AD08-2D1E-2980-1C3EC4DE4717}"/>
          </ac:picMkLst>
        </pc:picChg>
      </pc:sldChg>
      <pc:sldChg chg="modSp mod">
        <pc:chgData name="Eva Jandíková" userId="7ef427b1455032d3" providerId="LiveId" clId="{C1CA5EB7-032C-4AC3-9584-6DCA9432E6BD}" dt="2025-05-29T08:31:10.379" v="360" actId="14100"/>
        <pc:sldMkLst>
          <pc:docMk/>
          <pc:sldMk cId="485962337" sldId="1849"/>
        </pc:sldMkLst>
        <pc:spChg chg="mod">
          <ac:chgData name="Eva Jandíková" userId="7ef427b1455032d3" providerId="LiveId" clId="{C1CA5EB7-032C-4AC3-9584-6DCA9432E6BD}" dt="2025-05-29T08:31:07.650" v="358" actId="14100"/>
          <ac:spMkLst>
            <pc:docMk/>
            <pc:sldMk cId="485962337" sldId="1849"/>
            <ac:spMk id="12" creationId="{4D12CD8C-C166-D75B-51B2-EEFC2CA48BF9}"/>
          </ac:spMkLst>
        </pc:spChg>
        <pc:picChg chg="mod">
          <ac:chgData name="Eva Jandíková" userId="7ef427b1455032d3" providerId="LiveId" clId="{C1CA5EB7-032C-4AC3-9584-6DCA9432E6BD}" dt="2025-05-29T08:31:10.379" v="360" actId="14100"/>
          <ac:picMkLst>
            <pc:docMk/>
            <pc:sldMk cId="485962337" sldId="1849"/>
            <ac:picMk id="6" creationId="{3FEB270A-6E2D-17A4-684C-6F81DEDA9C03}"/>
          </ac:picMkLst>
        </pc:picChg>
      </pc:sldChg>
      <pc:sldChg chg="modSp mod">
        <pc:chgData name="Eva Jandíková" userId="7ef427b1455032d3" providerId="LiveId" clId="{C1CA5EB7-032C-4AC3-9584-6DCA9432E6BD}" dt="2025-05-29T08:31:21.983" v="365" actId="14100"/>
        <pc:sldMkLst>
          <pc:docMk/>
          <pc:sldMk cId="3703638922" sldId="1850"/>
        </pc:sldMkLst>
        <pc:spChg chg="mod">
          <ac:chgData name="Eva Jandíková" userId="7ef427b1455032d3" providerId="LiveId" clId="{C1CA5EB7-032C-4AC3-9584-6DCA9432E6BD}" dt="2025-05-29T08:31:18.790" v="363" actId="20577"/>
          <ac:spMkLst>
            <pc:docMk/>
            <pc:sldMk cId="3703638922" sldId="1850"/>
            <ac:spMk id="12" creationId="{A014E8E0-0A65-DDC2-8CAB-D7B51CEDB32D}"/>
          </ac:spMkLst>
        </pc:spChg>
        <pc:picChg chg="mod">
          <ac:chgData name="Eva Jandíková" userId="7ef427b1455032d3" providerId="LiveId" clId="{C1CA5EB7-032C-4AC3-9584-6DCA9432E6BD}" dt="2025-05-29T08:31:21.983" v="365" actId="14100"/>
          <ac:picMkLst>
            <pc:docMk/>
            <pc:sldMk cId="3703638922" sldId="1850"/>
            <ac:picMk id="6" creationId="{57460524-2F0F-5CE4-A27C-296BE951E8A0}"/>
          </ac:picMkLst>
        </pc:picChg>
      </pc:sldChg>
      <pc:sldChg chg="modSp mod">
        <pc:chgData name="Eva Jandíková" userId="7ef427b1455032d3" providerId="LiveId" clId="{C1CA5EB7-032C-4AC3-9584-6DCA9432E6BD}" dt="2025-05-29T08:31:31.476" v="368" actId="1076"/>
        <pc:sldMkLst>
          <pc:docMk/>
          <pc:sldMk cId="3201068616" sldId="1852"/>
        </pc:sldMkLst>
        <pc:spChg chg="mod">
          <ac:chgData name="Eva Jandíková" userId="7ef427b1455032d3" providerId="LiveId" clId="{C1CA5EB7-032C-4AC3-9584-6DCA9432E6BD}" dt="2025-05-29T08:31:29.990" v="367" actId="14100"/>
          <ac:spMkLst>
            <pc:docMk/>
            <pc:sldMk cId="3201068616" sldId="1852"/>
            <ac:spMk id="12" creationId="{A806ACAF-B911-9AF7-1F64-95E4F5B19BC8}"/>
          </ac:spMkLst>
        </pc:spChg>
        <pc:picChg chg="mod">
          <ac:chgData name="Eva Jandíková" userId="7ef427b1455032d3" providerId="LiveId" clId="{C1CA5EB7-032C-4AC3-9584-6DCA9432E6BD}" dt="2025-05-29T08:31:31.476" v="368" actId="1076"/>
          <ac:picMkLst>
            <pc:docMk/>
            <pc:sldMk cId="3201068616" sldId="1852"/>
            <ac:picMk id="6" creationId="{55BEEF94-9D21-C098-7759-8F637403AA82}"/>
          </ac:picMkLst>
        </pc:picChg>
      </pc:sldChg>
      <pc:sldChg chg="modSp mod">
        <pc:chgData name="Eva Jandíková" userId="7ef427b1455032d3" providerId="LiveId" clId="{C1CA5EB7-032C-4AC3-9584-6DCA9432E6BD}" dt="2025-05-29T08:29:40.476" v="334" actId="1076"/>
        <pc:sldMkLst>
          <pc:docMk/>
          <pc:sldMk cId="88108848" sldId="1855"/>
        </pc:sldMkLst>
        <pc:spChg chg="mod">
          <ac:chgData name="Eva Jandíková" userId="7ef427b1455032d3" providerId="LiveId" clId="{C1CA5EB7-032C-4AC3-9584-6DCA9432E6BD}" dt="2025-05-29T08:29:38.785" v="333" actId="1076"/>
          <ac:spMkLst>
            <pc:docMk/>
            <pc:sldMk cId="88108848" sldId="1855"/>
            <ac:spMk id="11" creationId="{3689E603-2339-0C5E-50EE-6A2D497B98F7}"/>
          </ac:spMkLst>
        </pc:spChg>
        <pc:spChg chg="mod">
          <ac:chgData name="Eva Jandíková" userId="7ef427b1455032d3" providerId="LiveId" clId="{C1CA5EB7-032C-4AC3-9584-6DCA9432E6BD}" dt="2025-05-29T08:29:29.221" v="330" actId="113"/>
          <ac:spMkLst>
            <pc:docMk/>
            <pc:sldMk cId="88108848" sldId="1855"/>
            <ac:spMk id="14" creationId="{B090D8CC-B8F3-35F9-9943-14DDB82B1764}"/>
          </ac:spMkLst>
        </pc:spChg>
        <pc:picChg chg="mod">
          <ac:chgData name="Eva Jandíková" userId="7ef427b1455032d3" providerId="LiveId" clId="{C1CA5EB7-032C-4AC3-9584-6DCA9432E6BD}" dt="2025-05-29T08:29:40.476" v="334" actId="1076"/>
          <ac:picMkLst>
            <pc:docMk/>
            <pc:sldMk cId="88108848" sldId="1855"/>
            <ac:picMk id="7" creationId="{2D9C85D3-DF1A-162F-EB13-0C011BEAAE26}"/>
          </ac:picMkLst>
        </pc:picChg>
        <pc:picChg chg="mod">
          <ac:chgData name="Eva Jandíková" userId="7ef427b1455032d3" providerId="LiveId" clId="{C1CA5EB7-032C-4AC3-9584-6DCA9432E6BD}" dt="2025-05-29T08:29:38.785" v="333" actId="1076"/>
          <ac:picMkLst>
            <pc:docMk/>
            <pc:sldMk cId="88108848" sldId="1855"/>
            <ac:picMk id="9" creationId="{4827A63A-BA15-B481-B1AB-62258E7C47E8}"/>
          </ac:picMkLst>
        </pc:picChg>
      </pc:sldChg>
      <pc:sldChg chg="modSp mod">
        <pc:chgData name="Eva Jandíková" userId="7ef427b1455032d3" providerId="LiveId" clId="{C1CA5EB7-032C-4AC3-9584-6DCA9432E6BD}" dt="2025-05-29T08:09:57.114" v="169" actId="14100"/>
        <pc:sldMkLst>
          <pc:docMk/>
          <pc:sldMk cId="4168718033" sldId="1857"/>
        </pc:sldMkLst>
        <pc:spChg chg="mod">
          <ac:chgData name="Eva Jandíková" userId="7ef427b1455032d3" providerId="LiveId" clId="{C1CA5EB7-032C-4AC3-9584-6DCA9432E6BD}" dt="2025-05-29T08:09:37.744" v="166" actId="14100"/>
          <ac:spMkLst>
            <pc:docMk/>
            <pc:sldMk cId="4168718033" sldId="1857"/>
            <ac:spMk id="15" creationId="{E0B37F27-37CC-C5C9-E939-3A385976DBEF}"/>
          </ac:spMkLst>
        </pc:spChg>
        <pc:picChg chg="mod">
          <ac:chgData name="Eva Jandíková" userId="7ef427b1455032d3" providerId="LiveId" clId="{C1CA5EB7-032C-4AC3-9584-6DCA9432E6BD}" dt="2025-05-29T08:09:57.114" v="169" actId="14100"/>
          <ac:picMkLst>
            <pc:docMk/>
            <pc:sldMk cId="4168718033" sldId="1857"/>
            <ac:picMk id="7" creationId="{6A935B40-3069-194D-0397-3396BE8325E2}"/>
          </ac:picMkLst>
        </pc:picChg>
      </pc:sldChg>
      <pc:sldChg chg="modSp mod">
        <pc:chgData name="Eva Jandíková" userId="7ef427b1455032d3" providerId="LiveId" clId="{C1CA5EB7-032C-4AC3-9584-6DCA9432E6BD}" dt="2025-05-29T08:07:09.663" v="121" actId="14100"/>
        <pc:sldMkLst>
          <pc:docMk/>
          <pc:sldMk cId="2310907537" sldId="1873"/>
        </pc:sldMkLst>
        <pc:spChg chg="mod">
          <ac:chgData name="Eva Jandíková" userId="7ef427b1455032d3" providerId="LiveId" clId="{C1CA5EB7-032C-4AC3-9584-6DCA9432E6BD}" dt="2025-05-29T08:07:04.303" v="119" actId="14100"/>
          <ac:spMkLst>
            <pc:docMk/>
            <pc:sldMk cId="2310907537" sldId="1873"/>
            <ac:spMk id="6" creationId="{FD77394E-810B-2694-E097-F7F07D040740}"/>
          </ac:spMkLst>
        </pc:spChg>
        <pc:picChg chg="mod">
          <ac:chgData name="Eva Jandíková" userId="7ef427b1455032d3" providerId="LiveId" clId="{C1CA5EB7-032C-4AC3-9584-6DCA9432E6BD}" dt="2025-05-29T08:07:09.663" v="121" actId="14100"/>
          <ac:picMkLst>
            <pc:docMk/>
            <pc:sldMk cId="2310907537" sldId="1873"/>
            <ac:picMk id="7" creationId="{55CC990F-90A7-BB1B-909D-2E4156596934}"/>
          </ac:picMkLst>
        </pc:picChg>
      </pc:sldChg>
      <pc:sldChg chg="modSp mod">
        <pc:chgData name="Eva Jandíková" userId="7ef427b1455032d3" providerId="LiveId" clId="{C1CA5EB7-032C-4AC3-9584-6DCA9432E6BD}" dt="2025-05-29T08:14:01.912" v="207" actId="113"/>
        <pc:sldMkLst>
          <pc:docMk/>
          <pc:sldMk cId="3990178123" sldId="1874"/>
        </pc:sldMkLst>
        <pc:spChg chg="mod">
          <ac:chgData name="Eva Jandíková" userId="7ef427b1455032d3" providerId="LiveId" clId="{C1CA5EB7-032C-4AC3-9584-6DCA9432E6BD}" dt="2025-05-29T08:14:01.912" v="207" actId="113"/>
          <ac:spMkLst>
            <pc:docMk/>
            <pc:sldMk cId="3990178123" sldId="1874"/>
            <ac:spMk id="13" creationId="{E490FB11-1CD3-CFCE-11C9-38C305A31525}"/>
          </ac:spMkLst>
        </pc:spChg>
        <pc:picChg chg="mod">
          <ac:chgData name="Eva Jandíková" userId="7ef427b1455032d3" providerId="LiveId" clId="{C1CA5EB7-032C-4AC3-9584-6DCA9432E6BD}" dt="2025-05-29T08:10:11.349" v="173" actId="1076"/>
          <ac:picMkLst>
            <pc:docMk/>
            <pc:sldMk cId="3990178123" sldId="1874"/>
            <ac:picMk id="6" creationId="{E2A3DA0E-67F1-3B5E-69E4-A1F13E81B172}"/>
          </ac:picMkLst>
        </pc:picChg>
      </pc:sldChg>
      <pc:sldChg chg="modSp mod">
        <pc:chgData name="Eva Jandíková" userId="7ef427b1455032d3" providerId="LiveId" clId="{C1CA5EB7-032C-4AC3-9584-6DCA9432E6BD}" dt="2025-05-29T08:17:19.872" v="270" actId="1076"/>
        <pc:sldMkLst>
          <pc:docMk/>
          <pc:sldMk cId="3294970625" sldId="1888"/>
        </pc:sldMkLst>
        <pc:spChg chg="mod">
          <ac:chgData name="Eva Jandíková" userId="7ef427b1455032d3" providerId="LiveId" clId="{C1CA5EB7-032C-4AC3-9584-6DCA9432E6BD}" dt="2025-05-29T08:17:12.728" v="267" actId="113"/>
          <ac:spMkLst>
            <pc:docMk/>
            <pc:sldMk cId="3294970625" sldId="1888"/>
            <ac:spMk id="4" creationId="{1F3AF03F-14BA-7E4B-CA4A-983E5FCA3D29}"/>
          </ac:spMkLst>
        </pc:spChg>
        <pc:picChg chg="mod">
          <ac:chgData name="Eva Jandíková" userId="7ef427b1455032d3" providerId="LiveId" clId="{C1CA5EB7-032C-4AC3-9584-6DCA9432E6BD}" dt="2025-05-29T08:17:19.872" v="270" actId="1076"/>
          <ac:picMkLst>
            <pc:docMk/>
            <pc:sldMk cId="3294970625" sldId="1888"/>
            <ac:picMk id="8" creationId="{0BCDA6AC-6F9A-FEB2-4F5A-70418C54954F}"/>
          </ac:picMkLst>
        </pc:picChg>
      </pc:sldChg>
      <pc:sldChg chg="modSp mod">
        <pc:chgData name="Eva Jandíková" userId="7ef427b1455032d3" providerId="LiveId" clId="{C1CA5EB7-032C-4AC3-9584-6DCA9432E6BD}" dt="2025-05-29T08:28:27.432" v="321" actId="14100"/>
        <pc:sldMkLst>
          <pc:docMk/>
          <pc:sldMk cId="3898711142" sldId="1897"/>
        </pc:sldMkLst>
        <pc:spChg chg="mod">
          <ac:chgData name="Eva Jandíková" userId="7ef427b1455032d3" providerId="LiveId" clId="{C1CA5EB7-032C-4AC3-9584-6DCA9432E6BD}" dt="2025-05-29T08:28:06.508" v="320" actId="113"/>
          <ac:spMkLst>
            <pc:docMk/>
            <pc:sldMk cId="3898711142" sldId="1897"/>
            <ac:spMk id="13" creationId="{BFFE5E1A-0897-60C8-276B-E3BB1209AFCB}"/>
          </ac:spMkLst>
        </pc:spChg>
        <pc:picChg chg="mod">
          <ac:chgData name="Eva Jandíková" userId="7ef427b1455032d3" providerId="LiveId" clId="{C1CA5EB7-032C-4AC3-9584-6DCA9432E6BD}" dt="2025-05-29T08:28:27.432" v="321" actId="14100"/>
          <ac:picMkLst>
            <pc:docMk/>
            <pc:sldMk cId="3898711142" sldId="1897"/>
            <ac:picMk id="7" creationId="{324FE6C6-9285-BDDC-F072-8FA8A86FCE7E}"/>
          </ac:picMkLst>
        </pc:picChg>
      </pc:sldChg>
      <pc:sldChg chg="modSp mod">
        <pc:chgData name="Eva Jandíková" userId="7ef427b1455032d3" providerId="LiveId" clId="{C1CA5EB7-032C-4AC3-9584-6DCA9432E6BD}" dt="2025-05-29T08:18:24.800" v="290" actId="1076"/>
        <pc:sldMkLst>
          <pc:docMk/>
          <pc:sldMk cId="125654752" sldId="1900"/>
        </pc:sldMkLst>
        <pc:spChg chg="mod">
          <ac:chgData name="Eva Jandíková" userId="7ef427b1455032d3" providerId="LiveId" clId="{C1CA5EB7-032C-4AC3-9584-6DCA9432E6BD}" dt="2025-05-29T08:18:03.190" v="285" actId="114"/>
          <ac:spMkLst>
            <pc:docMk/>
            <pc:sldMk cId="125654752" sldId="1900"/>
            <ac:spMk id="13" creationId="{9D3A6250-3896-0A49-2884-136D01822E10}"/>
          </ac:spMkLst>
        </pc:spChg>
        <pc:picChg chg="mod ord">
          <ac:chgData name="Eva Jandíková" userId="7ef427b1455032d3" providerId="LiveId" clId="{C1CA5EB7-032C-4AC3-9584-6DCA9432E6BD}" dt="2025-05-29T08:18:15.522" v="289" actId="14100"/>
          <ac:picMkLst>
            <pc:docMk/>
            <pc:sldMk cId="125654752" sldId="1900"/>
            <ac:picMk id="4" creationId="{71BF7646-D5F2-C004-ABB6-732ED3356316}"/>
          </ac:picMkLst>
        </pc:picChg>
        <pc:picChg chg="mod">
          <ac:chgData name="Eva Jandíková" userId="7ef427b1455032d3" providerId="LiveId" clId="{C1CA5EB7-032C-4AC3-9584-6DCA9432E6BD}" dt="2025-05-29T08:18:24.800" v="290" actId="1076"/>
          <ac:picMkLst>
            <pc:docMk/>
            <pc:sldMk cId="125654752" sldId="1900"/>
            <ac:picMk id="10" creationId="{C3A1A98D-E18D-37A4-031F-758A0AD38440}"/>
          </ac:picMkLst>
        </pc:picChg>
      </pc:sldChg>
      <pc:sldChg chg="modSp mod">
        <pc:chgData name="Eva Jandíková" userId="7ef427b1455032d3" providerId="LiveId" clId="{C1CA5EB7-032C-4AC3-9584-6DCA9432E6BD}" dt="2025-05-29T08:18:47.309" v="300" actId="14100"/>
        <pc:sldMkLst>
          <pc:docMk/>
          <pc:sldMk cId="3117344533" sldId="1901"/>
        </pc:sldMkLst>
        <pc:spChg chg="mod">
          <ac:chgData name="Eva Jandíková" userId="7ef427b1455032d3" providerId="LiveId" clId="{C1CA5EB7-032C-4AC3-9584-6DCA9432E6BD}" dt="2025-05-29T08:18:42.050" v="298" actId="114"/>
          <ac:spMkLst>
            <pc:docMk/>
            <pc:sldMk cId="3117344533" sldId="1901"/>
            <ac:spMk id="13" creationId="{73A1C23C-E9C6-579A-B131-6E79784B0C74}"/>
          </ac:spMkLst>
        </pc:spChg>
        <pc:picChg chg="mod">
          <ac:chgData name="Eva Jandíková" userId="7ef427b1455032d3" providerId="LiveId" clId="{C1CA5EB7-032C-4AC3-9584-6DCA9432E6BD}" dt="2025-05-29T08:18:47.309" v="300" actId="14100"/>
          <ac:picMkLst>
            <pc:docMk/>
            <pc:sldMk cId="3117344533" sldId="1901"/>
            <ac:picMk id="7" creationId="{6BB07840-6B7F-0CB1-EC12-53A82C9BCE03}"/>
          </ac:picMkLst>
        </pc:picChg>
      </pc:sldChg>
      <pc:sldChg chg="modSp mod">
        <pc:chgData name="Eva Jandíková" userId="7ef427b1455032d3" providerId="LiveId" clId="{C1CA5EB7-032C-4AC3-9584-6DCA9432E6BD}" dt="2025-05-28T14:56:47.053" v="61" actId="14100"/>
        <pc:sldMkLst>
          <pc:docMk/>
          <pc:sldMk cId="272247007" sldId="2362"/>
        </pc:sldMkLst>
        <pc:spChg chg="mod">
          <ac:chgData name="Eva Jandíková" userId="7ef427b1455032d3" providerId="LiveId" clId="{C1CA5EB7-032C-4AC3-9584-6DCA9432E6BD}" dt="2025-05-28T14:56:44.198" v="60" actId="6549"/>
          <ac:spMkLst>
            <pc:docMk/>
            <pc:sldMk cId="272247007" sldId="2362"/>
            <ac:spMk id="7" creationId="{D2F0BDD5-8336-A78D-5E8F-30BAEEE394FF}"/>
          </ac:spMkLst>
        </pc:spChg>
        <pc:picChg chg="mod">
          <ac:chgData name="Eva Jandíková" userId="7ef427b1455032d3" providerId="LiveId" clId="{C1CA5EB7-032C-4AC3-9584-6DCA9432E6BD}" dt="2025-05-28T14:56:47.053" v="61" actId="14100"/>
          <ac:picMkLst>
            <pc:docMk/>
            <pc:sldMk cId="272247007" sldId="2362"/>
            <ac:picMk id="8" creationId="{F89CBBFB-DB5C-E370-CD30-5C6B0E2FDB63}"/>
          </ac:picMkLst>
        </pc:picChg>
      </pc:sldChg>
      <pc:sldChg chg="modSp mod">
        <pc:chgData name="Eva Jandíková" userId="7ef427b1455032d3" providerId="LiveId" clId="{C1CA5EB7-032C-4AC3-9584-6DCA9432E6BD}" dt="2025-05-29T08:05:36.101" v="92" actId="113"/>
        <pc:sldMkLst>
          <pc:docMk/>
          <pc:sldMk cId="3328870629" sldId="2365"/>
        </pc:sldMkLst>
        <pc:spChg chg="mod">
          <ac:chgData name="Eva Jandíková" userId="7ef427b1455032d3" providerId="LiveId" clId="{C1CA5EB7-032C-4AC3-9584-6DCA9432E6BD}" dt="2025-05-29T08:05:36.101" v="92" actId="113"/>
          <ac:spMkLst>
            <pc:docMk/>
            <pc:sldMk cId="3328870629" sldId="2365"/>
            <ac:spMk id="6" creationId="{FD77394E-810B-2694-E097-F7F07D040740}"/>
          </ac:spMkLst>
        </pc:spChg>
        <pc:spChg chg="mod">
          <ac:chgData name="Eva Jandíková" userId="7ef427b1455032d3" providerId="LiveId" clId="{C1CA5EB7-032C-4AC3-9584-6DCA9432E6BD}" dt="2025-05-29T08:05:01.892" v="80" actId="1076"/>
          <ac:spMkLst>
            <pc:docMk/>
            <pc:sldMk cId="3328870629" sldId="2365"/>
            <ac:spMk id="8" creationId="{72EF5AAC-D3EF-BE89-C434-FC40A26B1567}"/>
          </ac:spMkLst>
        </pc:spChg>
        <pc:picChg chg="mod">
          <ac:chgData name="Eva Jandíková" userId="7ef427b1455032d3" providerId="LiveId" clId="{C1CA5EB7-032C-4AC3-9584-6DCA9432E6BD}" dt="2025-05-29T08:05:01.892" v="80" actId="1076"/>
          <ac:picMkLst>
            <pc:docMk/>
            <pc:sldMk cId="3328870629" sldId="2365"/>
            <ac:picMk id="7" creationId="{A3676B7A-09CA-2CB5-0A32-1B963EA14CD5}"/>
          </ac:picMkLst>
        </pc:picChg>
        <pc:picChg chg="mod">
          <ac:chgData name="Eva Jandíková" userId="7ef427b1455032d3" providerId="LiveId" clId="{C1CA5EB7-032C-4AC3-9584-6DCA9432E6BD}" dt="2025-05-29T08:04:58.421" v="79" actId="14100"/>
          <ac:picMkLst>
            <pc:docMk/>
            <pc:sldMk cId="3328870629" sldId="2365"/>
            <ac:picMk id="12" creationId="{4B84B098-3727-EDA4-C231-55E1E8028544}"/>
          </ac:picMkLst>
        </pc:picChg>
      </pc:sldChg>
      <pc:sldChg chg="modSp mod">
        <pc:chgData name="Eva Jandíková" userId="7ef427b1455032d3" providerId="LiveId" clId="{C1CA5EB7-032C-4AC3-9584-6DCA9432E6BD}" dt="2025-05-29T08:07:35.722" v="131" actId="1076"/>
        <pc:sldMkLst>
          <pc:docMk/>
          <pc:sldMk cId="164723136" sldId="2366"/>
        </pc:sldMkLst>
        <pc:spChg chg="mod">
          <ac:chgData name="Eva Jandíková" userId="7ef427b1455032d3" providerId="LiveId" clId="{C1CA5EB7-032C-4AC3-9584-6DCA9432E6BD}" dt="2025-05-29T08:07:35.722" v="131" actId="1076"/>
          <ac:spMkLst>
            <pc:docMk/>
            <pc:sldMk cId="164723136" sldId="2366"/>
            <ac:spMk id="3" creationId="{53E0A766-C722-11B3-F8BC-B0C290424A3B}"/>
          </ac:spMkLst>
        </pc:spChg>
        <pc:spChg chg="mod">
          <ac:chgData name="Eva Jandíková" userId="7ef427b1455032d3" providerId="LiveId" clId="{C1CA5EB7-032C-4AC3-9584-6DCA9432E6BD}" dt="2025-05-29T08:07:26.292" v="127" actId="20577"/>
          <ac:spMkLst>
            <pc:docMk/>
            <pc:sldMk cId="164723136" sldId="2366"/>
            <ac:spMk id="6" creationId="{FD77394E-810B-2694-E097-F7F07D040740}"/>
          </ac:spMkLst>
        </pc:spChg>
        <pc:picChg chg="mod">
          <ac:chgData name="Eva Jandíková" userId="7ef427b1455032d3" providerId="LiveId" clId="{C1CA5EB7-032C-4AC3-9584-6DCA9432E6BD}" dt="2025-05-29T08:07:32.441" v="129" actId="14100"/>
          <ac:picMkLst>
            <pc:docMk/>
            <pc:sldMk cId="164723136" sldId="2366"/>
            <ac:picMk id="10" creationId="{D3501438-73D0-7E1F-EAB1-A24E450A1F24}"/>
          </ac:picMkLst>
        </pc:picChg>
      </pc:sldChg>
      <pc:sldChg chg="modSp mod">
        <pc:chgData name="Eva Jandíková" userId="7ef427b1455032d3" providerId="LiveId" clId="{C1CA5EB7-032C-4AC3-9584-6DCA9432E6BD}" dt="2025-05-29T08:14:20.545" v="211" actId="1076"/>
        <pc:sldMkLst>
          <pc:docMk/>
          <pc:sldMk cId="419535379" sldId="2367"/>
        </pc:sldMkLst>
        <pc:spChg chg="mod">
          <ac:chgData name="Eva Jandíková" userId="7ef427b1455032d3" providerId="LiveId" clId="{C1CA5EB7-032C-4AC3-9584-6DCA9432E6BD}" dt="2025-05-29T08:14:20.545" v="211" actId="1076"/>
          <ac:spMkLst>
            <pc:docMk/>
            <pc:sldMk cId="419535379" sldId="2367"/>
            <ac:spMk id="11" creationId="{52248C46-5D44-D026-3CEB-F3A62C49F3CF}"/>
          </ac:spMkLst>
        </pc:spChg>
        <pc:spChg chg="mod">
          <ac:chgData name="Eva Jandíková" userId="7ef427b1455032d3" providerId="LiveId" clId="{C1CA5EB7-032C-4AC3-9584-6DCA9432E6BD}" dt="2025-05-29T08:14:11.778" v="208" actId="14100"/>
          <ac:spMkLst>
            <pc:docMk/>
            <pc:sldMk cId="419535379" sldId="2367"/>
            <ac:spMk id="13" creationId="{22B158D9-FA7A-538E-FCC3-D7AC2D492E60}"/>
          </ac:spMkLst>
        </pc:spChg>
        <pc:picChg chg="mod">
          <ac:chgData name="Eva Jandíková" userId="7ef427b1455032d3" providerId="LiveId" clId="{C1CA5EB7-032C-4AC3-9584-6DCA9432E6BD}" dt="2025-05-29T08:14:15.366" v="210" actId="14100"/>
          <ac:picMkLst>
            <pc:docMk/>
            <pc:sldMk cId="419535379" sldId="2367"/>
            <ac:picMk id="6" creationId="{23C9AC9F-3557-5EFA-AF3E-72274E36D488}"/>
          </ac:picMkLst>
        </pc:picChg>
        <pc:picChg chg="mod">
          <ac:chgData name="Eva Jandíková" userId="7ef427b1455032d3" providerId="LiveId" clId="{C1CA5EB7-032C-4AC3-9584-6DCA9432E6BD}" dt="2025-05-29T08:14:20.545" v="211" actId="1076"/>
          <ac:picMkLst>
            <pc:docMk/>
            <pc:sldMk cId="419535379" sldId="2367"/>
            <ac:picMk id="9" creationId="{0AA28C7F-6ED3-12DA-2F0A-24375121EB20}"/>
          </ac:picMkLst>
        </pc:picChg>
      </pc:sldChg>
      <pc:sldChg chg="modSp mod">
        <pc:chgData name="Eva Jandíková" userId="7ef427b1455032d3" providerId="LiveId" clId="{C1CA5EB7-032C-4AC3-9584-6DCA9432E6BD}" dt="2025-05-29T08:17:46.341" v="279" actId="14100"/>
        <pc:sldMkLst>
          <pc:docMk/>
          <pc:sldMk cId="678327726" sldId="2368"/>
        </pc:sldMkLst>
        <pc:spChg chg="mod">
          <ac:chgData name="Eva Jandíková" userId="7ef427b1455032d3" providerId="LiveId" clId="{C1CA5EB7-032C-4AC3-9584-6DCA9432E6BD}" dt="2025-05-29T08:17:42.156" v="277" actId="113"/>
          <ac:spMkLst>
            <pc:docMk/>
            <pc:sldMk cId="678327726" sldId="2368"/>
            <ac:spMk id="12" creationId="{F6FDD1A1-8D00-7C1C-50BA-EF12E3FC1E2B}"/>
          </ac:spMkLst>
        </pc:spChg>
        <pc:picChg chg="mod">
          <ac:chgData name="Eva Jandíková" userId="7ef427b1455032d3" providerId="LiveId" clId="{C1CA5EB7-032C-4AC3-9584-6DCA9432E6BD}" dt="2025-05-29T08:17:46.341" v="279" actId="14100"/>
          <ac:picMkLst>
            <pc:docMk/>
            <pc:sldMk cId="678327726" sldId="2368"/>
            <ac:picMk id="6" creationId="{4D30C8E0-16D5-26AC-4DCA-4F3F888D8504}"/>
          </ac:picMkLst>
        </pc:picChg>
      </pc:sldChg>
      <pc:sldChg chg="modSp mod">
        <pc:chgData name="Eva Jandíková" userId="7ef427b1455032d3" providerId="LiveId" clId="{C1CA5EB7-032C-4AC3-9584-6DCA9432E6BD}" dt="2025-05-29T08:19:06.651" v="307" actId="14100"/>
        <pc:sldMkLst>
          <pc:docMk/>
          <pc:sldMk cId="2637352207" sldId="2369"/>
        </pc:sldMkLst>
        <pc:spChg chg="mod">
          <ac:chgData name="Eva Jandíková" userId="7ef427b1455032d3" providerId="LiveId" clId="{C1CA5EB7-032C-4AC3-9584-6DCA9432E6BD}" dt="2025-05-29T08:19:02.539" v="305" actId="14100"/>
          <ac:spMkLst>
            <pc:docMk/>
            <pc:sldMk cId="2637352207" sldId="2369"/>
            <ac:spMk id="13" creationId="{9D3A6250-3896-0A49-2884-136D01822E10}"/>
          </ac:spMkLst>
        </pc:spChg>
        <pc:picChg chg="mod">
          <ac:chgData name="Eva Jandíková" userId="7ef427b1455032d3" providerId="LiveId" clId="{C1CA5EB7-032C-4AC3-9584-6DCA9432E6BD}" dt="2025-05-29T08:19:06.651" v="307" actId="14100"/>
          <ac:picMkLst>
            <pc:docMk/>
            <pc:sldMk cId="2637352207" sldId="2369"/>
            <ac:picMk id="6" creationId="{F06A1DAC-D63F-D1FF-E231-065084E35317}"/>
          </ac:picMkLst>
        </pc:picChg>
      </pc:sldChg>
      <pc:sldChg chg="modSp mod">
        <pc:chgData name="Eva Jandíková" userId="7ef427b1455032d3" providerId="LiveId" clId="{C1CA5EB7-032C-4AC3-9584-6DCA9432E6BD}" dt="2025-05-29T08:27:53.646" v="316" actId="14100"/>
        <pc:sldMkLst>
          <pc:docMk/>
          <pc:sldMk cId="3132103017" sldId="2373"/>
        </pc:sldMkLst>
        <pc:spChg chg="mod">
          <ac:chgData name="Eva Jandíková" userId="7ef427b1455032d3" providerId="LiveId" clId="{C1CA5EB7-032C-4AC3-9584-6DCA9432E6BD}" dt="2025-05-29T08:27:50.027" v="314" actId="113"/>
          <ac:spMkLst>
            <pc:docMk/>
            <pc:sldMk cId="3132103017" sldId="2373"/>
            <ac:spMk id="13" creationId="{E4CAD3E1-1F72-E12E-DECC-1C15F324D863}"/>
          </ac:spMkLst>
        </pc:spChg>
        <pc:picChg chg="mod">
          <ac:chgData name="Eva Jandíková" userId="7ef427b1455032d3" providerId="LiveId" clId="{C1CA5EB7-032C-4AC3-9584-6DCA9432E6BD}" dt="2025-05-29T08:27:53.646" v="316" actId="14100"/>
          <ac:picMkLst>
            <pc:docMk/>
            <pc:sldMk cId="3132103017" sldId="2373"/>
            <ac:picMk id="7" creationId="{CB80612C-2F98-4BA2-B7FC-66E4C42FB0A1}"/>
          </ac:picMkLst>
        </pc:picChg>
      </pc:sldChg>
      <pc:sldChg chg="modSp mod">
        <pc:chgData name="Eva Jandíková" userId="7ef427b1455032d3" providerId="LiveId" clId="{C1CA5EB7-032C-4AC3-9584-6DCA9432E6BD}" dt="2025-05-29T08:30:28.715" v="348" actId="1076"/>
        <pc:sldMkLst>
          <pc:docMk/>
          <pc:sldMk cId="2918609356" sldId="2374"/>
        </pc:sldMkLst>
        <pc:spChg chg="mod">
          <ac:chgData name="Eva Jandíková" userId="7ef427b1455032d3" providerId="LiveId" clId="{C1CA5EB7-032C-4AC3-9584-6DCA9432E6BD}" dt="2025-05-29T08:30:17.030" v="347" actId="404"/>
          <ac:spMkLst>
            <pc:docMk/>
            <pc:sldMk cId="2918609356" sldId="2374"/>
            <ac:spMk id="4" creationId="{EC2AD377-B9F3-7CBF-A2C8-0D8F0F9EDCDB}"/>
          </ac:spMkLst>
        </pc:spChg>
        <pc:spChg chg="mod">
          <ac:chgData name="Eva Jandíková" userId="7ef427b1455032d3" providerId="LiveId" clId="{C1CA5EB7-032C-4AC3-9584-6DCA9432E6BD}" dt="2025-05-29T08:30:28.715" v="348" actId="1076"/>
          <ac:spMkLst>
            <pc:docMk/>
            <pc:sldMk cId="2918609356" sldId="2374"/>
            <ac:spMk id="10" creationId="{27867B36-DDAB-9A89-8CBD-848DD1C4DD16}"/>
          </ac:spMkLst>
        </pc:spChg>
        <pc:picChg chg="mod">
          <ac:chgData name="Eva Jandíková" userId="7ef427b1455032d3" providerId="LiveId" clId="{C1CA5EB7-032C-4AC3-9584-6DCA9432E6BD}" dt="2025-05-29T08:30:14.444" v="346" actId="14100"/>
          <ac:picMkLst>
            <pc:docMk/>
            <pc:sldMk cId="2918609356" sldId="2374"/>
            <ac:picMk id="8" creationId="{AB41AEF0-C668-5F98-EFE7-FF6019025CA5}"/>
          </ac:picMkLst>
        </pc:picChg>
        <pc:picChg chg="mod">
          <ac:chgData name="Eva Jandíková" userId="7ef427b1455032d3" providerId="LiveId" clId="{C1CA5EB7-032C-4AC3-9584-6DCA9432E6BD}" dt="2025-05-29T08:30:28.715" v="348" actId="1076"/>
          <ac:picMkLst>
            <pc:docMk/>
            <pc:sldMk cId="2918609356" sldId="2374"/>
            <ac:picMk id="12" creationId="{9C9A916E-D0B8-A072-DBFF-069AB1F1F1D9}"/>
          </ac:picMkLst>
        </pc:picChg>
      </pc:sldChg>
      <pc:sldChg chg="modSp mod">
        <pc:chgData name="Eva Jandíková" userId="7ef427b1455032d3" providerId="LiveId" clId="{C1CA5EB7-032C-4AC3-9584-6DCA9432E6BD}" dt="2025-05-29T08:31:49.836" v="377" actId="14100"/>
        <pc:sldMkLst>
          <pc:docMk/>
          <pc:sldMk cId="3337665850" sldId="2375"/>
        </pc:sldMkLst>
        <pc:spChg chg="mod">
          <ac:chgData name="Eva Jandíková" userId="7ef427b1455032d3" providerId="LiveId" clId="{C1CA5EB7-032C-4AC3-9584-6DCA9432E6BD}" dt="2025-05-29T08:31:46.653" v="375" actId="113"/>
          <ac:spMkLst>
            <pc:docMk/>
            <pc:sldMk cId="3337665850" sldId="2375"/>
            <ac:spMk id="15" creationId="{0FC8BEF4-E0EA-9A30-66CD-6C763E399217}"/>
          </ac:spMkLst>
        </pc:spChg>
        <pc:picChg chg="mod">
          <ac:chgData name="Eva Jandíková" userId="7ef427b1455032d3" providerId="LiveId" clId="{C1CA5EB7-032C-4AC3-9584-6DCA9432E6BD}" dt="2025-05-29T08:31:49.836" v="377" actId="14100"/>
          <ac:picMkLst>
            <pc:docMk/>
            <pc:sldMk cId="3337665850" sldId="2375"/>
            <ac:picMk id="6" creationId="{E586309E-49D3-56E6-ACA5-4D96CF7B16AB}"/>
          </ac:picMkLst>
        </pc:picChg>
      </pc:sldChg>
      <pc:sldChg chg="modSp mod">
        <pc:chgData name="Eva Jandíková" userId="7ef427b1455032d3" providerId="LiveId" clId="{C1CA5EB7-032C-4AC3-9584-6DCA9432E6BD}" dt="2025-05-28T14:57:15.152" v="66" actId="1076"/>
        <pc:sldMkLst>
          <pc:docMk/>
          <pc:sldMk cId="1320173252" sldId="2837"/>
        </pc:sldMkLst>
        <pc:picChg chg="mod">
          <ac:chgData name="Eva Jandíková" userId="7ef427b1455032d3" providerId="LiveId" clId="{C1CA5EB7-032C-4AC3-9584-6DCA9432E6BD}" dt="2025-05-28T14:57:15.152" v="66" actId="1076"/>
          <ac:picMkLst>
            <pc:docMk/>
            <pc:sldMk cId="1320173252" sldId="2837"/>
            <ac:picMk id="11" creationId="{6028F30D-B86B-A636-B331-932E3D3C2A36}"/>
          </ac:picMkLst>
        </pc:picChg>
      </pc:sldChg>
      <pc:sldChg chg="modSp mod">
        <pc:chgData name="Eva Jandíková" userId="7ef427b1455032d3" providerId="LiveId" clId="{C1CA5EB7-032C-4AC3-9584-6DCA9432E6BD}" dt="2025-05-28T14:56:28.838" v="59" actId="404"/>
        <pc:sldMkLst>
          <pc:docMk/>
          <pc:sldMk cId="173058255" sldId="2879"/>
        </pc:sldMkLst>
        <pc:spChg chg="mod">
          <ac:chgData name="Eva Jandíková" userId="7ef427b1455032d3" providerId="LiveId" clId="{C1CA5EB7-032C-4AC3-9584-6DCA9432E6BD}" dt="2025-05-28T14:56:28.838" v="59" actId="404"/>
          <ac:spMkLst>
            <pc:docMk/>
            <pc:sldMk cId="173058255" sldId="2879"/>
            <ac:spMk id="4" creationId="{A726FEB2-B541-D224-FE9D-9597007251D9}"/>
          </ac:spMkLst>
        </pc:spChg>
      </pc:sldChg>
      <pc:sldChg chg="modSp mod">
        <pc:chgData name="Eva Jandíková" userId="7ef427b1455032d3" providerId="LiveId" clId="{C1CA5EB7-032C-4AC3-9584-6DCA9432E6BD}" dt="2025-05-28T14:55:19.511" v="36" actId="403"/>
        <pc:sldMkLst>
          <pc:docMk/>
          <pc:sldMk cId="4219585111" sldId="2880"/>
        </pc:sldMkLst>
        <pc:spChg chg="mod">
          <ac:chgData name="Eva Jandíková" userId="7ef427b1455032d3" providerId="LiveId" clId="{C1CA5EB7-032C-4AC3-9584-6DCA9432E6BD}" dt="2025-05-28T14:55:19.511" v="36" actId="403"/>
          <ac:spMkLst>
            <pc:docMk/>
            <pc:sldMk cId="4219585111" sldId="2880"/>
            <ac:spMk id="4" creationId="{C2462578-858C-1D33-8E33-420CA1D8C0F4}"/>
          </ac:spMkLst>
        </pc:spChg>
      </pc:sldChg>
      <pc:sldChg chg="modSp mod">
        <pc:chgData name="Eva Jandíková" userId="7ef427b1455032d3" providerId="LiveId" clId="{C1CA5EB7-032C-4AC3-9584-6DCA9432E6BD}" dt="2025-05-28T14:55:34.123" v="39" actId="113"/>
        <pc:sldMkLst>
          <pc:docMk/>
          <pc:sldMk cId="741123018" sldId="2884"/>
        </pc:sldMkLst>
        <pc:spChg chg="mod">
          <ac:chgData name="Eva Jandíková" userId="7ef427b1455032d3" providerId="LiveId" clId="{C1CA5EB7-032C-4AC3-9584-6DCA9432E6BD}" dt="2025-05-28T14:55:34.123" v="39" actId="113"/>
          <ac:spMkLst>
            <pc:docMk/>
            <pc:sldMk cId="741123018" sldId="2884"/>
            <ac:spMk id="4" creationId="{2BE2266E-2157-6D61-5777-07000ACF517A}"/>
          </ac:spMkLst>
        </pc:spChg>
      </pc:sldChg>
      <pc:sldChg chg="modSp mod">
        <pc:chgData name="Eva Jandíková" userId="7ef427b1455032d3" providerId="LiveId" clId="{C1CA5EB7-032C-4AC3-9584-6DCA9432E6BD}" dt="2025-05-28T14:55:44.455" v="41" actId="113"/>
        <pc:sldMkLst>
          <pc:docMk/>
          <pc:sldMk cId="3285219013" sldId="2885"/>
        </pc:sldMkLst>
        <pc:spChg chg="mod">
          <ac:chgData name="Eva Jandíková" userId="7ef427b1455032d3" providerId="LiveId" clId="{C1CA5EB7-032C-4AC3-9584-6DCA9432E6BD}" dt="2025-05-28T14:55:44.455" v="41" actId="113"/>
          <ac:spMkLst>
            <pc:docMk/>
            <pc:sldMk cId="3285219013" sldId="2885"/>
            <ac:spMk id="4" creationId="{BA66E958-42A3-F6D6-A0F7-01CE7E85EC9D}"/>
          </ac:spMkLst>
        </pc:spChg>
      </pc:sldChg>
      <pc:sldChg chg="addSp delSp modSp mod">
        <pc:chgData name="Eva Jandíková" userId="7ef427b1455032d3" providerId="LiveId" clId="{C1CA5EB7-032C-4AC3-9584-6DCA9432E6BD}" dt="2025-05-28T14:56:20.871" v="55" actId="478"/>
        <pc:sldMkLst>
          <pc:docMk/>
          <pc:sldMk cId="1187058651" sldId="2886"/>
        </pc:sldMkLst>
        <pc:spChg chg="add del mod">
          <ac:chgData name="Eva Jandíková" userId="7ef427b1455032d3" providerId="LiveId" clId="{C1CA5EB7-032C-4AC3-9584-6DCA9432E6BD}" dt="2025-05-28T14:56:20.871" v="55" actId="478"/>
          <ac:spMkLst>
            <pc:docMk/>
            <pc:sldMk cId="1187058651" sldId="2886"/>
            <ac:spMk id="5" creationId="{9FF0D46C-B713-04C9-3A37-5F6E40F0BD89}"/>
          </ac:spMkLst>
        </pc:spChg>
        <pc:spChg chg="mod">
          <ac:chgData name="Eva Jandíková" userId="7ef427b1455032d3" providerId="LiveId" clId="{C1CA5EB7-032C-4AC3-9584-6DCA9432E6BD}" dt="2025-05-28T14:56:18.012" v="53" actId="20577"/>
          <ac:spMkLst>
            <pc:docMk/>
            <pc:sldMk cId="1187058651" sldId="2886"/>
            <ac:spMk id="6" creationId="{B9DD67AD-46DB-A2AF-862F-3C37FC7B718F}"/>
          </ac:spMkLst>
        </pc:spChg>
        <pc:spChg chg="add del">
          <ac:chgData name="Eva Jandíková" userId="7ef427b1455032d3" providerId="LiveId" clId="{C1CA5EB7-032C-4AC3-9584-6DCA9432E6BD}" dt="2025-05-28T14:56:20.871" v="55" actId="478"/>
          <ac:spMkLst>
            <pc:docMk/>
            <pc:sldMk cId="1187058651" sldId="2886"/>
            <ac:spMk id="7" creationId="{A5782949-44FF-5EE4-4CC4-E77073EE1907}"/>
          </ac:spMkLst>
        </pc:spChg>
        <pc:picChg chg="mod">
          <ac:chgData name="Eva Jandíková" userId="7ef427b1455032d3" providerId="LiveId" clId="{C1CA5EB7-032C-4AC3-9584-6DCA9432E6BD}" dt="2025-05-28T14:56:20.167" v="54" actId="14100"/>
          <ac:picMkLst>
            <pc:docMk/>
            <pc:sldMk cId="1187058651" sldId="2886"/>
            <ac:picMk id="9" creationId="{08D5DA1A-CB76-536F-2D24-B75BD62CE2A3}"/>
          </ac:picMkLst>
        </pc:picChg>
      </pc:sldChg>
    </pc:docChg>
  </pc:docChgLst>
  <pc:docChgLst>
    <pc:chgData name="Alexandra Šipeková" userId="S::asipekova_techniserv-it.cz#ext#@assecoce.onmicrosoft.com::3f687794-327d-47aa-9ac9-48052a8799d6" providerId="AD" clId="Web-{7D153D63-6D95-317C-4375-C6EE17137A67}"/>
    <pc:docChg chg="modSld">
      <pc:chgData name="Alexandra Šipeková" userId="S::asipekova_techniserv-it.cz#ext#@assecoce.onmicrosoft.com::3f687794-327d-47aa-9ac9-48052a8799d6" providerId="AD" clId="Web-{7D153D63-6D95-317C-4375-C6EE17137A67}" dt="2025-01-27T14:57:04.398" v="10" actId="20577"/>
      <pc:docMkLst>
        <pc:docMk/>
      </pc:docMkLst>
      <pc:sldChg chg="modSp">
        <pc:chgData name="Alexandra Šipeková" userId="S::asipekova_techniserv-it.cz#ext#@assecoce.onmicrosoft.com::3f687794-327d-47aa-9ac9-48052a8799d6" providerId="AD" clId="Web-{7D153D63-6D95-317C-4375-C6EE17137A67}" dt="2025-01-27T14:57:04.398" v="10" actId="20577"/>
        <pc:sldMkLst>
          <pc:docMk/>
          <pc:sldMk cId="1787159326" sldId="1996"/>
        </pc:sldMkLst>
      </pc:sldChg>
      <pc:sldChg chg="modSp">
        <pc:chgData name="Alexandra Šipeková" userId="S::asipekova_techniserv-it.cz#ext#@assecoce.onmicrosoft.com::3f687794-327d-47aa-9ac9-48052a8799d6" providerId="AD" clId="Web-{7D153D63-6D95-317C-4375-C6EE17137A67}" dt="2025-01-27T14:56:47.678" v="1" actId="20577"/>
        <pc:sldMkLst>
          <pc:docMk/>
          <pc:sldMk cId="1264483258" sldId="2003"/>
        </pc:sldMkLst>
      </pc:sldChg>
    </pc:docChg>
  </pc:docChgLst>
  <pc:docChgLst>
    <pc:chgData name="Eva Jandíková" userId="7ef427b1455032d3" providerId="LiveId" clId="{90CF0997-C370-4E55-9A4D-B7FF830ED2D2}"/>
    <pc:docChg chg="custSel addSld delSld modSld">
      <pc:chgData name="Eva Jandíková" userId="7ef427b1455032d3" providerId="LiveId" clId="{90CF0997-C370-4E55-9A4D-B7FF830ED2D2}" dt="2025-04-14T11:26:05.544" v="15" actId="207"/>
      <pc:docMkLst>
        <pc:docMk/>
      </pc:docMkLst>
      <pc:sldChg chg="modSp mod">
        <pc:chgData name="Eva Jandíková" userId="7ef427b1455032d3" providerId="LiveId" clId="{90CF0997-C370-4E55-9A4D-B7FF830ED2D2}" dt="2025-04-03T09:26:23.998" v="8" actId="20577"/>
        <pc:sldMkLst>
          <pc:docMk/>
          <pc:sldMk cId="1371505916" sldId="891"/>
        </pc:sldMkLst>
        <pc:spChg chg="mod">
          <ac:chgData name="Eva Jandíková" userId="7ef427b1455032d3" providerId="LiveId" clId="{90CF0997-C370-4E55-9A4D-B7FF830ED2D2}" dt="2025-04-03T09:26:23.998" v="8" actId="20577"/>
          <ac:spMkLst>
            <pc:docMk/>
            <pc:sldMk cId="1371505916" sldId="891"/>
            <ac:spMk id="4" creationId="{AB24ED19-162C-4112-A35A-7C45978A11C1}"/>
          </ac:spMkLst>
        </pc:spChg>
        <pc:spChg chg="mod">
          <ac:chgData name="Eva Jandíková" userId="7ef427b1455032d3" providerId="LiveId" clId="{90CF0997-C370-4E55-9A4D-B7FF830ED2D2}" dt="2025-04-03T09:26:18.859" v="0"/>
          <ac:spMkLst>
            <pc:docMk/>
            <pc:sldMk cId="1371505916" sldId="891"/>
            <ac:spMk id="6" creationId="{52CE9982-D571-436E-BDF3-4122DFC1D93B}"/>
          </ac:spMkLst>
        </pc:spChg>
      </pc:sldChg>
      <pc:sldChg chg="add del">
        <pc:chgData name="Eva Jandíková" userId="7ef427b1455032d3" providerId="LiveId" clId="{90CF0997-C370-4E55-9A4D-B7FF830ED2D2}" dt="2025-04-14T11:07:20.237" v="14" actId="47"/>
        <pc:sldMkLst>
          <pc:docMk/>
          <pc:sldMk cId="830849435" sldId="1507"/>
        </pc:sldMkLst>
      </pc:sldChg>
      <pc:sldChg chg="add del">
        <pc:chgData name="Eva Jandíková" userId="7ef427b1455032d3" providerId="LiveId" clId="{90CF0997-C370-4E55-9A4D-B7FF830ED2D2}" dt="2025-04-14T11:07:20.237" v="14" actId="47"/>
        <pc:sldMkLst>
          <pc:docMk/>
          <pc:sldMk cId="1635105207" sldId="1539"/>
        </pc:sldMkLst>
      </pc:sldChg>
      <pc:sldChg chg="add del">
        <pc:chgData name="Eva Jandíková" userId="7ef427b1455032d3" providerId="LiveId" clId="{90CF0997-C370-4E55-9A4D-B7FF830ED2D2}" dt="2025-04-14T11:07:20.237" v="14" actId="47"/>
        <pc:sldMkLst>
          <pc:docMk/>
          <pc:sldMk cId="1384086943" sldId="1540"/>
        </pc:sldMkLst>
      </pc:sldChg>
      <pc:sldChg chg="add del">
        <pc:chgData name="Eva Jandíková" userId="7ef427b1455032d3" providerId="LiveId" clId="{90CF0997-C370-4E55-9A4D-B7FF830ED2D2}" dt="2025-04-14T11:07:20.237" v="14" actId="47"/>
        <pc:sldMkLst>
          <pc:docMk/>
          <pc:sldMk cId="3278003767" sldId="1541"/>
        </pc:sldMkLst>
      </pc:sldChg>
      <pc:sldChg chg="add del">
        <pc:chgData name="Eva Jandíková" userId="7ef427b1455032d3" providerId="LiveId" clId="{90CF0997-C370-4E55-9A4D-B7FF830ED2D2}" dt="2025-04-14T11:07:20.237" v="14" actId="47"/>
        <pc:sldMkLst>
          <pc:docMk/>
          <pc:sldMk cId="1919476943" sldId="1802"/>
        </pc:sldMkLst>
      </pc:sldChg>
      <pc:sldChg chg="modSp mod">
        <pc:chgData name="Eva Jandíková" userId="7ef427b1455032d3" providerId="LiveId" clId="{90CF0997-C370-4E55-9A4D-B7FF830ED2D2}" dt="2025-04-12T10:08:57.367" v="12" actId="6549"/>
        <pc:sldMkLst>
          <pc:docMk/>
          <pc:sldMk cId="4159019565" sldId="1809"/>
        </pc:sldMkLst>
        <pc:spChg chg="mod">
          <ac:chgData name="Eva Jandíková" userId="7ef427b1455032d3" providerId="LiveId" clId="{90CF0997-C370-4E55-9A4D-B7FF830ED2D2}" dt="2025-04-12T10:08:57.367" v="12" actId="6549"/>
          <ac:spMkLst>
            <pc:docMk/>
            <pc:sldMk cId="4159019565" sldId="1809"/>
            <ac:spMk id="6" creationId="{FD77394E-810B-2694-E097-F7F07D040740}"/>
          </ac:spMkLst>
        </pc:spChg>
      </pc:sldChg>
      <pc:sldChg chg="add del">
        <pc:chgData name="Eva Jandíková" userId="7ef427b1455032d3" providerId="LiveId" clId="{90CF0997-C370-4E55-9A4D-B7FF830ED2D2}" dt="2025-04-14T11:07:20.237" v="14" actId="47"/>
        <pc:sldMkLst>
          <pc:docMk/>
          <pc:sldMk cId="2604786981" sldId="2355"/>
        </pc:sldMkLst>
      </pc:sldChg>
      <pc:sldChg chg="modSp mod">
        <pc:chgData name="Eva Jandíková" userId="7ef427b1455032d3" providerId="LiveId" clId="{90CF0997-C370-4E55-9A4D-B7FF830ED2D2}" dt="2025-04-14T11:26:05.544" v="15" actId="207"/>
        <pc:sldMkLst>
          <pc:docMk/>
          <pc:sldMk cId="1127940214" sldId="2464"/>
        </pc:sldMkLst>
      </pc:sldChg>
    </pc:docChg>
  </pc:docChgLst>
  <pc:docChgLst>
    <pc:chgData name="KLOCOVÁ Martina" userId="4d8686c2-3dda-479e-9ce8-c6458e154709" providerId="ADAL" clId="{6FD41C5D-95FF-47BF-B29D-E3F5E41C1685}"/>
    <pc:docChg chg="undo redo custSel addSld delSld modSld sldOrd">
      <pc:chgData name="KLOCOVÁ Martina" userId="4d8686c2-3dda-479e-9ce8-c6458e154709" providerId="ADAL" clId="{6FD41C5D-95FF-47BF-B29D-E3F5E41C1685}" dt="2025-04-01T17:43:16.753" v="6052" actId="1076"/>
      <pc:docMkLst>
        <pc:docMk/>
      </pc:docMkLst>
      <pc:sldChg chg="add del">
        <pc:chgData name="KLOCOVÁ Martina" userId="4d8686c2-3dda-479e-9ce8-c6458e154709" providerId="ADAL" clId="{6FD41C5D-95FF-47BF-B29D-E3F5E41C1685}" dt="2025-03-18T08:15:13.739" v="3820" actId="47"/>
        <pc:sldMkLst>
          <pc:docMk/>
          <pc:sldMk cId="1255772815" sldId="286"/>
        </pc:sldMkLst>
      </pc:sldChg>
      <pc:sldChg chg="add del">
        <pc:chgData name="KLOCOVÁ Martina" userId="4d8686c2-3dda-479e-9ce8-c6458e154709" providerId="ADAL" clId="{6FD41C5D-95FF-47BF-B29D-E3F5E41C1685}" dt="2025-03-18T08:15:13.213" v="3819" actId="47"/>
        <pc:sldMkLst>
          <pc:docMk/>
          <pc:sldMk cId="2247465972" sldId="325"/>
        </pc:sldMkLst>
      </pc:sldChg>
      <pc:sldChg chg="addSp delSp modSp mod">
        <pc:chgData name="KLOCOVÁ Martina" userId="4d8686c2-3dda-479e-9ce8-c6458e154709" providerId="ADAL" clId="{6FD41C5D-95FF-47BF-B29D-E3F5E41C1685}" dt="2025-03-25T15:17:14.844" v="3928" actId="255"/>
        <pc:sldMkLst>
          <pc:docMk/>
          <pc:sldMk cId="3971981454" sldId="1321"/>
        </pc:sldMkLst>
      </pc:sldChg>
      <pc:sldChg chg="addSp delSp modSp add del mod">
        <pc:chgData name="KLOCOVÁ Martina" userId="4d8686c2-3dda-479e-9ce8-c6458e154709" providerId="ADAL" clId="{6FD41C5D-95FF-47BF-B29D-E3F5E41C1685}" dt="2025-03-26T12:46:00.368" v="4101" actId="20577"/>
        <pc:sldMkLst>
          <pc:docMk/>
          <pc:sldMk cId="509121374" sldId="1322"/>
        </pc:sldMkLst>
      </pc:sldChg>
      <pc:sldChg chg="addSp delSp modSp mod">
        <pc:chgData name="KLOCOVÁ Martina" userId="4d8686c2-3dda-479e-9ce8-c6458e154709" providerId="ADAL" clId="{6FD41C5D-95FF-47BF-B29D-E3F5E41C1685}" dt="2025-03-26T12:54:56.452" v="4114" actId="20577"/>
        <pc:sldMkLst>
          <pc:docMk/>
          <pc:sldMk cId="2313189173" sldId="1323"/>
        </pc:sldMkLst>
      </pc:sldChg>
      <pc:sldChg chg="addSp delSp modSp mod">
        <pc:chgData name="KLOCOVÁ Martina" userId="4d8686c2-3dda-479e-9ce8-c6458e154709" providerId="ADAL" clId="{6FD41C5D-95FF-47BF-B29D-E3F5E41C1685}" dt="2025-03-26T12:55:07.199" v="4117" actId="27636"/>
        <pc:sldMkLst>
          <pc:docMk/>
          <pc:sldMk cId="3427376469" sldId="1327"/>
        </pc:sldMkLst>
      </pc:sldChg>
      <pc:sldChg chg="del modNotesTx">
        <pc:chgData name="KLOCOVÁ Martina" userId="4d8686c2-3dda-479e-9ce8-c6458e154709" providerId="ADAL" clId="{6FD41C5D-95FF-47BF-B29D-E3F5E41C1685}" dt="2025-03-18T08:17:46.146" v="3825" actId="47"/>
        <pc:sldMkLst>
          <pc:docMk/>
          <pc:sldMk cId="3473808276" sldId="1418"/>
        </pc:sldMkLst>
      </pc:sldChg>
      <pc:sldChg chg="addSp delSp modSp mod">
        <pc:chgData name="KLOCOVÁ Martina" userId="4d8686c2-3dda-479e-9ce8-c6458e154709" providerId="ADAL" clId="{6FD41C5D-95FF-47BF-B29D-E3F5E41C1685}" dt="2025-03-25T15:21:54.313" v="3984" actId="14100"/>
        <pc:sldMkLst>
          <pc:docMk/>
          <pc:sldMk cId="1635105207" sldId="1539"/>
        </pc:sldMkLst>
      </pc:sldChg>
      <pc:sldChg chg="addSp delSp modSp mod">
        <pc:chgData name="KLOCOVÁ Martina" userId="4d8686c2-3dda-479e-9ce8-c6458e154709" providerId="ADAL" clId="{6FD41C5D-95FF-47BF-B29D-E3F5E41C1685}" dt="2025-03-25T15:23:22.993" v="4043" actId="14100"/>
        <pc:sldMkLst>
          <pc:docMk/>
          <pc:sldMk cId="1384086943" sldId="1540"/>
        </pc:sldMkLst>
      </pc:sldChg>
      <pc:sldChg chg="addSp delSp modSp mod">
        <pc:chgData name="KLOCOVÁ Martina" userId="4d8686c2-3dda-479e-9ce8-c6458e154709" providerId="ADAL" clId="{6FD41C5D-95FF-47BF-B29D-E3F5E41C1685}" dt="2025-03-26T13:26:00.787" v="4122" actId="14100"/>
        <pc:sldMkLst>
          <pc:docMk/>
          <pc:sldMk cId="3278003767" sldId="1541"/>
        </pc:sldMkLst>
      </pc:sldChg>
      <pc:sldChg chg="delSp modSp mod">
        <pc:chgData name="KLOCOVÁ Martina" userId="4d8686c2-3dda-479e-9ce8-c6458e154709" providerId="ADAL" clId="{6FD41C5D-95FF-47BF-B29D-E3F5E41C1685}" dt="2025-03-25T14:33:43.755" v="3877" actId="20577"/>
        <pc:sldMkLst>
          <pc:docMk/>
          <pc:sldMk cId="2143098384" sldId="1602"/>
        </pc:sldMkLst>
      </pc:sldChg>
      <pc:sldChg chg="addSp delSp modSp mod">
        <pc:chgData name="KLOCOVÁ Martina" userId="4d8686c2-3dda-479e-9ce8-c6458e154709" providerId="ADAL" clId="{6FD41C5D-95FF-47BF-B29D-E3F5E41C1685}" dt="2025-03-28T12:29:20.969" v="4361" actId="20577"/>
        <pc:sldMkLst>
          <pc:docMk/>
          <pc:sldMk cId="2682109150" sldId="1769"/>
        </pc:sldMkLst>
      </pc:sldChg>
      <pc:sldChg chg="addSp delSp modSp add del mod">
        <pc:chgData name="KLOCOVÁ Martina" userId="4d8686c2-3dda-479e-9ce8-c6458e154709" providerId="ADAL" clId="{6FD41C5D-95FF-47BF-B29D-E3F5E41C1685}" dt="2025-03-28T12:29:40.400" v="4367" actId="20577"/>
        <pc:sldMkLst>
          <pc:docMk/>
          <pc:sldMk cId="2172963076" sldId="1772"/>
        </pc:sldMkLst>
      </pc:sldChg>
      <pc:sldChg chg="addSp delSp modSp mod">
        <pc:chgData name="KLOCOVÁ Martina" userId="4d8686c2-3dda-479e-9ce8-c6458e154709" providerId="ADAL" clId="{6FD41C5D-95FF-47BF-B29D-E3F5E41C1685}" dt="2025-04-01T07:08:46.379" v="5678" actId="1076"/>
        <pc:sldMkLst>
          <pc:docMk/>
          <pc:sldMk cId="2774443208" sldId="1800"/>
        </pc:sldMkLst>
      </pc:sldChg>
      <pc:sldChg chg="addSp delSp modSp mod">
        <pc:chgData name="KLOCOVÁ Martina" userId="4d8686c2-3dda-479e-9ce8-c6458e154709" providerId="ADAL" clId="{6FD41C5D-95FF-47BF-B29D-E3F5E41C1685}" dt="2025-04-01T17:42:16.065" v="6047" actId="20577"/>
        <pc:sldMkLst>
          <pc:docMk/>
          <pc:sldMk cId="3658794195" sldId="1801"/>
        </pc:sldMkLst>
      </pc:sldChg>
      <pc:sldChg chg="addSp delSp modSp mod">
        <pc:chgData name="KLOCOVÁ Martina" userId="4d8686c2-3dda-479e-9ce8-c6458e154709" providerId="ADAL" clId="{6FD41C5D-95FF-47BF-B29D-E3F5E41C1685}" dt="2025-03-25T15:43:44.993" v="4054" actId="1036"/>
        <pc:sldMkLst>
          <pc:docMk/>
          <pc:sldMk cId="1919476943" sldId="1802"/>
        </pc:sldMkLst>
      </pc:sldChg>
      <pc:sldChg chg="addSp delSp modSp mod">
        <pc:chgData name="KLOCOVÁ Martina" userId="4d8686c2-3dda-479e-9ce8-c6458e154709" providerId="ADAL" clId="{6FD41C5D-95FF-47BF-B29D-E3F5E41C1685}" dt="2025-04-01T07:40:08.391" v="5898" actId="1076"/>
        <pc:sldMkLst>
          <pc:docMk/>
          <pc:sldMk cId="1794080344" sldId="1803"/>
        </pc:sldMkLst>
      </pc:sldChg>
      <pc:sldChg chg="addSp delSp modSp mod">
        <pc:chgData name="KLOCOVÁ Martina" userId="4d8686c2-3dda-479e-9ce8-c6458e154709" providerId="ADAL" clId="{6FD41C5D-95FF-47BF-B29D-E3F5E41C1685}" dt="2025-04-01T07:54:59.467" v="5907" actId="14100"/>
        <pc:sldMkLst>
          <pc:docMk/>
          <pc:sldMk cId="1460463" sldId="1804"/>
        </pc:sldMkLst>
      </pc:sldChg>
      <pc:sldChg chg="addSp delSp modSp mod">
        <pc:chgData name="KLOCOVÁ Martina" userId="4d8686c2-3dda-479e-9ce8-c6458e154709" providerId="ADAL" clId="{6FD41C5D-95FF-47BF-B29D-E3F5E41C1685}" dt="2025-04-01T17:43:16.753" v="6052" actId="1076"/>
        <pc:sldMkLst>
          <pc:docMk/>
          <pc:sldMk cId="957718190" sldId="1806"/>
        </pc:sldMkLst>
      </pc:sldChg>
      <pc:sldChg chg="addSp delSp modSp mod">
        <pc:chgData name="KLOCOVÁ Martina" userId="4d8686c2-3dda-479e-9ce8-c6458e154709" providerId="ADAL" clId="{6FD41C5D-95FF-47BF-B29D-E3F5E41C1685}" dt="2025-03-28T08:09:59.476" v="4270" actId="5793"/>
        <pc:sldMkLst>
          <pc:docMk/>
          <pc:sldMk cId="1383273120" sldId="1808"/>
        </pc:sldMkLst>
        <pc:spChg chg="mod">
          <ac:chgData name="KLOCOVÁ Martina" userId="4d8686c2-3dda-479e-9ce8-c6458e154709" providerId="ADAL" clId="{6FD41C5D-95FF-47BF-B29D-E3F5E41C1685}" dt="2025-03-28T08:09:59.476" v="4270" actId="5793"/>
          <ac:spMkLst>
            <pc:docMk/>
            <pc:sldMk cId="1383273120" sldId="1808"/>
            <ac:spMk id="11" creationId="{858ADC1E-BA68-F00C-2744-35A8FD58496A}"/>
          </ac:spMkLst>
        </pc:spChg>
        <pc:picChg chg="add mod">
          <ac:chgData name="KLOCOVÁ Martina" userId="4d8686c2-3dda-479e-9ce8-c6458e154709" providerId="ADAL" clId="{6FD41C5D-95FF-47BF-B29D-E3F5E41C1685}" dt="2025-03-28T08:09:18.282" v="4251" actId="1076"/>
          <ac:picMkLst>
            <pc:docMk/>
            <pc:sldMk cId="1383273120" sldId="1808"/>
            <ac:picMk id="6" creationId="{959EB170-6465-F144-CC22-E5DC8EACF990}"/>
          </ac:picMkLst>
        </pc:picChg>
      </pc:sldChg>
      <pc:sldChg chg="ord">
        <pc:chgData name="KLOCOVÁ Martina" userId="4d8686c2-3dda-479e-9ce8-c6458e154709" providerId="ADAL" clId="{6FD41C5D-95FF-47BF-B29D-E3F5E41C1685}" dt="2025-02-18T09:08:00.973" v="3"/>
        <pc:sldMkLst>
          <pc:docMk/>
          <pc:sldMk cId="2181867890" sldId="1817"/>
        </pc:sldMkLst>
      </pc:sldChg>
      <pc:sldChg chg="modSp mod">
        <pc:chgData name="KLOCOVÁ Martina" userId="4d8686c2-3dda-479e-9ce8-c6458e154709" providerId="ADAL" clId="{6FD41C5D-95FF-47BF-B29D-E3F5E41C1685}" dt="2025-02-18T09:07:53.921" v="1" actId="20577"/>
        <pc:sldMkLst>
          <pc:docMk/>
          <pc:sldMk cId="4214161330" sldId="1827"/>
        </pc:sldMkLst>
      </pc:sldChg>
      <pc:sldChg chg="addSp delSp modSp mod ord modNotesTx">
        <pc:chgData name="KLOCOVÁ Martina" userId="4d8686c2-3dda-479e-9ce8-c6458e154709" providerId="ADAL" clId="{6FD41C5D-95FF-47BF-B29D-E3F5E41C1685}" dt="2025-03-25T15:05:36.848" v="3916" actId="1076"/>
        <pc:sldMkLst>
          <pc:docMk/>
          <pc:sldMk cId="1902240005" sldId="1830"/>
        </pc:sldMkLst>
      </pc:sldChg>
      <pc:sldChg chg="addSp delSp modSp mod modNotesTx">
        <pc:chgData name="KLOCOVÁ Martina" userId="4d8686c2-3dda-479e-9ce8-c6458e154709" providerId="ADAL" clId="{6FD41C5D-95FF-47BF-B29D-E3F5E41C1685}" dt="2025-03-17T21:28:39.567" v="2182" actId="478"/>
        <pc:sldMkLst>
          <pc:docMk/>
          <pc:sldMk cId="3702756127" sldId="1841"/>
        </pc:sldMkLst>
      </pc:sldChg>
      <pc:sldChg chg="addSp delSp modSp mod">
        <pc:chgData name="KLOCOVÁ Martina" userId="4d8686c2-3dda-479e-9ce8-c6458e154709" providerId="ADAL" clId="{6FD41C5D-95FF-47BF-B29D-E3F5E41C1685}" dt="2025-03-28T11:50:25.611" v="4273" actId="255"/>
        <pc:sldMkLst>
          <pc:docMk/>
          <pc:sldMk cId="2337773378" sldId="1853"/>
        </pc:sldMkLst>
      </pc:sldChg>
      <pc:sldChg chg="delSp modSp mod">
        <pc:chgData name="KLOCOVÁ Martina" userId="4d8686c2-3dda-479e-9ce8-c6458e154709" providerId="ADAL" clId="{6FD41C5D-95FF-47BF-B29D-E3F5E41C1685}" dt="2025-03-28T11:56:46.761" v="4286" actId="20577"/>
        <pc:sldMkLst>
          <pc:docMk/>
          <pc:sldMk cId="1708588347" sldId="1854"/>
        </pc:sldMkLst>
      </pc:sldChg>
      <pc:sldChg chg="modSp mod">
        <pc:chgData name="KLOCOVÁ Martina" userId="4d8686c2-3dda-479e-9ce8-c6458e154709" providerId="ADAL" clId="{6FD41C5D-95FF-47BF-B29D-E3F5E41C1685}" dt="2025-04-01T12:14:14.488" v="5964" actId="1037"/>
        <pc:sldMkLst>
          <pc:docMk/>
          <pc:sldMk cId="1225748338" sldId="1878"/>
        </pc:sldMkLst>
      </pc:sldChg>
      <pc:sldChg chg="delSp mod">
        <pc:chgData name="KLOCOVÁ Martina" userId="4d8686c2-3dda-479e-9ce8-c6458e154709" providerId="ADAL" clId="{6FD41C5D-95FF-47BF-B29D-E3F5E41C1685}" dt="2025-03-17T22:01:10.176" v="2502" actId="478"/>
        <pc:sldMkLst>
          <pc:docMk/>
          <pc:sldMk cId="2561282260" sldId="1885"/>
        </pc:sldMkLst>
      </pc:sldChg>
      <pc:sldChg chg="addSp delSp modSp mod">
        <pc:chgData name="KLOCOVÁ Martina" userId="4d8686c2-3dda-479e-9ce8-c6458e154709" providerId="ADAL" clId="{6FD41C5D-95FF-47BF-B29D-E3F5E41C1685}" dt="2025-03-28T12:15:00.176" v="4327" actId="6549"/>
        <pc:sldMkLst>
          <pc:docMk/>
          <pc:sldMk cId="2148273094" sldId="2032"/>
        </pc:sldMkLst>
      </pc:sldChg>
      <pc:sldChg chg="addSp delSp modSp mod">
        <pc:chgData name="KLOCOVÁ Martina" userId="4d8686c2-3dda-479e-9ce8-c6458e154709" providerId="ADAL" clId="{6FD41C5D-95FF-47BF-B29D-E3F5E41C1685}" dt="2025-04-01T15:36:49.285" v="5967" actId="14100"/>
        <pc:sldMkLst>
          <pc:docMk/>
          <pc:sldMk cId="3909914410" sldId="2033"/>
        </pc:sldMkLst>
      </pc:sldChg>
      <pc:sldChg chg="addSp delSp modSp mod">
        <pc:chgData name="KLOCOVÁ Martina" userId="4d8686c2-3dda-479e-9ce8-c6458e154709" providerId="ADAL" clId="{6FD41C5D-95FF-47BF-B29D-E3F5E41C1685}" dt="2025-03-18T08:10:01.002" v="3429" actId="6549"/>
        <pc:sldMkLst>
          <pc:docMk/>
          <pc:sldMk cId="3231191082" sldId="2034"/>
        </pc:sldMkLst>
      </pc:sldChg>
      <pc:sldChg chg="addSp delSp modSp mod">
        <pc:chgData name="KLOCOVÁ Martina" userId="4d8686c2-3dda-479e-9ce8-c6458e154709" providerId="ADAL" clId="{6FD41C5D-95FF-47BF-B29D-E3F5E41C1685}" dt="2025-03-28T12:18:01.265" v="4337" actId="6549"/>
        <pc:sldMkLst>
          <pc:docMk/>
          <pc:sldMk cId="1336978189" sldId="2036"/>
        </pc:sldMkLst>
      </pc:sldChg>
      <pc:sldChg chg="addSp delSp modSp mod">
        <pc:chgData name="KLOCOVÁ Martina" userId="4d8686c2-3dda-479e-9ce8-c6458e154709" providerId="ADAL" clId="{6FD41C5D-95FF-47BF-B29D-E3F5E41C1685}" dt="2025-03-28T12:29:36.192" v="4365" actId="20577"/>
        <pc:sldMkLst>
          <pc:docMk/>
          <pc:sldMk cId="45209561" sldId="2041"/>
        </pc:sldMkLst>
      </pc:sldChg>
      <pc:sldChg chg="addSp delSp modSp mod">
        <pc:chgData name="KLOCOVÁ Martina" userId="4d8686c2-3dda-479e-9ce8-c6458e154709" providerId="ADAL" clId="{6FD41C5D-95FF-47BF-B29D-E3F5E41C1685}" dt="2025-03-18T07:41:11.736" v="3066" actId="1076"/>
        <pc:sldMkLst>
          <pc:docMk/>
          <pc:sldMk cId="647701914" sldId="2154"/>
        </pc:sldMkLst>
      </pc:sldChg>
      <pc:sldChg chg="addSp delSp modSp mod">
        <pc:chgData name="KLOCOVÁ Martina" userId="4d8686c2-3dda-479e-9ce8-c6458e154709" providerId="ADAL" clId="{6FD41C5D-95FF-47BF-B29D-E3F5E41C1685}" dt="2025-03-18T07:48:45.187" v="3157" actId="14100"/>
        <pc:sldMkLst>
          <pc:docMk/>
          <pc:sldMk cId="646804568" sldId="2155"/>
        </pc:sldMkLst>
      </pc:sldChg>
      <pc:sldChg chg="modSp mod modNotesTx">
        <pc:chgData name="KLOCOVÁ Martina" userId="4d8686c2-3dda-479e-9ce8-c6458e154709" providerId="ADAL" clId="{6FD41C5D-95FF-47BF-B29D-E3F5E41C1685}" dt="2025-03-28T11:57:27.618" v="4315" actId="6549"/>
        <pc:sldMkLst>
          <pc:docMk/>
          <pc:sldMk cId="3729773846" sldId="2195"/>
        </pc:sldMkLst>
      </pc:sldChg>
      <pc:sldChg chg="addSp delSp modSp mod modNotesTx">
        <pc:chgData name="KLOCOVÁ Martina" userId="4d8686c2-3dda-479e-9ce8-c6458e154709" providerId="ADAL" clId="{6FD41C5D-95FF-47BF-B29D-E3F5E41C1685}" dt="2025-03-28T12:06:10.892" v="4319" actId="1076"/>
        <pc:sldMkLst>
          <pc:docMk/>
          <pc:sldMk cId="4287419278" sldId="2196"/>
        </pc:sldMkLst>
      </pc:sldChg>
      <pc:sldChg chg="delSp modSp mod">
        <pc:chgData name="KLOCOVÁ Martina" userId="4d8686c2-3dda-479e-9ce8-c6458e154709" providerId="ADAL" clId="{6FD41C5D-95FF-47BF-B29D-E3F5E41C1685}" dt="2025-03-18T07:44:55.768" v="3129" actId="14100"/>
        <pc:sldMkLst>
          <pc:docMk/>
          <pc:sldMk cId="519916786" sldId="2197"/>
        </pc:sldMkLst>
      </pc:sldChg>
      <pc:sldChg chg="addSp delSp modSp mod">
        <pc:chgData name="KLOCOVÁ Martina" userId="4d8686c2-3dda-479e-9ce8-c6458e154709" providerId="ADAL" clId="{6FD41C5D-95FF-47BF-B29D-E3F5E41C1685}" dt="2025-03-28T12:32:15.161" v="4400" actId="14100"/>
        <pc:sldMkLst>
          <pc:docMk/>
          <pc:sldMk cId="1595247520" sldId="2199"/>
        </pc:sldMkLst>
      </pc:sldChg>
      <pc:sldChg chg="modSp mod">
        <pc:chgData name="KLOCOVÁ Martina" userId="4d8686c2-3dda-479e-9ce8-c6458e154709" providerId="ADAL" clId="{6FD41C5D-95FF-47BF-B29D-E3F5E41C1685}" dt="2025-03-26T13:55:42.724" v="4140"/>
        <pc:sldMkLst>
          <pc:docMk/>
          <pc:sldMk cId="3794098012" sldId="2223"/>
        </pc:sldMkLst>
      </pc:sldChg>
      <pc:sldChg chg="modSp mod">
        <pc:chgData name="KLOCOVÁ Martina" userId="4d8686c2-3dda-479e-9ce8-c6458e154709" providerId="ADAL" clId="{6FD41C5D-95FF-47BF-B29D-E3F5E41C1685}" dt="2025-03-24T12:56:05.409" v="3833" actId="6549"/>
        <pc:sldMkLst>
          <pc:docMk/>
          <pc:sldMk cId="1017966344" sldId="2241"/>
        </pc:sldMkLst>
      </pc:sldChg>
      <pc:sldChg chg="addSp modSp del mod">
        <pc:chgData name="KLOCOVÁ Martina" userId="4d8686c2-3dda-479e-9ce8-c6458e154709" providerId="ADAL" clId="{6FD41C5D-95FF-47BF-B29D-E3F5E41C1685}" dt="2025-03-17T11:31:41.031" v="1372" actId="47"/>
        <pc:sldMkLst>
          <pc:docMk/>
          <pc:sldMk cId="870202360" sldId="2243"/>
        </pc:sldMkLst>
      </pc:sldChg>
      <pc:sldChg chg="modSp mod">
        <pc:chgData name="KLOCOVÁ Martina" userId="4d8686c2-3dda-479e-9ce8-c6458e154709" providerId="ADAL" clId="{6FD41C5D-95FF-47BF-B29D-E3F5E41C1685}" dt="2025-04-01T06:28:24.171" v="5493" actId="255"/>
        <pc:sldMkLst>
          <pc:docMk/>
          <pc:sldMk cId="3105683861" sldId="2250"/>
        </pc:sldMkLst>
      </pc:sldChg>
      <pc:sldChg chg="addSp delSp modSp add del mod modNotesTx">
        <pc:chgData name="KLOCOVÁ Martina" userId="4d8686c2-3dda-479e-9ce8-c6458e154709" providerId="ADAL" clId="{6FD41C5D-95FF-47BF-B29D-E3F5E41C1685}" dt="2025-03-26T14:42:49.801" v="4219" actId="1076"/>
        <pc:sldMkLst>
          <pc:docMk/>
          <pc:sldMk cId="2738133061" sldId="2286"/>
        </pc:sldMkLst>
      </pc:sldChg>
      <pc:sldChg chg="addSp delSp modSp mod">
        <pc:chgData name="KLOCOVÁ Martina" userId="4d8686c2-3dda-479e-9ce8-c6458e154709" providerId="ADAL" clId="{6FD41C5D-95FF-47BF-B29D-E3F5E41C1685}" dt="2025-03-26T14:35:09.578" v="4212" actId="20577"/>
        <pc:sldMkLst>
          <pc:docMk/>
          <pc:sldMk cId="445541252" sldId="2287"/>
        </pc:sldMkLst>
      </pc:sldChg>
      <pc:sldChg chg="addSp delSp modSp mod">
        <pc:chgData name="KLOCOVÁ Martina" userId="4d8686c2-3dda-479e-9ce8-c6458e154709" providerId="ADAL" clId="{6FD41C5D-95FF-47BF-B29D-E3F5E41C1685}" dt="2025-03-26T14:33:52.264" v="4197" actId="1076"/>
        <pc:sldMkLst>
          <pc:docMk/>
          <pc:sldMk cId="2914436045" sldId="2288"/>
        </pc:sldMkLst>
      </pc:sldChg>
      <pc:sldChg chg="addSp delSp modSp mod">
        <pc:chgData name="KLOCOVÁ Martina" userId="4d8686c2-3dda-479e-9ce8-c6458e154709" providerId="ADAL" clId="{6FD41C5D-95FF-47BF-B29D-E3F5E41C1685}" dt="2025-03-26T14:34:20.679" v="4201" actId="1076"/>
        <pc:sldMkLst>
          <pc:docMk/>
          <pc:sldMk cId="3149492988" sldId="2289"/>
        </pc:sldMkLst>
      </pc:sldChg>
      <pc:sldChg chg="del">
        <pc:chgData name="KLOCOVÁ Martina" userId="4d8686c2-3dda-479e-9ce8-c6458e154709" providerId="ADAL" clId="{6FD41C5D-95FF-47BF-B29D-E3F5E41C1685}" dt="2025-03-18T06:43:47.613" v="2688" actId="47"/>
        <pc:sldMkLst>
          <pc:docMk/>
          <pc:sldMk cId="2256438942" sldId="2292"/>
        </pc:sldMkLst>
      </pc:sldChg>
      <pc:sldChg chg="addSp delSp modSp mod modNotesTx">
        <pc:chgData name="KLOCOVÁ Martina" userId="4d8686c2-3dda-479e-9ce8-c6458e154709" providerId="ADAL" clId="{6FD41C5D-95FF-47BF-B29D-E3F5E41C1685}" dt="2025-04-01T07:00:48.298" v="5647" actId="1037"/>
        <pc:sldMkLst>
          <pc:docMk/>
          <pc:sldMk cId="2798452565" sldId="2293"/>
        </pc:sldMkLst>
      </pc:sldChg>
      <pc:sldChg chg="addSp modSp mod">
        <pc:chgData name="KLOCOVÁ Martina" userId="4d8686c2-3dda-479e-9ce8-c6458e154709" providerId="ADAL" clId="{6FD41C5D-95FF-47BF-B29D-E3F5E41C1685}" dt="2025-03-26T12:45:46.221" v="4082" actId="255"/>
        <pc:sldMkLst>
          <pc:docMk/>
          <pc:sldMk cId="3906644247" sldId="2322"/>
        </pc:sldMkLst>
      </pc:sldChg>
      <pc:sldChg chg="addSp delSp modSp mod">
        <pc:chgData name="KLOCOVÁ Martina" userId="4d8686c2-3dda-479e-9ce8-c6458e154709" providerId="ADAL" clId="{6FD41C5D-95FF-47BF-B29D-E3F5E41C1685}" dt="2025-04-01T06:54:24.121" v="5574" actId="478"/>
        <pc:sldMkLst>
          <pc:docMk/>
          <pc:sldMk cId="1012888258" sldId="2331"/>
        </pc:sldMkLst>
      </pc:sldChg>
      <pc:sldChg chg="addSp delSp modSp mod">
        <pc:chgData name="KLOCOVÁ Martina" userId="4d8686c2-3dda-479e-9ce8-c6458e154709" providerId="ADAL" clId="{6FD41C5D-95FF-47BF-B29D-E3F5E41C1685}" dt="2025-04-01T06:56:46.170" v="5577" actId="1076"/>
        <pc:sldMkLst>
          <pc:docMk/>
          <pc:sldMk cId="349557723" sldId="2332"/>
        </pc:sldMkLst>
      </pc:sldChg>
      <pc:sldChg chg="modSp add mod">
        <pc:chgData name="KLOCOVÁ Martina" userId="4d8686c2-3dda-479e-9ce8-c6458e154709" providerId="ADAL" clId="{6FD41C5D-95FF-47BF-B29D-E3F5E41C1685}" dt="2025-03-26T14:43:01.337" v="4225" actId="20577"/>
        <pc:sldMkLst>
          <pc:docMk/>
          <pc:sldMk cId="3937683034" sldId="2345"/>
        </pc:sldMkLst>
      </pc:sldChg>
      <pc:sldChg chg="del">
        <pc:chgData name="KLOCOVÁ Martina" userId="4d8686c2-3dda-479e-9ce8-c6458e154709" providerId="ADAL" clId="{6FD41C5D-95FF-47BF-B29D-E3F5E41C1685}" dt="2025-03-17T21:27:58.573" v="2178" actId="47"/>
        <pc:sldMkLst>
          <pc:docMk/>
          <pc:sldMk cId="175491104" sldId="2352"/>
        </pc:sldMkLst>
      </pc:sldChg>
      <pc:sldChg chg="addSp delSp modSp mod">
        <pc:chgData name="KLOCOVÁ Martina" userId="4d8686c2-3dda-479e-9ce8-c6458e154709" providerId="ADAL" clId="{6FD41C5D-95FF-47BF-B29D-E3F5E41C1685}" dt="2025-03-24T12:56:40.140" v="3849" actId="6549"/>
        <pc:sldMkLst>
          <pc:docMk/>
          <pc:sldMk cId="3104101823" sldId="2354"/>
        </pc:sldMkLst>
      </pc:sldChg>
      <pc:sldChg chg="addSp delSp modSp mod modNotesTx">
        <pc:chgData name="KLOCOVÁ Martina" userId="4d8686c2-3dda-479e-9ce8-c6458e154709" providerId="ADAL" clId="{6FD41C5D-95FF-47BF-B29D-E3F5E41C1685}" dt="2025-04-01T07:00:35.474" v="5618" actId="1037"/>
        <pc:sldMkLst>
          <pc:docMk/>
          <pc:sldMk cId="2604786981" sldId="2355"/>
        </pc:sldMkLst>
      </pc:sldChg>
      <pc:sldChg chg="addSp delSp modSp add del mod modClrScheme chgLayout modNotesTx">
        <pc:chgData name="KLOCOVÁ Martina" userId="4d8686c2-3dda-479e-9ce8-c6458e154709" providerId="ADAL" clId="{6FD41C5D-95FF-47BF-B29D-E3F5E41C1685}" dt="2025-03-26T13:56:30.897" v="4150" actId="20577"/>
        <pc:sldMkLst>
          <pc:docMk/>
          <pc:sldMk cId="676348689" sldId="2357"/>
        </pc:sldMkLst>
      </pc:sldChg>
      <pc:sldChg chg="addSp delSp modSp mod">
        <pc:chgData name="KLOCOVÁ Martina" userId="4d8686c2-3dda-479e-9ce8-c6458e154709" providerId="ADAL" clId="{6FD41C5D-95FF-47BF-B29D-E3F5E41C1685}" dt="2025-03-26T13:56:53.380" v="4153" actId="478"/>
        <pc:sldMkLst>
          <pc:docMk/>
          <pc:sldMk cId="62365016" sldId="2358"/>
        </pc:sldMkLst>
      </pc:sldChg>
      <pc:sldChg chg="addSp delSp modSp mod">
        <pc:chgData name="KLOCOVÁ Martina" userId="4d8686c2-3dda-479e-9ce8-c6458e154709" providerId="ADAL" clId="{6FD41C5D-95FF-47BF-B29D-E3F5E41C1685}" dt="2025-04-01T06:57:31.482" v="5578" actId="1076"/>
        <pc:sldMkLst>
          <pc:docMk/>
          <pc:sldMk cId="775644936" sldId="2361"/>
        </pc:sldMkLst>
      </pc:sldChg>
      <pc:sldChg chg="addSp delSp modSp mod">
        <pc:chgData name="KLOCOVÁ Martina" userId="4d8686c2-3dda-479e-9ce8-c6458e154709" providerId="ADAL" clId="{6FD41C5D-95FF-47BF-B29D-E3F5E41C1685}" dt="2025-03-25T15:01:57.895" v="3895" actId="1076"/>
        <pc:sldMkLst>
          <pc:docMk/>
          <pc:sldMk cId="272247007" sldId="2362"/>
        </pc:sldMkLst>
      </pc:sldChg>
      <pc:sldChg chg="modSp mod">
        <pc:chgData name="KLOCOVÁ Martina" userId="4d8686c2-3dda-479e-9ce8-c6458e154709" providerId="ADAL" clId="{6FD41C5D-95FF-47BF-B29D-E3F5E41C1685}" dt="2025-03-17T22:00:08.431" v="2501" actId="1076"/>
        <pc:sldMkLst>
          <pc:docMk/>
          <pc:sldMk cId="2436438834" sldId="2363"/>
        </pc:sldMkLst>
      </pc:sldChg>
      <pc:sldChg chg="addSp delSp modSp mod ord">
        <pc:chgData name="KLOCOVÁ Martina" userId="4d8686c2-3dda-479e-9ce8-c6458e154709" providerId="ADAL" clId="{6FD41C5D-95FF-47BF-B29D-E3F5E41C1685}" dt="2025-03-26T14:51:41.085" v="4245" actId="1076"/>
        <pc:sldMkLst>
          <pc:docMk/>
          <pc:sldMk cId="1479227999" sldId="2364"/>
        </pc:sldMkLst>
      </pc:sldChg>
      <pc:sldChg chg="addSp delSp modSp mod">
        <pc:chgData name="KLOCOVÁ Martina" userId="4d8686c2-3dda-479e-9ce8-c6458e154709" providerId="ADAL" clId="{6FD41C5D-95FF-47BF-B29D-E3F5E41C1685}" dt="2025-04-01T07:06:22.035" v="5662" actId="1076"/>
        <pc:sldMkLst>
          <pc:docMk/>
          <pc:sldMk cId="911994759" sldId="2380"/>
        </pc:sldMkLst>
      </pc:sldChg>
      <pc:sldChg chg="addSp delSp modSp mod">
        <pc:chgData name="KLOCOVÁ Martina" userId="4d8686c2-3dda-479e-9ce8-c6458e154709" providerId="ADAL" clId="{6FD41C5D-95FF-47BF-B29D-E3F5E41C1685}" dt="2025-04-01T07:13:15.741" v="5796" actId="20577"/>
        <pc:sldMkLst>
          <pc:docMk/>
          <pc:sldMk cId="39548582" sldId="2381"/>
        </pc:sldMkLst>
      </pc:sldChg>
      <pc:sldChg chg="modSp mod">
        <pc:chgData name="KLOCOVÁ Martina" userId="4d8686c2-3dda-479e-9ce8-c6458e154709" providerId="ADAL" clId="{6FD41C5D-95FF-47BF-B29D-E3F5E41C1685}" dt="2025-02-18T10:32:50.108" v="53" actId="27636"/>
        <pc:sldMkLst>
          <pc:docMk/>
          <pc:sldMk cId="3030303802" sldId="2393"/>
        </pc:sldMkLst>
      </pc:sldChg>
      <pc:sldChg chg="addSp delSp modSp add del mod">
        <pc:chgData name="KLOCOVÁ Martina" userId="4d8686c2-3dda-479e-9ce8-c6458e154709" providerId="ADAL" clId="{6FD41C5D-95FF-47BF-B29D-E3F5E41C1685}" dt="2025-03-18T06:34:20.081" v="2529" actId="1076"/>
        <pc:sldMkLst>
          <pc:docMk/>
          <pc:sldMk cId="401129409" sldId="2449"/>
        </pc:sldMkLst>
      </pc:sldChg>
      <pc:sldChg chg="addSp delSp modSp mod">
        <pc:chgData name="KLOCOVÁ Martina" userId="4d8686c2-3dda-479e-9ce8-c6458e154709" providerId="ADAL" clId="{6FD41C5D-95FF-47BF-B29D-E3F5E41C1685}" dt="2025-04-01T13:36:56.476" v="5965" actId="6549"/>
        <pc:sldMkLst>
          <pc:docMk/>
          <pc:sldMk cId="2747713657" sldId="2450"/>
        </pc:sldMkLst>
      </pc:sldChg>
      <pc:sldChg chg="addSp delSp modSp mod">
        <pc:chgData name="KLOCOVÁ Martina" userId="4d8686c2-3dda-479e-9ce8-c6458e154709" providerId="ADAL" clId="{6FD41C5D-95FF-47BF-B29D-E3F5E41C1685}" dt="2025-03-18T07:08:23.629" v="3055" actId="255"/>
        <pc:sldMkLst>
          <pc:docMk/>
          <pc:sldMk cId="4189467761" sldId="2451"/>
        </pc:sldMkLst>
      </pc:sldChg>
      <pc:sldChg chg="modSp mod">
        <pc:chgData name="KLOCOVÁ Martina" userId="4d8686c2-3dda-479e-9ce8-c6458e154709" providerId="ADAL" clId="{6FD41C5D-95FF-47BF-B29D-E3F5E41C1685}" dt="2025-03-28T12:06:29.631" v="4324" actId="20577"/>
        <pc:sldMkLst>
          <pc:docMk/>
          <pc:sldMk cId="2117544273" sldId="2452"/>
        </pc:sldMkLst>
      </pc:sldChg>
      <pc:sldChg chg="addSp delSp modSp mod">
        <pc:chgData name="KLOCOVÁ Martina" userId="4d8686c2-3dda-479e-9ce8-c6458e154709" providerId="ADAL" clId="{6FD41C5D-95FF-47BF-B29D-E3F5E41C1685}" dt="2025-03-18T08:03:02.586" v="3274" actId="478"/>
        <pc:sldMkLst>
          <pc:docMk/>
          <pc:sldMk cId="2186643705" sldId="2463"/>
        </pc:sldMkLst>
      </pc:sldChg>
      <pc:sldChg chg="delSp mod">
        <pc:chgData name="KLOCOVÁ Martina" userId="4d8686c2-3dda-479e-9ce8-c6458e154709" providerId="ADAL" clId="{6FD41C5D-95FF-47BF-B29D-E3F5E41C1685}" dt="2025-03-18T08:17:28.356" v="3822" actId="478"/>
        <pc:sldMkLst>
          <pc:docMk/>
          <pc:sldMk cId="1127940214" sldId="2464"/>
        </pc:sldMkLst>
      </pc:sldChg>
      <pc:sldChg chg="del modNotesTx">
        <pc:chgData name="KLOCOVÁ Martina" userId="4d8686c2-3dda-479e-9ce8-c6458e154709" providerId="ADAL" clId="{6FD41C5D-95FF-47BF-B29D-E3F5E41C1685}" dt="2025-03-17T14:20:27.768" v="1944" actId="47"/>
        <pc:sldMkLst>
          <pc:docMk/>
          <pc:sldMk cId="1880403183" sldId="2467"/>
        </pc:sldMkLst>
      </pc:sldChg>
      <pc:sldChg chg="del">
        <pc:chgData name="KLOCOVÁ Martina" userId="4d8686c2-3dda-479e-9ce8-c6458e154709" providerId="ADAL" clId="{6FD41C5D-95FF-47BF-B29D-E3F5E41C1685}" dt="2025-02-21T09:49:40.925" v="328" actId="47"/>
        <pc:sldMkLst>
          <pc:docMk/>
          <pc:sldMk cId="106200480" sldId="2468"/>
        </pc:sldMkLst>
      </pc:sldChg>
      <pc:sldChg chg="del">
        <pc:chgData name="KLOCOVÁ Martina" userId="4d8686c2-3dda-479e-9ce8-c6458e154709" providerId="ADAL" clId="{6FD41C5D-95FF-47BF-B29D-E3F5E41C1685}" dt="2025-02-21T09:49:42.312" v="329" actId="47"/>
        <pc:sldMkLst>
          <pc:docMk/>
          <pc:sldMk cId="4049157619" sldId="2469"/>
        </pc:sldMkLst>
      </pc:sldChg>
      <pc:sldChg chg="del">
        <pc:chgData name="KLOCOVÁ Martina" userId="4d8686c2-3dda-479e-9ce8-c6458e154709" providerId="ADAL" clId="{6FD41C5D-95FF-47BF-B29D-E3F5E41C1685}" dt="2025-02-21T09:49:43.402" v="330" actId="47"/>
        <pc:sldMkLst>
          <pc:docMk/>
          <pc:sldMk cId="564060809" sldId="2470"/>
        </pc:sldMkLst>
      </pc:sldChg>
      <pc:sldChg chg="add del">
        <pc:chgData name="KLOCOVÁ Martina" userId="4d8686c2-3dda-479e-9ce8-c6458e154709" providerId="ADAL" clId="{6FD41C5D-95FF-47BF-B29D-E3F5E41C1685}" dt="2025-03-28T09:18:22.167" v="4271" actId="47"/>
        <pc:sldMkLst>
          <pc:docMk/>
          <pc:sldMk cId="2048897308" sldId="2471"/>
        </pc:sldMkLst>
      </pc:sldChg>
      <pc:sldChg chg="addSp modSp del mod ord">
        <pc:chgData name="KLOCOVÁ Martina" userId="4d8686c2-3dda-479e-9ce8-c6458e154709" providerId="ADAL" clId="{6FD41C5D-95FF-47BF-B29D-E3F5E41C1685}" dt="2025-03-18T08:14:37.434" v="3649" actId="47"/>
        <pc:sldMkLst>
          <pc:docMk/>
          <pc:sldMk cId="3580778487" sldId="2472"/>
        </pc:sldMkLst>
      </pc:sldChg>
      <pc:sldChg chg="addSp delSp modSp del mod">
        <pc:chgData name="KLOCOVÁ Martina" userId="4d8686c2-3dda-479e-9ce8-c6458e154709" providerId="ADAL" clId="{6FD41C5D-95FF-47BF-B29D-E3F5E41C1685}" dt="2025-03-18T08:15:11.262" v="3815" actId="47"/>
        <pc:sldMkLst>
          <pc:docMk/>
          <pc:sldMk cId="1785113094" sldId="2473"/>
        </pc:sldMkLst>
      </pc:sldChg>
      <pc:sldChg chg="addSp delSp modSp add del mod">
        <pc:chgData name="KLOCOVÁ Martina" userId="4d8686c2-3dda-479e-9ce8-c6458e154709" providerId="ADAL" clId="{6FD41C5D-95FF-47BF-B29D-E3F5E41C1685}" dt="2025-03-25T15:04:50.312" v="3909" actId="1076"/>
        <pc:sldMkLst>
          <pc:docMk/>
          <pc:sldMk cId="313849335" sldId="2474"/>
        </pc:sldMkLst>
      </pc:sldChg>
      <pc:sldChg chg="addSp modSp new">
        <pc:chgData name="KLOCOVÁ Martina" userId="4d8686c2-3dda-479e-9ce8-c6458e154709" providerId="ADAL" clId="{6FD41C5D-95FF-47BF-B29D-E3F5E41C1685}" dt="2025-02-21T09:48:22.771" v="326"/>
        <pc:sldMkLst>
          <pc:docMk/>
          <pc:sldMk cId="2920537511" sldId="2474"/>
        </pc:sldMkLst>
      </pc:sldChg>
      <pc:sldChg chg="add del">
        <pc:chgData name="KLOCOVÁ Martina" userId="4d8686c2-3dda-479e-9ce8-c6458e154709" providerId="ADAL" clId="{6FD41C5D-95FF-47BF-B29D-E3F5E41C1685}" dt="2025-03-17T22:03:14.876" v="2503" actId="47"/>
        <pc:sldMkLst>
          <pc:docMk/>
          <pc:sldMk cId="1282729565" sldId="2475"/>
        </pc:sldMkLst>
      </pc:sldChg>
      <pc:sldChg chg="add del">
        <pc:chgData name="KLOCOVÁ Martina" userId="4d8686c2-3dda-479e-9ce8-c6458e154709" providerId="ADAL" clId="{6FD41C5D-95FF-47BF-B29D-E3F5E41C1685}" dt="2025-03-17T22:03:18.812" v="2505" actId="47"/>
        <pc:sldMkLst>
          <pc:docMk/>
          <pc:sldMk cId="1384093566" sldId="2476"/>
        </pc:sldMkLst>
      </pc:sldChg>
      <pc:sldChg chg="add del">
        <pc:chgData name="KLOCOVÁ Martina" userId="4d8686c2-3dda-479e-9ce8-c6458e154709" providerId="ADAL" clId="{6FD41C5D-95FF-47BF-B29D-E3F5E41C1685}" dt="2025-03-17T22:03:20.314" v="2506" actId="47"/>
        <pc:sldMkLst>
          <pc:docMk/>
          <pc:sldMk cId="3694199642" sldId="2477"/>
        </pc:sldMkLst>
      </pc:sldChg>
      <pc:sldChg chg="add del">
        <pc:chgData name="KLOCOVÁ Martina" userId="4d8686c2-3dda-479e-9ce8-c6458e154709" providerId="ADAL" clId="{6FD41C5D-95FF-47BF-B29D-E3F5E41C1685}" dt="2025-03-17T22:03:22.827" v="2507" actId="47"/>
        <pc:sldMkLst>
          <pc:docMk/>
          <pc:sldMk cId="932816950" sldId="2478"/>
        </pc:sldMkLst>
      </pc:sldChg>
      <pc:sldChg chg="modSp add del mod">
        <pc:chgData name="KLOCOVÁ Martina" userId="4d8686c2-3dda-479e-9ce8-c6458e154709" providerId="ADAL" clId="{6FD41C5D-95FF-47BF-B29D-E3F5E41C1685}" dt="2025-03-17T22:03:24.362" v="2508" actId="47"/>
        <pc:sldMkLst>
          <pc:docMk/>
          <pc:sldMk cId="93712247" sldId="2479"/>
        </pc:sldMkLst>
      </pc:sldChg>
      <pc:sldChg chg="add del">
        <pc:chgData name="KLOCOVÁ Martina" userId="4d8686c2-3dda-479e-9ce8-c6458e154709" providerId="ADAL" clId="{6FD41C5D-95FF-47BF-B29D-E3F5E41C1685}" dt="2025-02-21T09:50:48.195" v="334" actId="47"/>
        <pc:sldMkLst>
          <pc:docMk/>
          <pc:sldMk cId="240101394" sldId="2480"/>
        </pc:sldMkLst>
      </pc:sldChg>
      <pc:sldChg chg="addSp delSp modSp new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2647927073" sldId="2480"/>
        </pc:sldMkLst>
      </pc:sldChg>
      <pc:sldChg chg="addSp delSp modSp new del mod modNotesTx">
        <pc:chgData name="KLOCOVÁ Martina" userId="4d8686c2-3dda-479e-9ce8-c6458e154709" providerId="ADAL" clId="{6FD41C5D-95FF-47BF-B29D-E3F5E41C1685}" dt="2025-03-17T22:03:34.021" v="2509" actId="47"/>
        <pc:sldMkLst>
          <pc:docMk/>
          <pc:sldMk cId="1369465983" sldId="2481"/>
        </pc:sldMkLst>
      </pc:sldChg>
      <pc:sldChg chg="del">
        <pc:chgData name="KLOCOVÁ Martina" userId="4d8686c2-3dda-479e-9ce8-c6458e154709" providerId="ADAL" clId="{6FD41C5D-95FF-47BF-B29D-E3F5E41C1685}" dt="2025-03-17T22:03:16.334" v="2504" actId="47"/>
        <pc:sldMkLst>
          <pc:docMk/>
          <pc:sldMk cId="2920537511" sldId="2482"/>
        </pc:sldMkLst>
      </pc:sldChg>
      <pc:sldChg chg="addSp delSp modSp new del mod">
        <pc:chgData name="KLOCOVÁ Martina" userId="4d8686c2-3dda-479e-9ce8-c6458e154709" providerId="ADAL" clId="{6FD41C5D-95FF-47BF-B29D-E3F5E41C1685}" dt="2025-03-17T22:03:35.474" v="2510" actId="47"/>
        <pc:sldMkLst>
          <pc:docMk/>
          <pc:sldMk cId="2028922099" sldId="2483"/>
        </pc:sldMkLst>
      </pc:sldChg>
      <pc:sldChg chg="addSp delSp modSp new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2712087804" sldId="2484"/>
        </pc:sldMkLst>
      </pc:sldChg>
      <pc:sldChg chg="addSp delSp modSp new del mod">
        <pc:chgData name="KLOCOVÁ Martina" userId="4d8686c2-3dda-479e-9ce8-c6458e154709" providerId="ADAL" clId="{6FD41C5D-95FF-47BF-B29D-E3F5E41C1685}" dt="2025-03-17T22:03:42.123" v="2511" actId="47"/>
        <pc:sldMkLst>
          <pc:docMk/>
          <pc:sldMk cId="1758810863" sldId="2485"/>
        </pc:sldMkLst>
      </pc:sldChg>
      <pc:sldChg chg="addSp delSp modSp new del mod">
        <pc:chgData name="KLOCOVÁ Martina" userId="4d8686c2-3dda-479e-9ce8-c6458e154709" providerId="ADAL" clId="{6FD41C5D-95FF-47BF-B29D-E3F5E41C1685}" dt="2025-03-17T22:03:43.701" v="2512" actId="47"/>
        <pc:sldMkLst>
          <pc:docMk/>
          <pc:sldMk cId="1140468786" sldId="2486"/>
        </pc:sldMkLst>
      </pc:sldChg>
      <pc:sldChg chg="addSp delSp modSp new del mod">
        <pc:chgData name="KLOCOVÁ Martina" userId="4d8686c2-3dda-479e-9ce8-c6458e154709" providerId="ADAL" clId="{6FD41C5D-95FF-47BF-B29D-E3F5E41C1685}" dt="2025-03-17T22:03:45.947" v="2513" actId="47"/>
        <pc:sldMkLst>
          <pc:docMk/>
          <pc:sldMk cId="3160176052" sldId="2487"/>
        </pc:sldMkLst>
      </pc:sldChg>
      <pc:sldChg chg="addSp delSp modSp new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267479172" sldId="2488"/>
        </pc:sldMkLst>
      </pc:sldChg>
      <pc:sldChg chg="addSp delSp modSp new del mod">
        <pc:chgData name="KLOCOVÁ Martina" userId="4d8686c2-3dda-479e-9ce8-c6458e154709" providerId="ADAL" clId="{6FD41C5D-95FF-47BF-B29D-E3F5E41C1685}" dt="2025-03-17T22:03:48.364" v="2514" actId="47"/>
        <pc:sldMkLst>
          <pc:docMk/>
          <pc:sldMk cId="1401927928" sldId="2490"/>
        </pc:sldMkLst>
      </pc:sldChg>
      <pc:sldChg chg="addSp delSp modSp new add del mod">
        <pc:chgData name="KLOCOVÁ Martina" userId="4d8686c2-3dda-479e-9ce8-c6458e154709" providerId="ADAL" clId="{6FD41C5D-95FF-47BF-B29D-E3F5E41C1685}" dt="2025-03-18T08:14:37.434" v="3649" actId="47"/>
        <pc:sldMkLst>
          <pc:docMk/>
          <pc:sldMk cId="1589495755" sldId="2491"/>
        </pc:sldMkLst>
      </pc:sldChg>
      <pc:sldChg chg="addSp delSp modSp new del mod">
        <pc:chgData name="KLOCOVÁ Martina" userId="4d8686c2-3dda-479e-9ce8-c6458e154709" providerId="ADAL" clId="{6FD41C5D-95FF-47BF-B29D-E3F5E41C1685}" dt="2025-03-18T08:14:40.230" v="3650" actId="47"/>
        <pc:sldMkLst>
          <pc:docMk/>
          <pc:sldMk cId="3952572415" sldId="2492"/>
        </pc:sldMkLst>
      </pc:sldChg>
      <pc:sldChg chg="addSp delSp modSp add del mod ord">
        <pc:chgData name="KLOCOVÁ Martina" userId="4d8686c2-3dda-479e-9ce8-c6458e154709" providerId="ADAL" clId="{6FD41C5D-95FF-47BF-B29D-E3F5E41C1685}" dt="2025-03-18T08:14:37.434" v="3649" actId="47"/>
        <pc:sldMkLst>
          <pc:docMk/>
          <pc:sldMk cId="1297972736" sldId="2493"/>
        </pc:sldMkLst>
      </pc:sldChg>
      <pc:sldChg chg="addSp delSp modSp new del mod">
        <pc:chgData name="KLOCOVÁ Martina" userId="4d8686c2-3dda-479e-9ce8-c6458e154709" providerId="ADAL" clId="{6FD41C5D-95FF-47BF-B29D-E3F5E41C1685}" dt="2025-03-18T08:14:41.138" v="3651" actId="47"/>
        <pc:sldMkLst>
          <pc:docMk/>
          <pc:sldMk cId="882975818" sldId="2494"/>
        </pc:sldMkLst>
      </pc:sldChg>
      <pc:sldChg chg="addSp delSp modSp new del mod">
        <pc:chgData name="KLOCOVÁ Martina" userId="4d8686c2-3dda-479e-9ce8-c6458e154709" providerId="ADAL" clId="{6FD41C5D-95FF-47BF-B29D-E3F5E41C1685}" dt="2025-03-18T08:14:41.524" v="3652" actId="47"/>
        <pc:sldMkLst>
          <pc:docMk/>
          <pc:sldMk cId="3036677786" sldId="2495"/>
        </pc:sldMkLst>
      </pc:sldChg>
      <pc:sldChg chg="addSp delSp modSp new del mod">
        <pc:chgData name="KLOCOVÁ Martina" userId="4d8686c2-3dda-479e-9ce8-c6458e154709" providerId="ADAL" clId="{6FD41C5D-95FF-47BF-B29D-E3F5E41C1685}" dt="2025-03-18T08:14:41.748" v="3653" actId="47"/>
        <pc:sldMkLst>
          <pc:docMk/>
          <pc:sldMk cId="3258274850" sldId="2496"/>
        </pc:sldMkLst>
      </pc:sldChg>
      <pc:sldChg chg="addSp delSp modSp new del mod">
        <pc:chgData name="KLOCOVÁ Martina" userId="4d8686c2-3dda-479e-9ce8-c6458e154709" providerId="ADAL" clId="{6FD41C5D-95FF-47BF-B29D-E3F5E41C1685}" dt="2025-03-18T08:14:41.933" v="3654" actId="47"/>
        <pc:sldMkLst>
          <pc:docMk/>
          <pc:sldMk cId="293084970" sldId="2497"/>
        </pc:sldMkLst>
      </pc:sldChg>
      <pc:sldChg chg="addSp delSp modSp add del mod">
        <pc:chgData name="KLOCOVÁ Martina" userId="4d8686c2-3dda-479e-9ce8-c6458e154709" providerId="ADAL" clId="{6FD41C5D-95FF-47BF-B29D-E3F5E41C1685}" dt="2025-03-18T08:14:42.093" v="3655" actId="47"/>
        <pc:sldMkLst>
          <pc:docMk/>
          <pc:sldMk cId="457518105" sldId="2498"/>
        </pc:sldMkLst>
      </pc:sldChg>
      <pc:sldChg chg="addSp delSp modSp add del mod">
        <pc:chgData name="KLOCOVÁ Martina" userId="4d8686c2-3dda-479e-9ce8-c6458e154709" providerId="ADAL" clId="{6FD41C5D-95FF-47BF-B29D-E3F5E41C1685}" dt="2025-03-18T08:14:42.266" v="3656" actId="47"/>
        <pc:sldMkLst>
          <pc:docMk/>
          <pc:sldMk cId="3455096788" sldId="2499"/>
        </pc:sldMkLst>
      </pc:sldChg>
      <pc:sldChg chg="addSp delSp modSp add del mod">
        <pc:chgData name="KLOCOVÁ Martina" userId="4d8686c2-3dda-479e-9ce8-c6458e154709" providerId="ADAL" clId="{6FD41C5D-95FF-47BF-B29D-E3F5E41C1685}" dt="2025-03-18T08:14:42.433" v="3657" actId="47"/>
        <pc:sldMkLst>
          <pc:docMk/>
          <pc:sldMk cId="1382732744" sldId="2500"/>
        </pc:sldMkLst>
      </pc:sldChg>
      <pc:sldChg chg="addSp delSp modSp add del mod">
        <pc:chgData name="KLOCOVÁ Martina" userId="4d8686c2-3dda-479e-9ce8-c6458e154709" providerId="ADAL" clId="{6FD41C5D-95FF-47BF-B29D-E3F5E41C1685}" dt="2025-03-18T08:14:42.619" v="3658" actId="47"/>
        <pc:sldMkLst>
          <pc:docMk/>
          <pc:sldMk cId="4080945776" sldId="2501"/>
        </pc:sldMkLst>
      </pc:sldChg>
      <pc:sldChg chg="addSp delSp modSp add del mod">
        <pc:chgData name="KLOCOVÁ Martina" userId="4d8686c2-3dda-479e-9ce8-c6458e154709" providerId="ADAL" clId="{6FD41C5D-95FF-47BF-B29D-E3F5E41C1685}" dt="2025-03-18T08:14:42.807" v="3659" actId="47"/>
        <pc:sldMkLst>
          <pc:docMk/>
          <pc:sldMk cId="2749798705" sldId="2502"/>
        </pc:sldMkLst>
      </pc:sldChg>
      <pc:sldChg chg="addSp delSp modSp add del mod">
        <pc:chgData name="KLOCOVÁ Martina" userId="4d8686c2-3dda-479e-9ce8-c6458e154709" providerId="ADAL" clId="{6FD41C5D-95FF-47BF-B29D-E3F5E41C1685}" dt="2025-03-18T08:14:42.965" v="3660" actId="47"/>
        <pc:sldMkLst>
          <pc:docMk/>
          <pc:sldMk cId="1469341440" sldId="2503"/>
        </pc:sldMkLst>
      </pc:sldChg>
      <pc:sldChg chg="addSp delSp modSp add del mod">
        <pc:chgData name="KLOCOVÁ Martina" userId="4d8686c2-3dda-479e-9ce8-c6458e154709" providerId="ADAL" clId="{6FD41C5D-95FF-47BF-B29D-E3F5E41C1685}" dt="2025-03-18T08:14:43.122" v="3661" actId="47"/>
        <pc:sldMkLst>
          <pc:docMk/>
          <pc:sldMk cId="1090685905" sldId="2504"/>
        </pc:sldMkLst>
      </pc:sldChg>
      <pc:sldChg chg="addSp delSp modSp add del mod">
        <pc:chgData name="KLOCOVÁ Martina" userId="4d8686c2-3dda-479e-9ce8-c6458e154709" providerId="ADAL" clId="{6FD41C5D-95FF-47BF-B29D-E3F5E41C1685}" dt="2025-03-18T08:14:43.290" v="3662" actId="47"/>
        <pc:sldMkLst>
          <pc:docMk/>
          <pc:sldMk cId="2276663645" sldId="2505"/>
        </pc:sldMkLst>
      </pc:sldChg>
      <pc:sldChg chg="addSp delSp modSp add del mod">
        <pc:chgData name="KLOCOVÁ Martina" userId="4d8686c2-3dda-479e-9ce8-c6458e154709" providerId="ADAL" clId="{6FD41C5D-95FF-47BF-B29D-E3F5E41C1685}" dt="2025-03-18T08:14:43.434" v="3663" actId="47"/>
        <pc:sldMkLst>
          <pc:docMk/>
          <pc:sldMk cId="1986424711" sldId="2506"/>
        </pc:sldMkLst>
      </pc:sldChg>
      <pc:sldChg chg="addSp delSp modSp add del mod">
        <pc:chgData name="KLOCOVÁ Martina" userId="4d8686c2-3dda-479e-9ce8-c6458e154709" providerId="ADAL" clId="{6FD41C5D-95FF-47BF-B29D-E3F5E41C1685}" dt="2025-03-18T08:14:43.578" v="3664" actId="47"/>
        <pc:sldMkLst>
          <pc:docMk/>
          <pc:sldMk cId="3769336674" sldId="2507"/>
        </pc:sldMkLst>
      </pc:sldChg>
      <pc:sldChg chg="addSp delSp modSp add del mod">
        <pc:chgData name="KLOCOVÁ Martina" userId="4d8686c2-3dda-479e-9ce8-c6458e154709" providerId="ADAL" clId="{6FD41C5D-95FF-47BF-B29D-E3F5E41C1685}" dt="2025-03-18T08:14:43.738" v="3665" actId="47"/>
        <pc:sldMkLst>
          <pc:docMk/>
          <pc:sldMk cId="2331127345" sldId="2508"/>
        </pc:sldMkLst>
      </pc:sldChg>
      <pc:sldChg chg="addSp delSp modSp add del mod">
        <pc:chgData name="KLOCOVÁ Martina" userId="4d8686c2-3dda-479e-9ce8-c6458e154709" providerId="ADAL" clId="{6FD41C5D-95FF-47BF-B29D-E3F5E41C1685}" dt="2025-03-18T08:14:43.905" v="3666" actId="47"/>
        <pc:sldMkLst>
          <pc:docMk/>
          <pc:sldMk cId="1439907563" sldId="2509"/>
        </pc:sldMkLst>
      </pc:sldChg>
      <pc:sldChg chg="addSp delSp modSp add del mod">
        <pc:chgData name="KLOCOVÁ Martina" userId="4d8686c2-3dda-479e-9ce8-c6458e154709" providerId="ADAL" clId="{6FD41C5D-95FF-47BF-B29D-E3F5E41C1685}" dt="2025-03-18T08:14:44.090" v="3667" actId="47"/>
        <pc:sldMkLst>
          <pc:docMk/>
          <pc:sldMk cId="134929384" sldId="2510"/>
        </pc:sldMkLst>
      </pc:sldChg>
      <pc:sldChg chg="addSp delSp modSp add del mod">
        <pc:chgData name="KLOCOVÁ Martina" userId="4d8686c2-3dda-479e-9ce8-c6458e154709" providerId="ADAL" clId="{6FD41C5D-95FF-47BF-B29D-E3F5E41C1685}" dt="2025-03-18T08:14:44.207" v="3668" actId="47"/>
        <pc:sldMkLst>
          <pc:docMk/>
          <pc:sldMk cId="3578131137" sldId="2511"/>
        </pc:sldMkLst>
      </pc:sldChg>
      <pc:sldChg chg="addSp delSp modSp add del mod">
        <pc:chgData name="KLOCOVÁ Martina" userId="4d8686c2-3dda-479e-9ce8-c6458e154709" providerId="ADAL" clId="{6FD41C5D-95FF-47BF-B29D-E3F5E41C1685}" dt="2025-03-18T08:14:44.366" v="3669" actId="47"/>
        <pc:sldMkLst>
          <pc:docMk/>
          <pc:sldMk cId="2998802230" sldId="2512"/>
        </pc:sldMkLst>
      </pc:sldChg>
      <pc:sldChg chg="addSp delSp modSp add del mod">
        <pc:chgData name="KLOCOVÁ Martina" userId="4d8686c2-3dda-479e-9ce8-c6458e154709" providerId="ADAL" clId="{6FD41C5D-95FF-47BF-B29D-E3F5E41C1685}" dt="2025-03-18T08:14:44.874" v="3670" actId="47"/>
        <pc:sldMkLst>
          <pc:docMk/>
          <pc:sldMk cId="3352362057" sldId="2513"/>
        </pc:sldMkLst>
      </pc:sldChg>
      <pc:sldChg chg="addSp delSp modSp add del mod">
        <pc:chgData name="KLOCOVÁ Martina" userId="4d8686c2-3dda-479e-9ce8-c6458e154709" providerId="ADAL" clId="{6FD41C5D-95FF-47BF-B29D-E3F5E41C1685}" dt="2025-03-18T08:14:44.991" v="3671" actId="47"/>
        <pc:sldMkLst>
          <pc:docMk/>
          <pc:sldMk cId="4204457388" sldId="2514"/>
        </pc:sldMkLst>
      </pc:sldChg>
      <pc:sldChg chg="addSp delSp modSp add del mod">
        <pc:chgData name="KLOCOVÁ Martina" userId="4d8686c2-3dda-479e-9ce8-c6458e154709" providerId="ADAL" clId="{6FD41C5D-95FF-47BF-B29D-E3F5E41C1685}" dt="2025-03-18T08:14:45.010" v="3672" actId="47"/>
        <pc:sldMkLst>
          <pc:docMk/>
          <pc:sldMk cId="3363356494" sldId="2515"/>
        </pc:sldMkLst>
      </pc:sldChg>
      <pc:sldChg chg="addSp delSp modSp add del mod">
        <pc:chgData name="KLOCOVÁ Martina" userId="4d8686c2-3dda-479e-9ce8-c6458e154709" providerId="ADAL" clId="{6FD41C5D-95FF-47BF-B29D-E3F5E41C1685}" dt="2025-03-18T08:14:45.030" v="3673" actId="47"/>
        <pc:sldMkLst>
          <pc:docMk/>
          <pc:sldMk cId="2203584499" sldId="2516"/>
        </pc:sldMkLst>
      </pc:sldChg>
      <pc:sldChg chg="addSp delSp modSp add del mod">
        <pc:chgData name="KLOCOVÁ Martina" userId="4d8686c2-3dda-479e-9ce8-c6458e154709" providerId="ADAL" clId="{6FD41C5D-95FF-47BF-B29D-E3F5E41C1685}" dt="2025-03-18T08:14:45.147" v="3674" actId="47"/>
        <pc:sldMkLst>
          <pc:docMk/>
          <pc:sldMk cId="323123888" sldId="2517"/>
        </pc:sldMkLst>
      </pc:sldChg>
      <pc:sldChg chg="addSp delSp modSp add del mod">
        <pc:chgData name="KLOCOVÁ Martina" userId="4d8686c2-3dda-479e-9ce8-c6458e154709" providerId="ADAL" clId="{6FD41C5D-95FF-47BF-B29D-E3F5E41C1685}" dt="2025-03-18T08:14:45.265" v="3675" actId="47"/>
        <pc:sldMkLst>
          <pc:docMk/>
          <pc:sldMk cId="19945203" sldId="2518"/>
        </pc:sldMkLst>
      </pc:sldChg>
      <pc:sldChg chg="addSp delSp modSp add del mod">
        <pc:chgData name="KLOCOVÁ Martina" userId="4d8686c2-3dda-479e-9ce8-c6458e154709" providerId="ADAL" clId="{6FD41C5D-95FF-47BF-B29D-E3F5E41C1685}" dt="2025-03-18T08:14:45.409" v="3676" actId="47"/>
        <pc:sldMkLst>
          <pc:docMk/>
          <pc:sldMk cId="3114906376" sldId="2519"/>
        </pc:sldMkLst>
      </pc:sldChg>
      <pc:sldChg chg="addSp delSp modSp add del mod">
        <pc:chgData name="KLOCOVÁ Martina" userId="4d8686c2-3dda-479e-9ce8-c6458e154709" providerId="ADAL" clId="{6FD41C5D-95FF-47BF-B29D-E3F5E41C1685}" dt="2025-03-18T08:14:45.539" v="3677" actId="47"/>
        <pc:sldMkLst>
          <pc:docMk/>
          <pc:sldMk cId="3824932023" sldId="2520"/>
        </pc:sldMkLst>
      </pc:sldChg>
      <pc:sldChg chg="addSp delSp modSp add del mod">
        <pc:chgData name="KLOCOVÁ Martina" userId="4d8686c2-3dda-479e-9ce8-c6458e154709" providerId="ADAL" clId="{6FD41C5D-95FF-47BF-B29D-E3F5E41C1685}" dt="2025-03-18T08:14:45.669" v="3678" actId="47"/>
        <pc:sldMkLst>
          <pc:docMk/>
          <pc:sldMk cId="1581498023" sldId="2521"/>
        </pc:sldMkLst>
      </pc:sldChg>
      <pc:sldChg chg="addSp delSp modSp add del mod">
        <pc:chgData name="KLOCOVÁ Martina" userId="4d8686c2-3dda-479e-9ce8-c6458e154709" providerId="ADAL" clId="{6FD41C5D-95FF-47BF-B29D-E3F5E41C1685}" dt="2025-03-18T08:14:45.835" v="3679" actId="47"/>
        <pc:sldMkLst>
          <pc:docMk/>
          <pc:sldMk cId="2207270176" sldId="2522"/>
        </pc:sldMkLst>
      </pc:sldChg>
      <pc:sldChg chg="addSp delSp modSp add del mod">
        <pc:chgData name="KLOCOVÁ Martina" userId="4d8686c2-3dda-479e-9ce8-c6458e154709" providerId="ADAL" clId="{6FD41C5D-95FF-47BF-B29D-E3F5E41C1685}" dt="2025-03-18T08:14:45.973" v="3680" actId="47"/>
        <pc:sldMkLst>
          <pc:docMk/>
          <pc:sldMk cId="2385826761" sldId="2523"/>
        </pc:sldMkLst>
      </pc:sldChg>
      <pc:sldChg chg="addSp delSp modSp add del mod">
        <pc:chgData name="KLOCOVÁ Martina" userId="4d8686c2-3dda-479e-9ce8-c6458e154709" providerId="ADAL" clId="{6FD41C5D-95FF-47BF-B29D-E3F5E41C1685}" dt="2025-03-18T08:14:46.117" v="3681" actId="47"/>
        <pc:sldMkLst>
          <pc:docMk/>
          <pc:sldMk cId="3590213045" sldId="2524"/>
        </pc:sldMkLst>
      </pc:sldChg>
      <pc:sldChg chg="addSp delSp modSp new del mod">
        <pc:chgData name="KLOCOVÁ Martina" userId="4d8686c2-3dda-479e-9ce8-c6458e154709" providerId="ADAL" clId="{6FD41C5D-95FF-47BF-B29D-E3F5E41C1685}" dt="2025-03-18T08:14:46.298" v="3682" actId="47"/>
        <pc:sldMkLst>
          <pc:docMk/>
          <pc:sldMk cId="2206828867" sldId="2525"/>
        </pc:sldMkLst>
      </pc:sldChg>
      <pc:sldChg chg="addSp delSp modSp new del mod">
        <pc:chgData name="KLOCOVÁ Martina" userId="4d8686c2-3dda-479e-9ce8-c6458e154709" providerId="ADAL" clId="{6FD41C5D-95FF-47BF-B29D-E3F5E41C1685}" dt="2025-03-18T08:14:46.390" v="3683" actId="47"/>
        <pc:sldMkLst>
          <pc:docMk/>
          <pc:sldMk cId="973232351" sldId="2526"/>
        </pc:sldMkLst>
      </pc:sldChg>
      <pc:sldChg chg="addSp delSp modSp new del mod">
        <pc:chgData name="KLOCOVÁ Martina" userId="4d8686c2-3dda-479e-9ce8-c6458e154709" providerId="ADAL" clId="{6FD41C5D-95FF-47BF-B29D-E3F5E41C1685}" dt="2025-03-18T08:14:46.605" v="3684" actId="47"/>
        <pc:sldMkLst>
          <pc:docMk/>
          <pc:sldMk cId="2660734189" sldId="2527"/>
        </pc:sldMkLst>
      </pc:sldChg>
      <pc:sldChg chg="addSp delSp modSp add del mod">
        <pc:chgData name="KLOCOVÁ Martina" userId="4d8686c2-3dda-479e-9ce8-c6458e154709" providerId="ADAL" clId="{6FD41C5D-95FF-47BF-B29D-E3F5E41C1685}" dt="2025-03-18T08:14:46.878" v="3685" actId="47"/>
        <pc:sldMkLst>
          <pc:docMk/>
          <pc:sldMk cId="311011314" sldId="2528"/>
        </pc:sldMkLst>
      </pc:sldChg>
      <pc:sldChg chg="addSp delSp modSp add del mod">
        <pc:chgData name="KLOCOVÁ Martina" userId="4d8686c2-3dda-479e-9ce8-c6458e154709" providerId="ADAL" clId="{6FD41C5D-95FF-47BF-B29D-E3F5E41C1685}" dt="2025-03-18T08:14:46.898" v="3686" actId="47"/>
        <pc:sldMkLst>
          <pc:docMk/>
          <pc:sldMk cId="1306244759" sldId="2529"/>
        </pc:sldMkLst>
      </pc:sldChg>
      <pc:sldChg chg="addSp delSp modSp add del mod">
        <pc:chgData name="KLOCOVÁ Martina" userId="4d8686c2-3dda-479e-9ce8-c6458e154709" providerId="ADAL" clId="{6FD41C5D-95FF-47BF-B29D-E3F5E41C1685}" dt="2025-03-18T08:14:47.066" v="3687" actId="47"/>
        <pc:sldMkLst>
          <pc:docMk/>
          <pc:sldMk cId="2498968317" sldId="2530"/>
        </pc:sldMkLst>
      </pc:sldChg>
      <pc:sldChg chg="addSp delSp modSp add del mod">
        <pc:chgData name="KLOCOVÁ Martina" userId="4d8686c2-3dda-479e-9ce8-c6458e154709" providerId="ADAL" clId="{6FD41C5D-95FF-47BF-B29D-E3F5E41C1685}" dt="2025-03-18T08:14:47.232" v="3688" actId="47"/>
        <pc:sldMkLst>
          <pc:docMk/>
          <pc:sldMk cId="1371000509" sldId="2531"/>
        </pc:sldMkLst>
      </pc:sldChg>
      <pc:sldChg chg="addSp delSp modSp add del mod">
        <pc:chgData name="KLOCOVÁ Martina" userId="4d8686c2-3dda-479e-9ce8-c6458e154709" providerId="ADAL" clId="{6FD41C5D-95FF-47BF-B29D-E3F5E41C1685}" dt="2025-03-18T08:14:47.403" v="3689" actId="47"/>
        <pc:sldMkLst>
          <pc:docMk/>
          <pc:sldMk cId="1753140363" sldId="2532"/>
        </pc:sldMkLst>
      </pc:sldChg>
      <pc:sldChg chg="addSp delSp modSp add del mod">
        <pc:chgData name="KLOCOVÁ Martina" userId="4d8686c2-3dda-479e-9ce8-c6458e154709" providerId="ADAL" clId="{6FD41C5D-95FF-47BF-B29D-E3F5E41C1685}" dt="2025-03-18T08:14:47.607" v="3690" actId="47"/>
        <pc:sldMkLst>
          <pc:docMk/>
          <pc:sldMk cId="736685654" sldId="2533"/>
        </pc:sldMkLst>
      </pc:sldChg>
      <pc:sldChg chg="addSp delSp modSp add del mod">
        <pc:chgData name="KLOCOVÁ Martina" userId="4d8686c2-3dda-479e-9ce8-c6458e154709" providerId="ADAL" clId="{6FD41C5D-95FF-47BF-B29D-E3F5E41C1685}" dt="2025-03-18T08:14:47.764" v="3691" actId="47"/>
        <pc:sldMkLst>
          <pc:docMk/>
          <pc:sldMk cId="1933382224" sldId="2534"/>
        </pc:sldMkLst>
      </pc:sldChg>
      <pc:sldChg chg="addSp delSp modSp add del mod">
        <pc:chgData name="KLOCOVÁ Martina" userId="4d8686c2-3dda-479e-9ce8-c6458e154709" providerId="ADAL" clId="{6FD41C5D-95FF-47BF-B29D-E3F5E41C1685}" dt="2025-03-18T08:14:47.954" v="3692" actId="47"/>
        <pc:sldMkLst>
          <pc:docMk/>
          <pc:sldMk cId="1865544952" sldId="2535"/>
        </pc:sldMkLst>
      </pc:sldChg>
      <pc:sldChg chg="addSp delSp modSp add del mod">
        <pc:chgData name="KLOCOVÁ Martina" userId="4d8686c2-3dda-479e-9ce8-c6458e154709" providerId="ADAL" clId="{6FD41C5D-95FF-47BF-B29D-E3F5E41C1685}" dt="2025-03-18T08:14:48.146" v="3693" actId="47"/>
        <pc:sldMkLst>
          <pc:docMk/>
          <pc:sldMk cId="1174522946" sldId="2536"/>
        </pc:sldMkLst>
      </pc:sldChg>
      <pc:sldChg chg="addSp delSp modSp add del mod">
        <pc:chgData name="KLOCOVÁ Martina" userId="4d8686c2-3dda-479e-9ce8-c6458e154709" providerId="ADAL" clId="{6FD41C5D-95FF-47BF-B29D-E3F5E41C1685}" dt="2025-03-18T08:14:48.337" v="3694" actId="47"/>
        <pc:sldMkLst>
          <pc:docMk/>
          <pc:sldMk cId="445465996" sldId="2537"/>
        </pc:sldMkLst>
      </pc:sldChg>
      <pc:sldChg chg="addSp delSp modSp add del mod">
        <pc:chgData name="KLOCOVÁ Martina" userId="4d8686c2-3dda-479e-9ce8-c6458e154709" providerId="ADAL" clId="{6FD41C5D-95FF-47BF-B29D-E3F5E41C1685}" dt="2025-03-18T08:14:48.551" v="3695" actId="47"/>
        <pc:sldMkLst>
          <pc:docMk/>
          <pc:sldMk cId="1515314970" sldId="2538"/>
        </pc:sldMkLst>
      </pc:sldChg>
      <pc:sldChg chg="addSp delSp modSp add del mod">
        <pc:chgData name="KLOCOVÁ Martina" userId="4d8686c2-3dda-479e-9ce8-c6458e154709" providerId="ADAL" clId="{6FD41C5D-95FF-47BF-B29D-E3F5E41C1685}" dt="2025-03-18T08:14:48.577" v="3696" actId="47"/>
        <pc:sldMkLst>
          <pc:docMk/>
          <pc:sldMk cId="3104704610" sldId="2539"/>
        </pc:sldMkLst>
      </pc:sldChg>
      <pc:sldChg chg="addSp delSp modSp new del mod">
        <pc:chgData name="KLOCOVÁ Martina" userId="4d8686c2-3dda-479e-9ce8-c6458e154709" providerId="ADAL" clId="{6FD41C5D-95FF-47BF-B29D-E3F5E41C1685}" dt="2025-03-18T08:14:48.804" v="3697" actId="47"/>
        <pc:sldMkLst>
          <pc:docMk/>
          <pc:sldMk cId="545786323" sldId="2540"/>
        </pc:sldMkLst>
      </pc:sldChg>
      <pc:sldChg chg="addSp delSp modSp new del mod">
        <pc:chgData name="KLOCOVÁ Martina" userId="4d8686c2-3dda-479e-9ce8-c6458e154709" providerId="ADAL" clId="{6FD41C5D-95FF-47BF-B29D-E3F5E41C1685}" dt="2025-03-18T08:14:49.017" v="3698" actId="47"/>
        <pc:sldMkLst>
          <pc:docMk/>
          <pc:sldMk cId="1050740340" sldId="2541"/>
        </pc:sldMkLst>
      </pc:sldChg>
      <pc:sldChg chg="addSp delSp modSp new del mod">
        <pc:chgData name="KLOCOVÁ Martina" userId="4d8686c2-3dda-479e-9ce8-c6458e154709" providerId="ADAL" clId="{6FD41C5D-95FF-47BF-B29D-E3F5E41C1685}" dt="2025-03-18T08:14:49.144" v="3699" actId="47"/>
        <pc:sldMkLst>
          <pc:docMk/>
          <pc:sldMk cId="3409337237" sldId="2542"/>
        </pc:sldMkLst>
      </pc:sldChg>
      <pc:sldChg chg="addSp delSp modSp add del mod">
        <pc:chgData name="KLOCOVÁ Martina" userId="4d8686c2-3dda-479e-9ce8-c6458e154709" providerId="ADAL" clId="{6FD41C5D-95FF-47BF-B29D-E3F5E41C1685}" dt="2025-03-18T08:14:49.386" v="3700" actId="47"/>
        <pc:sldMkLst>
          <pc:docMk/>
          <pc:sldMk cId="627318811" sldId="2543"/>
        </pc:sldMkLst>
      </pc:sldChg>
      <pc:sldChg chg="addSp delSp modSp add del mod ord">
        <pc:chgData name="KLOCOVÁ Martina" userId="4d8686c2-3dda-479e-9ce8-c6458e154709" providerId="ADAL" clId="{6FD41C5D-95FF-47BF-B29D-E3F5E41C1685}" dt="2025-03-03T13:02:07.033" v="692" actId="47"/>
        <pc:sldMkLst>
          <pc:docMk/>
          <pc:sldMk cId="111150385" sldId="2544"/>
        </pc:sldMkLst>
      </pc:sldChg>
      <pc:sldChg chg="addSp delSp modSp add del mod">
        <pc:chgData name="KLOCOVÁ Martina" userId="4d8686c2-3dda-479e-9ce8-c6458e154709" providerId="ADAL" clId="{6FD41C5D-95FF-47BF-B29D-E3F5E41C1685}" dt="2025-03-18T08:14:49.405" v="3701" actId="47"/>
        <pc:sldMkLst>
          <pc:docMk/>
          <pc:sldMk cId="2383442939" sldId="2545"/>
        </pc:sldMkLst>
      </pc:sldChg>
      <pc:sldChg chg="addSp delSp modSp add del mod">
        <pc:chgData name="KLOCOVÁ Martina" userId="4d8686c2-3dda-479e-9ce8-c6458e154709" providerId="ADAL" clId="{6FD41C5D-95FF-47BF-B29D-E3F5E41C1685}" dt="2025-03-18T08:14:49.617" v="3702" actId="47"/>
        <pc:sldMkLst>
          <pc:docMk/>
          <pc:sldMk cId="736824050" sldId="2546"/>
        </pc:sldMkLst>
      </pc:sldChg>
      <pc:sldChg chg="addSp delSp modSp add del mod">
        <pc:chgData name="KLOCOVÁ Martina" userId="4d8686c2-3dda-479e-9ce8-c6458e154709" providerId="ADAL" clId="{6FD41C5D-95FF-47BF-B29D-E3F5E41C1685}" dt="2025-03-18T08:14:49.788" v="3703" actId="47"/>
        <pc:sldMkLst>
          <pc:docMk/>
          <pc:sldMk cId="1233739483" sldId="2547"/>
        </pc:sldMkLst>
      </pc:sldChg>
      <pc:sldChg chg="addSp delSp modSp add del mod">
        <pc:chgData name="KLOCOVÁ Martina" userId="4d8686c2-3dda-479e-9ce8-c6458e154709" providerId="ADAL" clId="{6FD41C5D-95FF-47BF-B29D-E3F5E41C1685}" dt="2025-03-18T08:14:49.986" v="3704" actId="47"/>
        <pc:sldMkLst>
          <pc:docMk/>
          <pc:sldMk cId="1374093274" sldId="2548"/>
        </pc:sldMkLst>
      </pc:sldChg>
      <pc:sldChg chg="addSp delSp modSp add del mod">
        <pc:chgData name="KLOCOVÁ Martina" userId="4d8686c2-3dda-479e-9ce8-c6458e154709" providerId="ADAL" clId="{6FD41C5D-95FF-47BF-B29D-E3F5E41C1685}" dt="2025-03-18T08:14:50.170" v="3705" actId="47"/>
        <pc:sldMkLst>
          <pc:docMk/>
          <pc:sldMk cId="2916530978" sldId="2549"/>
        </pc:sldMkLst>
      </pc:sldChg>
      <pc:sldChg chg="addSp delSp modSp add del mod">
        <pc:chgData name="KLOCOVÁ Martina" userId="4d8686c2-3dda-479e-9ce8-c6458e154709" providerId="ADAL" clId="{6FD41C5D-95FF-47BF-B29D-E3F5E41C1685}" dt="2025-03-18T08:14:50.303" v="3706" actId="47"/>
        <pc:sldMkLst>
          <pc:docMk/>
          <pc:sldMk cId="3581173200" sldId="2550"/>
        </pc:sldMkLst>
      </pc:sldChg>
      <pc:sldChg chg="addSp delSp modSp add del mod">
        <pc:chgData name="KLOCOVÁ Martina" userId="4d8686c2-3dda-479e-9ce8-c6458e154709" providerId="ADAL" clId="{6FD41C5D-95FF-47BF-B29D-E3F5E41C1685}" dt="2025-03-18T08:14:50.454" v="3707" actId="47"/>
        <pc:sldMkLst>
          <pc:docMk/>
          <pc:sldMk cId="2713487239" sldId="2551"/>
        </pc:sldMkLst>
      </pc:sldChg>
      <pc:sldChg chg="addSp delSp modSp add del mod">
        <pc:chgData name="KLOCOVÁ Martina" userId="4d8686c2-3dda-479e-9ce8-c6458e154709" providerId="ADAL" clId="{6FD41C5D-95FF-47BF-B29D-E3F5E41C1685}" dt="2025-03-18T08:14:50.641" v="3708" actId="47"/>
        <pc:sldMkLst>
          <pc:docMk/>
          <pc:sldMk cId="809268322" sldId="2552"/>
        </pc:sldMkLst>
      </pc:sldChg>
      <pc:sldChg chg="addSp delSp modSp add del mod">
        <pc:chgData name="KLOCOVÁ Martina" userId="4d8686c2-3dda-479e-9ce8-c6458e154709" providerId="ADAL" clId="{6FD41C5D-95FF-47BF-B29D-E3F5E41C1685}" dt="2025-03-18T08:14:50.831" v="3709" actId="47"/>
        <pc:sldMkLst>
          <pc:docMk/>
          <pc:sldMk cId="71602942" sldId="2553"/>
        </pc:sldMkLst>
      </pc:sldChg>
      <pc:sldChg chg="addSp delSp modSp add del mod">
        <pc:chgData name="KLOCOVÁ Martina" userId="4d8686c2-3dda-479e-9ce8-c6458e154709" providerId="ADAL" clId="{6FD41C5D-95FF-47BF-B29D-E3F5E41C1685}" dt="2025-03-18T08:14:51.002" v="3710" actId="47"/>
        <pc:sldMkLst>
          <pc:docMk/>
          <pc:sldMk cId="2738216028" sldId="2554"/>
        </pc:sldMkLst>
      </pc:sldChg>
      <pc:sldChg chg="addSp delSp modSp add del mod">
        <pc:chgData name="KLOCOVÁ Martina" userId="4d8686c2-3dda-479e-9ce8-c6458e154709" providerId="ADAL" clId="{6FD41C5D-95FF-47BF-B29D-E3F5E41C1685}" dt="2025-03-18T08:14:51.192" v="3711" actId="47"/>
        <pc:sldMkLst>
          <pc:docMk/>
          <pc:sldMk cId="1506989671" sldId="2555"/>
        </pc:sldMkLst>
      </pc:sldChg>
      <pc:sldChg chg="addSp delSp modSp add del mod">
        <pc:chgData name="KLOCOVÁ Martina" userId="4d8686c2-3dda-479e-9ce8-c6458e154709" providerId="ADAL" clId="{6FD41C5D-95FF-47BF-B29D-E3F5E41C1685}" dt="2025-03-18T08:14:51.325" v="3712" actId="47"/>
        <pc:sldMkLst>
          <pc:docMk/>
          <pc:sldMk cId="1189554624" sldId="2556"/>
        </pc:sldMkLst>
      </pc:sldChg>
      <pc:sldChg chg="addSp delSp modSp add del mod">
        <pc:chgData name="KLOCOVÁ Martina" userId="4d8686c2-3dda-479e-9ce8-c6458e154709" providerId="ADAL" clId="{6FD41C5D-95FF-47BF-B29D-E3F5E41C1685}" dt="2025-03-18T08:14:51.474" v="3713" actId="47"/>
        <pc:sldMkLst>
          <pc:docMk/>
          <pc:sldMk cId="1740844540" sldId="2557"/>
        </pc:sldMkLst>
      </pc:sldChg>
      <pc:sldChg chg="addSp delSp modSp add del mod">
        <pc:chgData name="KLOCOVÁ Martina" userId="4d8686c2-3dda-479e-9ce8-c6458e154709" providerId="ADAL" clId="{6FD41C5D-95FF-47BF-B29D-E3F5E41C1685}" dt="2025-03-18T08:14:51.662" v="3714" actId="47"/>
        <pc:sldMkLst>
          <pc:docMk/>
          <pc:sldMk cId="3181980426" sldId="2558"/>
        </pc:sldMkLst>
      </pc:sldChg>
      <pc:sldChg chg="addSp delSp modSp add del mod">
        <pc:chgData name="KLOCOVÁ Martina" userId="4d8686c2-3dda-479e-9ce8-c6458e154709" providerId="ADAL" clId="{6FD41C5D-95FF-47BF-B29D-E3F5E41C1685}" dt="2025-03-18T08:14:51.826" v="3715" actId="47"/>
        <pc:sldMkLst>
          <pc:docMk/>
          <pc:sldMk cId="1821121149" sldId="2559"/>
        </pc:sldMkLst>
      </pc:sldChg>
      <pc:sldChg chg="addSp delSp modSp add del mod">
        <pc:chgData name="KLOCOVÁ Martina" userId="4d8686c2-3dda-479e-9ce8-c6458e154709" providerId="ADAL" clId="{6FD41C5D-95FF-47BF-B29D-E3F5E41C1685}" dt="2025-03-18T08:14:52.016" v="3716" actId="47"/>
        <pc:sldMkLst>
          <pc:docMk/>
          <pc:sldMk cId="805392732" sldId="2560"/>
        </pc:sldMkLst>
      </pc:sldChg>
      <pc:sldChg chg="addSp delSp modSp add del mod">
        <pc:chgData name="KLOCOVÁ Martina" userId="4d8686c2-3dda-479e-9ce8-c6458e154709" providerId="ADAL" clId="{6FD41C5D-95FF-47BF-B29D-E3F5E41C1685}" dt="2025-03-18T08:14:52.200" v="3717" actId="47"/>
        <pc:sldMkLst>
          <pc:docMk/>
          <pc:sldMk cId="1411167129" sldId="2561"/>
        </pc:sldMkLst>
      </pc:sldChg>
      <pc:sldChg chg="addSp delSp modSp add del mod">
        <pc:chgData name="KLOCOVÁ Martina" userId="4d8686c2-3dda-479e-9ce8-c6458e154709" providerId="ADAL" clId="{6FD41C5D-95FF-47BF-B29D-E3F5E41C1685}" dt="2025-03-18T08:14:52.354" v="3718" actId="47"/>
        <pc:sldMkLst>
          <pc:docMk/>
          <pc:sldMk cId="2378242553" sldId="2562"/>
        </pc:sldMkLst>
      </pc:sldChg>
      <pc:sldChg chg="addSp delSp modSp add del mod">
        <pc:chgData name="KLOCOVÁ Martina" userId="4d8686c2-3dda-479e-9ce8-c6458e154709" providerId="ADAL" clId="{6FD41C5D-95FF-47BF-B29D-E3F5E41C1685}" dt="2025-03-18T08:14:52.522" v="3719" actId="47"/>
        <pc:sldMkLst>
          <pc:docMk/>
          <pc:sldMk cId="1297149992" sldId="2563"/>
        </pc:sldMkLst>
      </pc:sldChg>
      <pc:sldChg chg="addSp delSp modSp add del mod">
        <pc:chgData name="KLOCOVÁ Martina" userId="4d8686c2-3dda-479e-9ce8-c6458e154709" providerId="ADAL" clId="{6FD41C5D-95FF-47BF-B29D-E3F5E41C1685}" dt="2025-03-18T08:14:52.671" v="3720" actId="47"/>
        <pc:sldMkLst>
          <pc:docMk/>
          <pc:sldMk cId="1504253651" sldId="2564"/>
        </pc:sldMkLst>
      </pc:sldChg>
      <pc:sldChg chg="addSp delSp modSp add del mod">
        <pc:chgData name="KLOCOVÁ Martina" userId="4d8686c2-3dda-479e-9ce8-c6458e154709" providerId="ADAL" clId="{6FD41C5D-95FF-47BF-B29D-E3F5E41C1685}" dt="2025-03-18T08:14:52.818" v="3721" actId="47"/>
        <pc:sldMkLst>
          <pc:docMk/>
          <pc:sldMk cId="766320229" sldId="2565"/>
        </pc:sldMkLst>
      </pc:sldChg>
      <pc:sldChg chg="addSp delSp modSp add del mod">
        <pc:chgData name="KLOCOVÁ Martina" userId="4d8686c2-3dda-479e-9ce8-c6458e154709" providerId="ADAL" clId="{6FD41C5D-95FF-47BF-B29D-E3F5E41C1685}" dt="2025-03-18T08:14:52.987" v="3722" actId="47"/>
        <pc:sldMkLst>
          <pc:docMk/>
          <pc:sldMk cId="49773379" sldId="2566"/>
        </pc:sldMkLst>
      </pc:sldChg>
      <pc:sldChg chg="addSp delSp modSp add del mod">
        <pc:chgData name="KLOCOVÁ Martina" userId="4d8686c2-3dda-479e-9ce8-c6458e154709" providerId="ADAL" clId="{6FD41C5D-95FF-47BF-B29D-E3F5E41C1685}" dt="2025-03-18T08:14:53.147" v="3723" actId="47"/>
        <pc:sldMkLst>
          <pc:docMk/>
          <pc:sldMk cId="2654812006" sldId="2567"/>
        </pc:sldMkLst>
      </pc:sldChg>
      <pc:sldChg chg="addSp delSp modSp add del mod">
        <pc:chgData name="KLOCOVÁ Martina" userId="4d8686c2-3dda-479e-9ce8-c6458e154709" providerId="ADAL" clId="{6FD41C5D-95FF-47BF-B29D-E3F5E41C1685}" dt="2025-03-18T08:14:53.330" v="3724" actId="47"/>
        <pc:sldMkLst>
          <pc:docMk/>
          <pc:sldMk cId="321192252" sldId="2568"/>
        </pc:sldMkLst>
      </pc:sldChg>
      <pc:sldChg chg="addSp delSp modSp add del mod">
        <pc:chgData name="KLOCOVÁ Martina" userId="4d8686c2-3dda-479e-9ce8-c6458e154709" providerId="ADAL" clId="{6FD41C5D-95FF-47BF-B29D-E3F5E41C1685}" dt="2025-03-18T08:14:53.491" v="3725" actId="47"/>
        <pc:sldMkLst>
          <pc:docMk/>
          <pc:sldMk cId="24899446" sldId="2569"/>
        </pc:sldMkLst>
      </pc:sldChg>
      <pc:sldChg chg="addSp delSp modSp add del mod">
        <pc:chgData name="KLOCOVÁ Martina" userId="4d8686c2-3dda-479e-9ce8-c6458e154709" providerId="ADAL" clId="{6FD41C5D-95FF-47BF-B29D-E3F5E41C1685}" dt="2025-03-18T08:14:53.673" v="3726" actId="47"/>
        <pc:sldMkLst>
          <pc:docMk/>
          <pc:sldMk cId="195953972" sldId="2570"/>
        </pc:sldMkLst>
      </pc:sldChg>
      <pc:sldChg chg="addSp delSp modSp add del mod">
        <pc:chgData name="KLOCOVÁ Martina" userId="4d8686c2-3dda-479e-9ce8-c6458e154709" providerId="ADAL" clId="{6FD41C5D-95FF-47BF-B29D-E3F5E41C1685}" dt="2025-03-18T08:14:53.846" v="3727" actId="47"/>
        <pc:sldMkLst>
          <pc:docMk/>
          <pc:sldMk cId="1036669815" sldId="2571"/>
        </pc:sldMkLst>
      </pc:sldChg>
      <pc:sldChg chg="addSp delSp modSp add del mod">
        <pc:chgData name="KLOCOVÁ Martina" userId="4d8686c2-3dda-479e-9ce8-c6458e154709" providerId="ADAL" clId="{6FD41C5D-95FF-47BF-B29D-E3F5E41C1685}" dt="2025-03-18T08:14:53.981" v="3728" actId="47"/>
        <pc:sldMkLst>
          <pc:docMk/>
          <pc:sldMk cId="2152504394" sldId="2572"/>
        </pc:sldMkLst>
      </pc:sldChg>
      <pc:sldChg chg="addSp delSp modSp add del mod">
        <pc:chgData name="KLOCOVÁ Martina" userId="4d8686c2-3dda-479e-9ce8-c6458e154709" providerId="ADAL" clId="{6FD41C5D-95FF-47BF-B29D-E3F5E41C1685}" dt="2025-03-18T08:14:54.141" v="3729" actId="47"/>
        <pc:sldMkLst>
          <pc:docMk/>
          <pc:sldMk cId="1695164803" sldId="2573"/>
        </pc:sldMkLst>
      </pc:sldChg>
      <pc:sldChg chg="addSp delSp modSp add del mod">
        <pc:chgData name="KLOCOVÁ Martina" userId="4d8686c2-3dda-479e-9ce8-c6458e154709" providerId="ADAL" clId="{6FD41C5D-95FF-47BF-B29D-E3F5E41C1685}" dt="2025-03-18T08:14:54.305" v="3730" actId="47"/>
        <pc:sldMkLst>
          <pc:docMk/>
          <pc:sldMk cId="3660498105" sldId="2574"/>
        </pc:sldMkLst>
      </pc:sldChg>
      <pc:sldChg chg="addSp delSp modSp add del mod">
        <pc:chgData name="KLOCOVÁ Martina" userId="4d8686c2-3dda-479e-9ce8-c6458e154709" providerId="ADAL" clId="{6FD41C5D-95FF-47BF-B29D-E3F5E41C1685}" dt="2025-03-18T08:14:54.477" v="3731" actId="47"/>
        <pc:sldMkLst>
          <pc:docMk/>
          <pc:sldMk cId="924426540" sldId="2575"/>
        </pc:sldMkLst>
      </pc:sldChg>
      <pc:sldChg chg="addSp delSp modSp add del mod">
        <pc:chgData name="KLOCOVÁ Martina" userId="4d8686c2-3dda-479e-9ce8-c6458e154709" providerId="ADAL" clId="{6FD41C5D-95FF-47BF-B29D-E3F5E41C1685}" dt="2025-03-18T08:14:54.641" v="3732" actId="47"/>
        <pc:sldMkLst>
          <pc:docMk/>
          <pc:sldMk cId="329294429" sldId="2576"/>
        </pc:sldMkLst>
      </pc:sldChg>
      <pc:sldChg chg="addSp delSp modSp add del mod">
        <pc:chgData name="KLOCOVÁ Martina" userId="4d8686c2-3dda-479e-9ce8-c6458e154709" providerId="ADAL" clId="{6FD41C5D-95FF-47BF-B29D-E3F5E41C1685}" dt="2025-03-18T08:14:54.813" v="3733" actId="47"/>
        <pc:sldMkLst>
          <pc:docMk/>
          <pc:sldMk cId="3483431606" sldId="2577"/>
        </pc:sldMkLst>
      </pc:sldChg>
      <pc:sldChg chg="addSp delSp modSp add del mod">
        <pc:chgData name="KLOCOVÁ Martina" userId="4d8686c2-3dda-479e-9ce8-c6458e154709" providerId="ADAL" clId="{6FD41C5D-95FF-47BF-B29D-E3F5E41C1685}" dt="2025-03-18T08:14:54.978" v="3734" actId="47"/>
        <pc:sldMkLst>
          <pc:docMk/>
          <pc:sldMk cId="836213827" sldId="2578"/>
        </pc:sldMkLst>
      </pc:sldChg>
      <pc:sldChg chg="modSp add del mod">
        <pc:chgData name="KLOCOVÁ Martina" userId="4d8686c2-3dda-479e-9ce8-c6458e154709" providerId="ADAL" clId="{6FD41C5D-95FF-47BF-B29D-E3F5E41C1685}" dt="2025-03-18T08:14:55.140" v="3735" actId="47"/>
        <pc:sldMkLst>
          <pc:docMk/>
          <pc:sldMk cId="3578870879" sldId="2579"/>
        </pc:sldMkLst>
      </pc:sldChg>
      <pc:sldChg chg="addSp delSp modSp add del mod">
        <pc:chgData name="KLOCOVÁ Martina" userId="4d8686c2-3dda-479e-9ce8-c6458e154709" providerId="ADAL" clId="{6FD41C5D-95FF-47BF-B29D-E3F5E41C1685}" dt="2025-03-18T08:14:55.296" v="3736" actId="47"/>
        <pc:sldMkLst>
          <pc:docMk/>
          <pc:sldMk cId="3875413163" sldId="2580"/>
        </pc:sldMkLst>
      </pc:sldChg>
      <pc:sldChg chg="addSp delSp modSp add del mod">
        <pc:chgData name="KLOCOVÁ Martina" userId="4d8686c2-3dda-479e-9ce8-c6458e154709" providerId="ADAL" clId="{6FD41C5D-95FF-47BF-B29D-E3F5E41C1685}" dt="2025-03-18T08:14:55.457" v="3737" actId="47"/>
        <pc:sldMkLst>
          <pc:docMk/>
          <pc:sldMk cId="1553664383" sldId="2581"/>
        </pc:sldMkLst>
      </pc:sldChg>
      <pc:sldChg chg="addSp delSp modSp add del mod">
        <pc:chgData name="KLOCOVÁ Martina" userId="4d8686c2-3dda-479e-9ce8-c6458e154709" providerId="ADAL" clId="{6FD41C5D-95FF-47BF-B29D-E3F5E41C1685}" dt="2025-03-18T08:14:55.690" v="3738" actId="47"/>
        <pc:sldMkLst>
          <pc:docMk/>
          <pc:sldMk cId="2190836482" sldId="2582"/>
        </pc:sldMkLst>
      </pc:sldChg>
      <pc:sldChg chg="addSp delSp modSp add del mod">
        <pc:chgData name="KLOCOVÁ Martina" userId="4d8686c2-3dda-479e-9ce8-c6458e154709" providerId="ADAL" clId="{6FD41C5D-95FF-47BF-B29D-E3F5E41C1685}" dt="2025-03-18T08:14:55.808" v="3739" actId="47"/>
        <pc:sldMkLst>
          <pc:docMk/>
          <pc:sldMk cId="1946879026" sldId="2583"/>
        </pc:sldMkLst>
      </pc:sldChg>
      <pc:sldChg chg="addSp delSp modSp add del">
        <pc:chgData name="KLOCOVÁ Martina" userId="4d8686c2-3dda-479e-9ce8-c6458e154709" providerId="ADAL" clId="{6FD41C5D-95FF-47BF-B29D-E3F5E41C1685}" dt="2025-03-18T08:14:56.048" v="3740" actId="47"/>
        <pc:sldMkLst>
          <pc:docMk/>
          <pc:sldMk cId="344193269" sldId="2584"/>
        </pc:sldMkLst>
      </pc:sldChg>
      <pc:sldChg chg="addSp delSp modSp add del mod">
        <pc:chgData name="KLOCOVÁ Martina" userId="4d8686c2-3dda-479e-9ce8-c6458e154709" providerId="ADAL" clId="{6FD41C5D-95FF-47BF-B29D-E3F5E41C1685}" dt="2025-03-18T08:14:56.293" v="3741" actId="47"/>
        <pc:sldMkLst>
          <pc:docMk/>
          <pc:sldMk cId="2397928794" sldId="2585"/>
        </pc:sldMkLst>
      </pc:sldChg>
      <pc:sldChg chg="addSp delSp modSp add del mod">
        <pc:chgData name="KLOCOVÁ Martina" userId="4d8686c2-3dda-479e-9ce8-c6458e154709" providerId="ADAL" clId="{6FD41C5D-95FF-47BF-B29D-E3F5E41C1685}" dt="2025-03-18T08:14:56.313" v="3742" actId="47"/>
        <pc:sldMkLst>
          <pc:docMk/>
          <pc:sldMk cId="2836578098" sldId="2586"/>
        </pc:sldMkLst>
      </pc:sldChg>
      <pc:sldChg chg="addSp delSp modSp add del mod">
        <pc:chgData name="KLOCOVÁ Martina" userId="4d8686c2-3dda-479e-9ce8-c6458e154709" providerId="ADAL" clId="{6FD41C5D-95FF-47BF-B29D-E3F5E41C1685}" dt="2025-03-18T08:14:56.499" v="3743" actId="47"/>
        <pc:sldMkLst>
          <pc:docMk/>
          <pc:sldMk cId="1399754552" sldId="2587"/>
        </pc:sldMkLst>
      </pc:sldChg>
      <pc:sldChg chg="addSp delSp modSp add del mod">
        <pc:chgData name="KLOCOVÁ Martina" userId="4d8686c2-3dda-479e-9ce8-c6458e154709" providerId="ADAL" clId="{6FD41C5D-95FF-47BF-B29D-E3F5E41C1685}" dt="2025-03-18T08:14:56.671" v="3744" actId="47"/>
        <pc:sldMkLst>
          <pc:docMk/>
          <pc:sldMk cId="2664294670" sldId="2588"/>
        </pc:sldMkLst>
      </pc:sldChg>
      <pc:sldChg chg="addSp delSp modSp add del mod">
        <pc:chgData name="KLOCOVÁ Martina" userId="4d8686c2-3dda-479e-9ce8-c6458e154709" providerId="ADAL" clId="{6FD41C5D-95FF-47BF-B29D-E3F5E41C1685}" dt="2025-03-18T08:14:56.835" v="3745" actId="47"/>
        <pc:sldMkLst>
          <pc:docMk/>
          <pc:sldMk cId="2519749215" sldId="2589"/>
        </pc:sldMkLst>
      </pc:sldChg>
      <pc:sldChg chg="addSp delSp modSp add del mod">
        <pc:chgData name="KLOCOVÁ Martina" userId="4d8686c2-3dda-479e-9ce8-c6458e154709" providerId="ADAL" clId="{6FD41C5D-95FF-47BF-B29D-E3F5E41C1685}" dt="2025-03-18T08:14:56.986" v="3746" actId="47"/>
        <pc:sldMkLst>
          <pc:docMk/>
          <pc:sldMk cId="965430596" sldId="2590"/>
        </pc:sldMkLst>
      </pc:sldChg>
      <pc:sldChg chg="addSp delSp modSp add del mod">
        <pc:chgData name="KLOCOVÁ Martina" userId="4d8686c2-3dda-479e-9ce8-c6458e154709" providerId="ADAL" clId="{6FD41C5D-95FF-47BF-B29D-E3F5E41C1685}" dt="2025-03-18T08:14:57.174" v="3747" actId="47"/>
        <pc:sldMkLst>
          <pc:docMk/>
          <pc:sldMk cId="1027243279" sldId="2591"/>
        </pc:sldMkLst>
      </pc:sldChg>
      <pc:sldChg chg="addSp delSp modSp add del mod">
        <pc:chgData name="KLOCOVÁ Martina" userId="4d8686c2-3dda-479e-9ce8-c6458e154709" providerId="ADAL" clId="{6FD41C5D-95FF-47BF-B29D-E3F5E41C1685}" dt="2025-03-18T08:14:57.355" v="3748" actId="47"/>
        <pc:sldMkLst>
          <pc:docMk/>
          <pc:sldMk cId="3938142263" sldId="2592"/>
        </pc:sldMkLst>
      </pc:sldChg>
      <pc:sldChg chg="addSp delSp modSp add del mod">
        <pc:chgData name="KLOCOVÁ Martina" userId="4d8686c2-3dda-479e-9ce8-c6458e154709" providerId="ADAL" clId="{6FD41C5D-95FF-47BF-B29D-E3F5E41C1685}" dt="2025-03-18T08:14:57.526" v="3749" actId="47"/>
        <pc:sldMkLst>
          <pc:docMk/>
          <pc:sldMk cId="1454547624" sldId="2593"/>
        </pc:sldMkLst>
      </pc:sldChg>
      <pc:sldChg chg="addSp delSp modSp add del mod">
        <pc:chgData name="KLOCOVÁ Martina" userId="4d8686c2-3dda-479e-9ce8-c6458e154709" providerId="ADAL" clId="{6FD41C5D-95FF-47BF-B29D-E3F5E41C1685}" dt="2025-03-18T08:14:57.708" v="3750" actId="47"/>
        <pc:sldMkLst>
          <pc:docMk/>
          <pc:sldMk cId="2226612826" sldId="2594"/>
        </pc:sldMkLst>
      </pc:sldChg>
      <pc:sldChg chg="addSp delSp modSp add del mod">
        <pc:chgData name="KLOCOVÁ Martina" userId="4d8686c2-3dda-479e-9ce8-c6458e154709" providerId="ADAL" clId="{6FD41C5D-95FF-47BF-B29D-E3F5E41C1685}" dt="2025-03-18T08:14:57.883" v="3751" actId="47"/>
        <pc:sldMkLst>
          <pc:docMk/>
          <pc:sldMk cId="963004710" sldId="2595"/>
        </pc:sldMkLst>
      </pc:sldChg>
      <pc:sldChg chg="addSp delSp modSp add del mod">
        <pc:chgData name="KLOCOVÁ Martina" userId="4d8686c2-3dda-479e-9ce8-c6458e154709" providerId="ADAL" clId="{6FD41C5D-95FF-47BF-B29D-E3F5E41C1685}" dt="2025-03-18T08:14:58.111" v="3752" actId="47"/>
        <pc:sldMkLst>
          <pc:docMk/>
          <pc:sldMk cId="232040415" sldId="2596"/>
        </pc:sldMkLst>
      </pc:sldChg>
      <pc:sldChg chg="addSp delSp modSp add del mod">
        <pc:chgData name="KLOCOVÁ Martina" userId="4d8686c2-3dda-479e-9ce8-c6458e154709" providerId="ADAL" clId="{6FD41C5D-95FF-47BF-B29D-E3F5E41C1685}" dt="2025-03-18T08:14:58.243" v="3753" actId="47"/>
        <pc:sldMkLst>
          <pc:docMk/>
          <pc:sldMk cId="4237281569" sldId="2597"/>
        </pc:sldMkLst>
      </pc:sldChg>
      <pc:sldChg chg="addSp delSp modSp add del mod">
        <pc:chgData name="KLOCOVÁ Martina" userId="4d8686c2-3dda-479e-9ce8-c6458e154709" providerId="ADAL" clId="{6FD41C5D-95FF-47BF-B29D-E3F5E41C1685}" dt="2025-03-18T08:14:58.412" v="3754" actId="47"/>
        <pc:sldMkLst>
          <pc:docMk/>
          <pc:sldMk cId="2888125848" sldId="2598"/>
        </pc:sldMkLst>
      </pc:sldChg>
      <pc:sldChg chg="addSp delSp modSp add del mod">
        <pc:chgData name="KLOCOVÁ Martina" userId="4d8686c2-3dda-479e-9ce8-c6458e154709" providerId="ADAL" clId="{6FD41C5D-95FF-47BF-B29D-E3F5E41C1685}" dt="2025-03-18T08:14:58.582" v="3755" actId="47"/>
        <pc:sldMkLst>
          <pc:docMk/>
          <pc:sldMk cId="2786322629" sldId="2599"/>
        </pc:sldMkLst>
      </pc:sldChg>
      <pc:sldChg chg="addSp delSp modSp add del mod">
        <pc:chgData name="KLOCOVÁ Martina" userId="4d8686c2-3dda-479e-9ce8-c6458e154709" providerId="ADAL" clId="{6FD41C5D-95FF-47BF-B29D-E3F5E41C1685}" dt="2025-03-18T08:14:58.747" v="3756" actId="47"/>
        <pc:sldMkLst>
          <pc:docMk/>
          <pc:sldMk cId="2129672190" sldId="2600"/>
        </pc:sldMkLst>
      </pc:sldChg>
      <pc:sldChg chg="addSp delSp modSp add del mod">
        <pc:chgData name="KLOCOVÁ Martina" userId="4d8686c2-3dda-479e-9ce8-c6458e154709" providerId="ADAL" clId="{6FD41C5D-95FF-47BF-B29D-E3F5E41C1685}" dt="2025-03-18T08:14:58.915" v="3757" actId="47"/>
        <pc:sldMkLst>
          <pc:docMk/>
          <pc:sldMk cId="4008911443" sldId="2601"/>
        </pc:sldMkLst>
      </pc:sldChg>
      <pc:sldChg chg="addSp delSp modSp add del mod">
        <pc:chgData name="KLOCOVÁ Martina" userId="4d8686c2-3dda-479e-9ce8-c6458e154709" providerId="ADAL" clId="{6FD41C5D-95FF-47BF-B29D-E3F5E41C1685}" dt="2025-03-18T08:14:59.099" v="3758" actId="47"/>
        <pc:sldMkLst>
          <pc:docMk/>
          <pc:sldMk cId="2067512349" sldId="2602"/>
        </pc:sldMkLst>
      </pc:sldChg>
      <pc:sldChg chg="addSp delSp modSp new del mod">
        <pc:chgData name="KLOCOVÁ Martina" userId="4d8686c2-3dda-479e-9ce8-c6458e154709" providerId="ADAL" clId="{6FD41C5D-95FF-47BF-B29D-E3F5E41C1685}" dt="2025-03-18T08:14:59.288" v="3759" actId="47"/>
        <pc:sldMkLst>
          <pc:docMk/>
          <pc:sldMk cId="1272963106" sldId="2603"/>
        </pc:sldMkLst>
      </pc:sldChg>
      <pc:sldChg chg="addSp delSp modSp new del mod">
        <pc:chgData name="KLOCOVÁ Martina" userId="4d8686c2-3dda-479e-9ce8-c6458e154709" providerId="ADAL" clId="{6FD41C5D-95FF-47BF-B29D-E3F5E41C1685}" dt="2025-03-18T08:14:59.471" v="3760" actId="47"/>
        <pc:sldMkLst>
          <pc:docMk/>
          <pc:sldMk cId="1914004795" sldId="2604"/>
        </pc:sldMkLst>
      </pc:sldChg>
      <pc:sldChg chg="addSp delSp modSp new del mod">
        <pc:chgData name="KLOCOVÁ Martina" userId="4d8686c2-3dda-479e-9ce8-c6458e154709" providerId="ADAL" clId="{6FD41C5D-95FF-47BF-B29D-E3F5E41C1685}" dt="2025-03-18T08:14:59.657" v="3761" actId="47"/>
        <pc:sldMkLst>
          <pc:docMk/>
          <pc:sldMk cId="2621655012" sldId="2605"/>
        </pc:sldMkLst>
      </pc:sldChg>
      <pc:sldChg chg="addSp delSp modSp add del mod">
        <pc:chgData name="KLOCOVÁ Martina" userId="4d8686c2-3dda-479e-9ce8-c6458e154709" providerId="ADAL" clId="{6FD41C5D-95FF-47BF-B29D-E3F5E41C1685}" dt="2025-03-18T08:14:59.853" v="3762" actId="47"/>
        <pc:sldMkLst>
          <pc:docMk/>
          <pc:sldMk cId="2785884654" sldId="2606"/>
        </pc:sldMkLst>
      </pc:sldChg>
      <pc:sldChg chg="addSp delSp modSp add del mod">
        <pc:chgData name="KLOCOVÁ Martina" userId="4d8686c2-3dda-479e-9ce8-c6458e154709" providerId="ADAL" clId="{6FD41C5D-95FF-47BF-B29D-E3F5E41C1685}" dt="2025-03-18T08:15:00.042" v="3763" actId="47"/>
        <pc:sldMkLst>
          <pc:docMk/>
          <pc:sldMk cId="944191794" sldId="2607"/>
        </pc:sldMkLst>
      </pc:sldChg>
      <pc:sldChg chg="addSp delSp modSp add del mod">
        <pc:chgData name="KLOCOVÁ Martina" userId="4d8686c2-3dda-479e-9ce8-c6458e154709" providerId="ADAL" clId="{6FD41C5D-95FF-47BF-B29D-E3F5E41C1685}" dt="2025-03-18T08:15:00.228" v="3764" actId="47"/>
        <pc:sldMkLst>
          <pc:docMk/>
          <pc:sldMk cId="1734713437" sldId="2608"/>
        </pc:sldMkLst>
      </pc:sldChg>
      <pc:sldChg chg="addSp delSp modSp add del mod">
        <pc:chgData name="KLOCOVÁ Martina" userId="4d8686c2-3dda-479e-9ce8-c6458e154709" providerId="ADAL" clId="{6FD41C5D-95FF-47BF-B29D-E3F5E41C1685}" dt="2025-03-18T08:15:02.744" v="3765" actId="47"/>
        <pc:sldMkLst>
          <pc:docMk/>
          <pc:sldMk cId="3779719399" sldId="2609"/>
        </pc:sldMkLst>
      </pc:sldChg>
      <pc:sldChg chg="addSp delSp modSp add del mod">
        <pc:chgData name="KLOCOVÁ Martina" userId="4d8686c2-3dda-479e-9ce8-c6458e154709" providerId="ADAL" clId="{6FD41C5D-95FF-47BF-B29D-E3F5E41C1685}" dt="2025-03-18T08:15:02.930" v="3766" actId="47"/>
        <pc:sldMkLst>
          <pc:docMk/>
          <pc:sldMk cId="540207682" sldId="2610"/>
        </pc:sldMkLst>
      </pc:sldChg>
      <pc:sldChg chg="addSp delSp modSp add del mod">
        <pc:chgData name="KLOCOVÁ Martina" userId="4d8686c2-3dda-479e-9ce8-c6458e154709" providerId="ADAL" clId="{6FD41C5D-95FF-47BF-B29D-E3F5E41C1685}" dt="2025-03-18T08:15:03.106" v="3767" actId="47"/>
        <pc:sldMkLst>
          <pc:docMk/>
          <pc:sldMk cId="2538513147" sldId="2611"/>
        </pc:sldMkLst>
      </pc:sldChg>
      <pc:sldChg chg="addSp delSp modSp add del mod">
        <pc:chgData name="KLOCOVÁ Martina" userId="4d8686c2-3dda-479e-9ce8-c6458e154709" providerId="ADAL" clId="{6FD41C5D-95FF-47BF-B29D-E3F5E41C1685}" dt="2025-03-18T08:15:03.288" v="3768" actId="47"/>
        <pc:sldMkLst>
          <pc:docMk/>
          <pc:sldMk cId="3553131656" sldId="2612"/>
        </pc:sldMkLst>
      </pc:sldChg>
      <pc:sldChg chg="addSp delSp modSp add del mod">
        <pc:chgData name="KLOCOVÁ Martina" userId="4d8686c2-3dda-479e-9ce8-c6458e154709" providerId="ADAL" clId="{6FD41C5D-95FF-47BF-B29D-E3F5E41C1685}" dt="2025-03-18T08:15:03.447" v="3769" actId="47"/>
        <pc:sldMkLst>
          <pc:docMk/>
          <pc:sldMk cId="347075025" sldId="2613"/>
        </pc:sldMkLst>
      </pc:sldChg>
      <pc:sldChg chg="addSp delSp modSp add del mod">
        <pc:chgData name="KLOCOVÁ Martina" userId="4d8686c2-3dda-479e-9ce8-c6458e154709" providerId="ADAL" clId="{6FD41C5D-95FF-47BF-B29D-E3F5E41C1685}" dt="2025-03-18T08:15:03.642" v="3770" actId="47"/>
        <pc:sldMkLst>
          <pc:docMk/>
          <pc:sldMk cId="1362312598" sldId="2614"/>
        </pc:sldMkLst>
      </pc:sldChg>
      <pc:sldChg chg="addSp delSp modSp add del mod">
        <pc:chgData name="KLOCOVÁ Martina" userId="4d8686c2-3dda-479e-9ce8-c6458e154709" providerId="ADAL" clId="{6FD41C5D-95FF-47BF-B29D-E3F5E41C1685}" dt="2025-03-18T08:15:03.781" v="3771" actId="47"/>
        <pc:sldMkLst>
          <pc:docMk/>
          <pc:sldMk cId="1175605729" sldId="2615"/>
        </pc:sldMkLst>
      </pc:sldChg>
      <pc:sldChg chg="addSp delSp modSp add del mod">
        <pc:chgData name="KLOCOVÁ Martina" userId="4d8686c2-3dda-479e-9ce8-c6458e154709" providerId="ADAL" clId="{6FD41C5D-95FF-47BF-B29D-E3F5E41C1685}" dt="2025-03-18T08:15:03.920" v="3772" actId="47"/>
        <pc:sldMkLst>
          <pc:docMk/>
          <pc:sldMk cId="229559692" sldId="2616"/>
        </pc:sldMkLst>
      </pc:sldChg>
      <pc:sldChg chg="addSp delSp modSp add del mod">
        <pc:chgData name="KLOCOVÁ Martina" userId="4d8686c2-3dda-479e-9ce8-c6458e154709" providerId="ADAL" clId="{6FD41C5D-95FF-47BF-B29D-E3F5E41C1685}" dt="2025-03-18T08:15:04.081" v="3773" actId="47"/>
        <pc:sldMkLst>
          <pc:docMk/>
          <pc:sldMk cId="3389676501" sldId="2617"/>
        </pc:sldMkLst>
      </pc:sldChg>
      <pc:sldChg chg="addSp delSp modSp add del mod">
        <pc:chgData name="KLOCOVÁ Martina" userId="4d8686c2-3dda-479e-9ce8-c6458e154709" providerId="ADAL" clId="{6FD41C5D-95FF-47BF-B29D-E3F5E41C1685}" dt="2025-03-18T08:15:04.225" v="3774" actId="47"/>
        <pc:sldMkLst>
          <pc:docMk/>
          <pc:sldMk cId="1193896637" sldId="2618"/>
        </pc:sldMkLst>
      </pc:sldChg>
      <pc:sldChg chg="addSp delSp modSp add del mod">
        <pc:chgData name="KLOCOVÁ Martina" userId="4d8686c2-3dda-479e-9ce8-c6458e154709" providerId="ADAL" clId="{6FD41C5D-95FF-47BF-B29D-E3F5E41C1685}" dt="2025-03-18T08:15:04.392" v="3775" actId="47"/>
        <pc:sldMkLst>
          <pc:docMk/>
          <pc:sldMk cId="105163302" sldId="2619"/>
        </pc:sldMkLst>
      </pc:sldChg>
      <pc:sldChg chg="addSp delSp modSp add del mod">
        <pc:chgData name="KLOCOVÁ Martina" userId="4d8686c2-3dda-479e-9ce8-c6458e154709" providerId="ADAL" clId="{6FD41C5D-95FF-47BF-B29D-E3F5E41C1685}" dt="2025-03-18T08:15:04.531" v="3776" actId="47"/>
        <pc:sldMkLst>
          <pc:docMk/>
          <pc:sldMk cId="560263374" sldId="2620"/>
        </pc:sldMkLst>
      </pc:sldChg>
      <pc:sldChg chg="addSp delSp modSp add del mod">
        <pc:chgData name="KLOCOVÁ Martina" userId="4d8686c2-3dda-479e-9ce8-c6458e154709" providerId="ADAL" clId="{6FD41C5D-95FF-47BF-B29D-E3F5E41C1685}" dt="2025-03-18T08:15:04.715" v="3777" actId="47"/>
        <pc:sldMkLst>
          <pc:docMk/>
          <pc:sldMk cId="2237011057" sldId="2621"/>
        </pc:sldMkLst>
      </pc:sldChg>
      <pc:sldChg chg="addSp delSp modSp add del mod">
        <pc:chgData name="KLOCOVÁ Martina" userId="4d8686c2-3dda-479e-9ce8-c6458e154709" providerId="ADAL" clId="{6FD41C5D-95FF-47BF-B29D-E3F5E41C1685}" dt="2025-03-18T08:15:04.850" v="3778" actId="47"/>
        <pc:sldMkLst>
          <pc:docMk/>
          <pc:sldMk cId="2564721383" sldId="2622"/>
        </pc:sldMkLst>
      </pc:sldChg>
      <pc:sldChg chg="addSp delSp modSp add del mod">
        <pc:chgData name="KLOCOVÁ Martina" userId="4d8686c2-3dda-479e-9ce8-c6458e154709" providerId="ADAL" clId="{6FD41C5D-95FF-47BF-B29D-E3F5E41C1685}" dt="2025-03-18T08:15:05.023" v="3779" actId="47"/>
        <pc:sldMkLst>
          <pc:docMk/>
          <pc:sldMk cId="1127123592" sldId="2623"/>
        </pc:sldMkLst>
      </pc:sldChg>
      <pc:sldChg chg="addSp delSp modSp add del mod">
        <pc:chgData name="KLOCOVÁ Martina" userId="4d8686c2-3dda-479e-9ce8-c6458e154709" providerId="ADAL" clId="{6FD41C5D-95FF-47BF-B29D-E3F5E41C1685}" dt="2025-03-18T08:15:05.538" v="3780" actId="47"/>
        <pc:sldMkLst>
          <pc:docMk/>
          <pc:sldMk cId="1805151193" sldId="2624"/>
        </pc:sldMkLst>
      </pc:sldChg>
      <pc:sldChg chg="addSp delSp modSp add del mod">
        <pc:chgData name="KLOCOVÁ Martina" userId="4d8686c2-3dda-479e-9ce8-c6458e154709" providerId="ADAL" clId="{6FD41C5D-95FF-47BF-B29D-E3F5E41C1685}" dt="2025-03-18T08:15:05.667" v="3781" actId="47"/>
        <pc:sldMkLst>
          <pc:docMk/>
          <pc:sldMk cId="3318574796" sldId="2625"/>
        </pc:sldMkLst>
      </pc:sldChg>
      <pc:sldChg chg="addSp delSp modSp add del mod">
        <pc:chgData name="KLOCOVÁ Martina" userId="4d8686c2-3dda-479e-9ce8-c6458e154709" providerId="ADAL" clId="{6FD41C5D-95FF-47BF-B29D-E3F5E41C1685}" dt="2025-03-18T08:15:05.809" v="3782" actId="47"/>
        <pc:sldMkLst>
          <pc:docMk/>
          <pc:sldMk cId="2430941334" sldId="2626"/>
        </pc:sldMkLst>
      </pc:sldChg>
      <pc:sldChg chg="addSp delSp modSp add del mod">
        <pc:chgData name="KLOCOVÁ Martina" userId="4d8686c2-3dda-479e-9ce8-c6458e154709" providerId="ADAL" clId="{6FD41C5D-95FF-47BF-B29D-E3F5E41C1685}" dt="2025-03-18T08:15:05.954" v="3783" actId="47"/>
        <pc:sldMkLst>
          <pc:docMk/>
          <pc:sldMk cId="2783555478" sldId="2627"/>
        </pc:sldMkLst>
      </pc:sldChg>
      <pc:sldChg chg="addSp delSp modSp add del mod">
        <pc:chgData name="KLOCOVÁ Martina" userId="4d8686c2-3dda-479e-9ce8-c6458e154709" providerId="ADAL" clId="{6FD41C5D-95FF-47BF-B29D-E3F5E41C1685}" dt="2025-03-18T08:15:06.101" v="3784" actId="47"/>
        <pc:sldMkLst>
          <pc:docMk/>
          <pc:sldMk cId="3891495459" sldId="2628"/>
        </pc:sldMkLst>
      </pc:sldChg>
      <pc:sldChg chg="addSp delSp modSp add del mod">
        <pc:chgData name="KLOCOVÁ Martina" userId="4d8686c2-3dda-479e-9ce8-c6458e154709" providerId="ADAL" clId="{6FD41C5D-95FF-47BF-B29D-E3F5E41C1685}" dt="2025-03-18T08:15:06.272" v="3785" actId="47"/>
        <pc:sldMkLst>
          <pc:docMk/>
          <pc:sldMk cId="3380522225" sldId="2629"/>
        </pc:sldMkLst>
      </pc:sldChg>
      <pc:sldChg chg="addSp delSp modSp add del mod">
        <pc:chgData name="KLOCOVÁ Martina" userId="4d8686c2-3dda-479e-9ce8-c6458e154709" providerId="ADAL" clId="{6FD41C5D-95FF-47BF-B29D-E3F5E41C1685}" dt="2025-03-18T08:15:06.424" v="3786" actId="47"/>
        <pc:sldMkLst>
          <pc:docMk/>
          <pc:sldMk cId="1383678784" sldId="2630"/>
        </pc:sldMkLst>
      </pc:sldChg>
      <pc:sldChg chg="addSp delSp modSp add del mod">
        <pc:chgData name="KLOCOVÁ Martina" userId="4d8686c2-3dda-479e-9ce8-c6458e154709" providerId="ADAL" clId="{6FD41C5D-95FF-47BF-B29D-E3F5E41C1685}" dt="2025-03-18T08:15:06.578" v="3787" actId="47"/>
        <pc:sldMkLst>
          <pc:docMk/>
          <pc:sldMk cId="4108512122" sldId="2631"/>
        </pc:sldMkLst>
      </pc:sldChg>
      <pc:sldChg chg="addSp delSp modSp add del mod">
        <pc:chgData name="KLOCOVÁ Martina" userId="4d8686c2-3dda-479e-9ce8-c6458e154709" providerId="ADAL" clId="{6FD41C5D-95FF-47BF-B29D-E3F5E41C1685}" dt="2025-03-18T08:15:06.734" v="3788" actId="47"/>
        <pc:sldMkLst>
          <pc:docMk/>
          <pc:sldMk cId="143182511" sldId="2632"/>
        </pc:sldMkLst>
      </pc:sldChg>
      <pc:sldChg chg="addSp delSp modSp new del mod">
        <pc:chgData name="KLOCOVÁ Martina" userId="4d8686c2-3dda-479e-9ce8-c6458e154709" providerId="ADAL" clId="{6FD41C5D-95FF-47BF-B29D-E3F5E41C1685}" dt="2025-03-18T08:15:06.901" v="3789" actId="47"/>
        <pc:sldMkLst>
          <pc:docMk/>
          <pc:sldMk cId="1187048616" sldId="2633"/>
        </pc:sldMkLst>
      </pc:sldChg>
      <pc:sldChg chg="addSp delSp modSp new del mod">
        <pc:chgData name="KLOCOVÁ Martina" userId="4d8686c2-3dda-479e-9ce8-c6458e154709" providerId="ADAL" clId="{6FD41C5D-95FF-47BF-B29D-E3F5E41C1685}" dt="2025-03-18T08:15:07.044" v="3790" actId="47"/>
        <pc:sldMkLst>
          <pc:docMk/>
          <pc:sldMk cId="508927980" sldId="2634"/>
        </pc:sldMkLst>
      </pc:sldChg>
      <pc:sldChg chg="addSp delSp modSp new del mod">
        <pc:chgData name="KLOCOVÁ Martina" userId="4d8686c2-3dda-479e-9ce8-c6458e154709" providerId="ADAL" clId="{6FD41C5D-95FF-47BF-B29D-E3F5E41C1685}" dt="2025-03-18T08:15:07.207" v="3791" actId="47"/>
        <pc:sldMkLst>
          <pc:docMk/>
          <pc:sldMk cId="2335141081" sldId="2635"/>
        </pc:sldMkLst>
      </pc:sldChg>
      <pc:sldChg chg="addSp delSp modSp add del mod">
        <pc:chgData name="KLOCOVÁ Martina" userId="4d8686c2-3dda-479e-9ce8-c6458e154709" providerId="ADAL" clId="{6FD41C5D-95FF-47BF-B29D-E3F5E41C1685}" dt="2025-03-18T08:15:07.361" v="3792" actId="47"/>
        <pc:sldMkLst>
          <pc:docMk/>
          <pc:sldMk cId="810070962" sldId="2636"/>
        </pc:sldMkLst>
      </pc:sldChg>
      <pc:sldChg chg="addSp delSp modSp add del mod">
        <pc:chgData name="KLOCOVÁ Martina" userId="4d8686c2-3dda-479e-9ce8-c6458e154709" providerId="ADAL" clId="{6FD41C5D-95FF-47BF-B29D-E3F5E41C1685}" dt="2025-03-18T08:15:07.541" v="3793" actId="47"/>
        <pc:sldMkLst>
          <pc:docMk/>
          <pc:sldMk cId="415777226" sldId="2637"/>
        </pc:sldMkLst>
      </pc:sldChg>
      <pc:sldChg chg="addSp delSp modSp add del mod">
        <pc:chgData name="KLOCOVÁ Martina" userId="4d8686c2-3dda-479e-9ce8-c6458e154709" providerId="ADAL" clId="{6FD41C5D-95FF-47BF-B29D-E3F5E41C1685}" dt="2025-03-18T08:15:07.681" v="3794" actId="47"/>
        <pc:sldMkLst>
          <pc:docMk/>
          <pc:sldMk cId="3444412047" sldId="2638"/>
        </pc:sldMkLst>
      </pc:sldChg>
      <pc:sldChg chg="addSp delSp modSp add del mod">
        <pc:chgData name="KLOCOVÁ Martina" userId="4d8686c2-3dda-479e-9ce8-c6458e154709" providerId="ADAL" clId="{6FD41C5D-95FF-47BF-B29D-E3F5E41C1685}" dt="2025-03-18T08:15:07.850" v="3795" actId="47"/>
        <pc:sldMkLst>
          <pc:docMk/>
          <pc:sldMk cId="25099858" sldId="2639"/>
        </pc:sldMkLst>
      </pc:sldChg>
      <pc:sldChg chg="addSp delSp modSp add del mod">
        <pc:chgData name="KLOCOVÁ Martina" userId="4d8686c2-3dda-479e-9ce8-c6458e154709" providerId="ADAL" clId="{6FD41C5D-95FF-47BF-B29D-E3F5E41C1685}" dt="2025-03-18T08:15:08.013" v="3796" actId="47"/>
        <pc:sldMkLst>
          <pc:docMk/>
          <pc:sldMk cId="3872684061" sldId="2640"/>
        </pc:sldMkLst>
      </pc:sldChg>
      <pc:sldChg chg="addSp delSp modSp add del mod">
        <pc:chgData name="KLOCOVÁ Martina" userId="4d8686c2-3dda-479e-9ce8-c6458e154709" providerId="ADAL" clId="{6FD41C5D-95FF-47BF-B29D-E3F5E41C1685}" dt="2025-03-18T08:15:08.187" v="3797" actId="47"/>
        <pc:sldMkLst>
          <pc:docMk/>
          <pc:sldMk cId="2262369903" sldId="2641"/>
        </pc:sldMkLst>
      </pc:sldChg>
      <pc:sldChg chg="addSp delSp modSp add del mod">
        <pc:chgData name="KLOCOVÁ Martina" userId="4d8686c2-3dda-479e-9ce8-c6458e154709" providerId="ADAL" clId="{6FD41C5D-95FF-47BF-B29D-E3F5E41C1685}" dt="2025-03-18T08:15:08.354" v="3798" actId="47"/>
        <pc:sldMkLst>
          <pc:docMk/>
          <pc:sldMk cId="2794892411" sldId="2642"/>
        </pc:sldMkLst>
      </pc:sldChg>
      <pc:sldChg chg="addSp delSp modSp add del mod">
        <pc:chgData name="KLOCOVÁ Martina" userId="4d8686c2-3dda-479e-9ce8-c6458e154709" providerId="ADAL" clId="{6FD41C5D-95FF-47BF-B29D-E3F5E41C1685}" dt="2025-03-18T08:15:08.514" v="3799" actId="47"/>
        <pc:sldMkLst>
          <pc:docMk/>
          <pc:sldMk cId="3975671666" sldId="2643"/>
        </pc:sldMkLst>
      </pc:sldChg>
      <pc:sldChg chg="addSp delSp modSp add del mod">
        <pc:chgData name="KLOCOVÁ Martina" userId="4d8686c2-3dda-479e-9ce8-c6458e154709" providerId="ADAL" clId="{6FD41C5D-95FF-47BF-B29D-E3F5E41C1685}" dt="2025-03-18T08:15:08.697" v="3800" actId="47"/>
        <pc:sldMkLst>
          <pc:docMk/>
          <pc:sldMk cId="2345313442" sldId="2644"/>
        </pc:sldMkLst>
      </pc:sldChg>
      <pc:sldChg chg="addSp delSp modSp add del mod">
        <pc:chgData name="KLOCOVÁ Martina" userId="4d8686c2-3dda-479e-9ce8-c6458e154709" providerId="ADAL" clId="{6FD41C5D-95FF-47BF-B29D-E3F5E41C1685}" dt="2025-03-18T08:15:08.896" v="3801" actId="47"/>
        <pc:sldMkLst>
          <pc:docMk/>
          <pc:sldMk cId="1652142151" sldId="2645"/>
        </pc:sldMkLst>
      </pc:sldChg>
      <pc:sldChg chg="addSp delSp modSp add del mod">
        <pc:chgData name="KLOCOVÁ Martina" userId="4d8686c2-3dda-479e-9ce8-c6458e154709" providerId="ADAL" clId="{6FD41C5D-95FF-47BF-B29D-E3F5E41C1685}" dt="2025-03-18T08:15:09.056" v="3802" actId="47"/>
        <pc:sldMkLst>
          <pc:docMk/>
          <pc:sldMk cId="3429162350" sldId="2646"/>
        </pc:sldMkLst>
      </pc:sldChg>
      <pc:sldChg chg="addSp delSp modSp add del mod">
        <pc:chgData name="KLOCOVÁ Martina" userId="4d8686c2-3dda-479e-9ce8-c6458e154709" providerId="ADAL" clId="{6FD41C5D-95FF-47BF-B29D-E3F5E41C1685}" dt="2025-03-18T08:15:09.258" v="3803" actId="47"/>
        <pc:sldMkLst>
          <pc:docMk/>
          <pc:sldMk cId="1065385055" sldId="2647"/>
        </pc:sldMkLst>
      </pc:sldChg>
      <pc:sldChg chg="addSp delSp modSp add del mod">
        <pc:chgData name="KLOCOVÁ Martina" userId="4d8686c2-3dda-479e-9ce8-c6458e154709" providerId="ADAL" clId="{6FD41C5D-95FF-47BF-B29D-E3F5E41C1685}" dt="2025-03-18T08:15:09.444" v="3804" actId="47"/>
        <pc:sldMkLst>
          <pc:docMk/>
          <pc:sldMk cId="3320521104" sldId="2648"/>
        </pc:sldMkLst>
      </pc:sldChg>
      <pc:sldChg chg="addSp delSp modSp add del mod">
        <pc:chgData name="KLOCOVÁ Martina" userId="4d8686c2-3dda-479e-9ce8-c6458e154709" providerId="ADAL" clId="{6FD41C5D-95FF-47BF-B29D-E3F5E41C1685}" dt="2025-03-18T08:15:09.577" v="3805" actId="47"/>
        <pc:sldMkLst>
          <pc:docMk/>
          <pc:sldMk cId="3484749317" sldId="2649"/>
        </pc:sldMkLst>
      </pc:sldChg>
      <pc:sldChg chg="addSp delSp modSp add del mod">
        <pc:chgData name="KLOCOVÁ Martina" userId="4d8686c2-3dda-479e-9ce8-c6458e154709" providerId="ADAL" clId="{6FD41C5D-95FF-47BF-B29D-E3F5E41C1685}" dt="2025-03-18T08:15:09.748" v="3806" actId="47"/>
        <pc:sldMkLst>
          <pc:docMk/>
          <pc:sldMk cId="1411170784" sldId="2650"/>
        </pc:sldMkLst>
      </pc:sldChg>
      <pc:sldChg chg="addSp delSp modSp add del mod">
        <pc:chgData name="KLOCOVÁ Martina" userId="4d8686c2-3dda-479e-9ce8-c6458e154709" providerId="ADAL" clId="{6FD41C5D-95FF-47BF-B29D-E3F5E41C1685}" dt="2025-03-18T08:15:09.919" v="3807" actId="47"/>
        <pc:sldMkLst>
          <pc:docMk/>
          <pc:sldMk cId="1311284667" sldId="2651"/>
        </pc:sldMkLst>
      </pc:sldChg>
      <pc:sldChg chg="addSp delSp modSp add del mod">
        <pc:chgData name="KLOCOVÁ Martina" userId="4d8686c2-3dda-479e-9ce8-c6458e154709" providerId="ADAL" clId="{6FD41C5D-95FF-47BF-B29D-E3F5E41C1685}" dt="2025-03-18T08:15:10.085" v="3808" actId="47"/>
        <pc:sldMkLst>
          <pc:docMk/>
          <pc:sldMk cId="2884950010" sldId="2652"/>
        </pc:sldMkLst>
      </pc:sldChg>
      <pc:sldChg chg="addSp delSp modSp add del mod">
        <pc:chgData name="KLOCOVÁ Martina" userId="4d8686c2-3dda-479e-9ce8-c6458e154709" providerId="ADAL" clId="{6FD41C5D-95FF-47BF-B29D-E3F5E41C1685}" dt="2025-03-18T08:15:10.256" v="3809" actId="47"/>
        <pc:sldMkLst>
          <pc:docMk/>
          <pc:sldMk cId="1110764026" sldId="2653"/>
        </pc:sldMkLst>
      </pc:sldChg>
      <pc:sldChg chg="addSp delSp modSp new del mod">
        <pc:chgData name="KLOCOVÁ Martina" userId="4d8686c2-3dda-479e-9ce8-c6458e154709" providerId="ADAL" clId="{6FD41C5D-95FF-47BF-B29D-E3F5E41C1685}" dt="2025-03-18T08:15:10.432" v="3810" actId="47"/>
        <pc:sldMkLst>
          <pc:docMk/>
          <pc:sldMk cId="878042280" sldId="2654"/>
        </pc:sldMkLst>
      </pc:sldChg>
      <pc:sldChg chg="addSp delSp modSp new del mod">
        <pc:chgData name="KLOCOVÁ Martina" userId="4d8686c2-3dda-479e-9ce8-c6458e154709" providerId="ADAL" clId="{6FD41C5D-95FF-47BF-B29D-E3F5E41C1685}" dt="2025-03-18T08:15:10.594" v="3811" actId="47"/>
        <pc:sldMkLst>
          <pc:docMk/>
          <pc:sldMk cId="1428050987" sldId="2655"/>
        </pc:sldMkLst>
      </pc:sldChg>
      <pc:sldChg chg="addSp delSp modSp new del mod">
        <pc:chgData name="KLOCOVÁ Martina" userId="4d8686c2-3dda-479e-9ce8-c6458e154709" providerId="ADAL" clId="{6FD41C5D-95FF-47BF-B29D-E3F5E41C1685}" dt="2025-03-18T08:15:10.853" v="3812" actId="47"/>
        <pc:sldMkLst>
          <pc:docMk/>
          <pc:sldMk cId="3570522479" sldId="2656"/>
        </pc:sldMkLst>
      </pc:sldChg>
      <pc:sldChg chg="addSp delSp modSp add del mod">
        <pc:chgData name="KLOCOVÁ Martina" userId="4d8686c2-3dda-479e-9ce8-c6458e154709" providerId="ADAL" clId="{6FD41C5D-95FF-47BF-B29D-E3F5E41C1685}" dt="2025-03-18T08:15:11.055" v="3813" actId="47"/>
        <pc:sldMkLst>
          <pc:docMk/>
          <pc:sldMk cId="615068929" sldId="2657"/>
        </pc:sldMkLst>
      </pc:sldChg>
      <pc:sldChg chg="addSp delSp modSp add del mod">
        <pc:chgData name="KLOCOVÁ Martina" userId="4d8686c2-3dda-479e-9ce8-c6458e154709" providerId="ADAL" clId="{6FD41C5D-95FF-47BF-B29D-E3F5E41C1685}" dt="2025-03-18T08:15:11.196" v="3814" actId="47"/>
        <pc:sldMkLst>
          <pc:docMk/>
          <pc:sldMk cId="3669094194" sldId="2658"/>
        </pc:sldMkLst>
      </pc:sldChg>
      <pc:sldChg chg="add del">
        <pc:chgData name="KLOCOVÁ Martina" userId="4d8686c2-3dda-479e-9ce8-c6458e154709" providerId="ADAL" clId="{6FD41C5D-95FF-47BF-B29D-E3F5E41C1685}" dt="2025-03-17T22:04:14.266" v="2517" actId="47"/>
        <pc:sldMkLst>
          <pc:docMk/>
          <pc:sldMk cId="2702192643" sldId="2659"/>
        </pc:sldMkLst>
      </pc:sldChg>
      <pc:sldChg chg="addSp modSp add del mod">
        <pc:chgData name="KLOCOVÁ Martina" userId="4d8686c2-3dda-479e-9ce8-c6458e154709" providerId="ADAL" clId="{6FD41C5D-95FF-47BF-B29D-E3F5E41C1685}" dt="2025-04-01T12:12:08.419" v="5908" actId="47"/>
        <pc:sldMkLst>
          <pc:docMk/>
          <pc:sldMk cId="1319229152" sldId="2660"/>
        </pc:sldMkLst>
      </pc:sldChg>
      <pc:sldChg chg="addSp delSp modSp new del mod">
        <pc:chgData name="KLOCOVÁ Martina" userId="4d8686c2-3dda-479e-9ce8-c6458e154709" providerId="ADAL" clId="{6FD41C5D-95FF-47BF-B29D-E3F5E41C1685}" dt="2025-03-12T13:35:25.999" v="1335" actId="47"/>
        <pc:sldMkLst>
          <pc:docMk/>
          <pc:sldMk cId="2619995513" sldId="2660"/>
        </pc:sldMkLst>
      </pc:sldChg>
      <pc:sldChg chg="new del">
        <pc:chgData name="KLOCOVÁ Martina" userId="4d8686c2-3dda-479e-9ce8-c6458e154709" providerId="ADAL" clId="{6FD41C5D-95FF-47BF-B29D-E3F5E41C1685}" dt="2025-03-12T13:35:27.693" v="1336" actId="47"/>
        <pc:sldMkLst>
          <pc:docMk/>
          <pc:sldMk cId="2767759433" sldId="2661"/>
        </pc:sldMkLst>
      </pc:sldChg>
      <pc:sldChg chg="addSp modSp add del mod">
        <pc:chgData name="KLOCOVÁ Martina" userId="4d8686c2-3dda-479e-9ce8-c6458e154709" providerId="ADAL" clId="{6FD41C5D-95FF-47BF-B29D-E3F5E41C1685}" dt="2025-04-01T06:28:05.060" v="5491" actId="47"/>
        <pc:sldMkLst>
          <pc:docMk/>
          <pc:sldMk cId="3925041002" sldId="2661"/>
        </pc:sldMkLst>
      </pc:sldChg>
      <pc:sldChg chg="addSp delSp modSp new add del mod modClrScheme chgLayout">
        <pc:chgData name="KLOCOVÁ Martina" userId="4d8686c2-3dda-479e-9ce8-c6458e154709" providerId="ADAL" clId="{6FD41C5D-95FF-47BF-B29D-E3F5E41C1685}" dt="2025-04-01T06:48:09.083" v="5549" actId="47"/>
        <pc:sldMkLst>
          <pc:docMk/>
          <pc:sldMk cId="3276733177" sldId="2662"/>
        </pc:sldMkLst>
      </pc:sldChg>
      <pc:sldChg chg="new del">
        <pc:chgData name="KLOCOVÁ Martina" userId="4d8686c2-3dda-479e-9ce8-c6458e154709" providerId="ADAL" clId="{6FD41C5D-95FF-47BF-B29D-E3F5E41C1685}" dt="2025-03-18T08:17:39.613" v="3824" actId="47"/>
        <pc:sldMkLst>
          <pc:docMk/>
          <pc:sldMk cId="1978992240" sldId="2663"/>
        </pc:sldMkLst>
      </pc:sldChg>
      <pc:sldChg chg="modSp add mod">
        <pc:chgData name="KLOCOVÁ Martina" userId="4d8686c2-3dda-479e-9ce8-c6458e154709" providerId="ADAL" clId="{6FD41C5D-95FF-47BF-B29D-E3F5E41C1685}" dt="2025-03-24T12:56:33.545" v="3848" actId="20577"/>
        <pc:sldMkLst>
          <pc:docMk/>
          <pc:sldMk cId="889686527" sldId="2664"/>
        </pc:sldMkLst>
      </pc:sldChg>
      <pc:sldChg chg="addSp delSp modSp new mod modClrScheme chgLayout modNotesTx">
        <pc:chgData name="KLOCOVÁ Martina" userId="4d8686c2-3dda-479e-9ce8-c6458e154709" providerId="ADAL" clId="{6FD41C5D-95FF-47BF-B29D-E3F5E41C1685}" dt="2025-04-01T12:12:33.089" v="5934" actId="255"/>
        <pc:sldMkLst>
          <pc:docMk/>
          <pc:sldMk cId="2809898617" sldId="2665"/>
        </pc:sldMkLst>
      </pc:sldChg>
      <pc:sldChg chg="new del">
        <pc:chgData name="KLOCOVÁ Martina" userId="4d8686c2-3dda-479e-9ce8-c6458e154709" providerId="ADAL" clId="{6FD41C5D-95FF-47BF-B29D-E3F5E41C1685}" dt="2025-03-17T13:28:47.300" v="1691" actId="680"/>
        <pc:sldMkLst>
          <pc:docMk/>
          <pc:sldMk cId="731693586" sldId="2666"/>
        </pc:sldMkLst>
      </pc:sldChg>
      <pc:sldChg chg="new del">
        <pc:chgData name="KLOCOVÁ Martina" userId="4d8686c2-3dda-479e-9ce8-c6458e154709" providerId="ADAL" clId="{6FD41C5D-95FF-47BF-B29D-E3F5E41C1685}" dt="2025-03-17T21:38:14.318" v="2207" actId="47"/>
        <pc:sldMkLst>
          <pc:docMk/>
          <pc:sldMk cId="3553851061" sldId="2666"/>
        </pc:sldMkLst>
      </pc:sldChg>
      <pc:sldChg chg="addSp delSp modSp add mod">
        <pc:chgData name="KLOCOVÁ Martina" userId="4d8686c2-3dda-479e-9ce8-c6458e154709" providerId="ADAL" clId="{6FD41C5D-95FF-47BF-B29D-E3F5E41C1685}" dt="2025-03-26T14:33:21.039" v="4191" actId="1076"/>
        <pc:sldMkLst>
          <pc:docMk/>
          <pc:sldMk cId="4281714141" sldId="2666"/>
        </pc:sldMkLst>
      </pc:sldChg>
      <pc:sldChg chg="addSp modSp add mod modTransition">
        <pc:chgData name="KLOCOVÁ Martina" userId="4d8686c2-3dda-479e-9ce8-c6458e154709" providerId="ADAL" clId="{6FD41C5D-95FF-47BF-B29D-E3F5E41C1685}" dt="2025-03-26T14:43:39.498" v="4236" actId="1076"/>
        <pc:sldMkLst>
          <pc:docMk/>
          <pc:sldMk cId="2852055139" sldId="2667"/>
        </pc:sldMkLst>
      </pc:sldChg>
      <pc:sldChg chg="new del">
        <pc:chgData name="KLOCOVÁ Martina" userId="4d8686c2-3dda-479e-9ce8-c6458e154709" providerId="ADAL" clId="{6FD41C5D-95FF-47BF-B29D-E3F5E41C1685}" dt="2025-03-17T21:55:59.836" v="2473" actId="680"/>
        <pc:sldMkLst>
          <pc:docMk/>
          <pc:sldMk cId="2914357452" sldId="2667"/>
        </pc:sldMkLst>
      </pc:sldChg>
      <pc:sldChg chg="delSp modSp add mod">
        <pc:chgData name="KLOCOVÁ Martina" userId="4d8686c2-3dda-479e-9ce8-c6458e154709" providerId="ADAL" clId="{6FD41C5D-95FF-47BF-B29D-E3F5E41C1685}" dt="2025-03-28T11:57:18.942" v="4314" actId="1037"/>
        <pc:sldMkLst>
          <pc:docMk/>
          <pc:sldMk cId="2710293815" sldId="2668"/>
        </pc:sldMkLst>
      </pc:sldChg>
      <pc:sldChg chg="addSp modSp new mod">
        <pc:chgData name="KLOCOVÁ Martina" userId="4d8686c2-3dda-479e-9ce8-c6458e154709" providerId="ADAL" clId="{6FD41C5D-95FF-47BF-B29D-E3F5E41C1685}" dt="2025-03-18T08:12:49.217" v="3618"/>
        <pc:sldMkLst>
          <pc:docMk/>
          <pc:sldMk cId="4066814385" sldId="2669"/>
        </pc:sldMkLst>
      </pc:sldChg>
      <pc:sldChg chg="addSp modSp mod">
        <pc:chgData name="KLOCOVÁ Martina" userId="4d8686c2-3dda-479e-9ce8-c6458e154709" providerId="ADAL" clId="{6FD41C5D-95FF-47BF-B29D-E3F5E41C1685}" dt="2025-04-01T12:12:40.008" v="5935" actId="255"/>
        <pc:sldMkLst>
          <pc:docMk/>
          <pc:sldMk cId="3261225500" sldId="2670"/>
        </pc:sldMkLst>
      </pc:sldChg>
      <pc:sldChg chg="addSp modSp new mod">
        <pc:chgData name="KLOCOVÁ Martina" userId="4d8686c2-3dda-479e-9ce8-c6458e154709" providerId="ADAL" clId="{6FD41C5D-95FF-47BF-B29D-E3F5E41C1685}" dt="2025-03-28T13:48:47.083" v="4463" actId="255"/>
        <pc:sldMkLst>
          <pc:docMk/>
          <pc:sldMk cId="2489088871" sldId="2671"/>
        </pc:sldMkLst>
      </pc:sldChg>
      <pc:sldChg chg="modSp add mod">
        <pc:chgData name="KLOCOVÁ Martina" userId="4d8686c2-3dda-479e-9ce8-c6458e154709" providerId="ADAL" clId="{6FD41C5D-95FF-47BF-B29D-E3F5E41C1685}" dt="2025-03-30T12:52:45.545" v="4699" actId="20577"/>
        <pc:sldMkLst>
          <pc:docMk/>
          <pc:sldMk cId="1562654343" sldId="2672"/>
        </pc:sldMkLst>
      </pc:sldChg>
      <pc:sldChg chg="addSp modSp new mod">
        <pc:chgData name="KLOCOVÁ Martina" userId="4d8686c2-3dda-479e-9ce8-c6458e154709" providerId="ADAL" clId="{6FD41C5D-95FF-47BF-B29D-E3F5E41C1685}" dt="2025-03-28T13:48:59.196" v="4467" actId="255"/>
        <pc:sldMkLst>
          <pc:docMk/>
          <pc:sldMk cId="3388624092" sldId="2673"/>
        </pc:sldMkLst>
      </pc:sldChg>
      <pc:sldChg chg="addSp delSp modSp new mod">
        <pc:chgData name="KLOCOVÁ Martina" userId="4d8686c2-3dda-479e-9ce8-c6458e154709" providerId="ADAL" clId="{6FD41C5D-95FF-47BF-B29D-E3F5E41C1685}" dt="2025-03-28T13:58:52.086" v="4471" actId="255"/>
        <pc:sldMkLst>
          <pc:docMk/>
          <pc:sldMk cId="469794244" sldId="2674"/>
        </pc:sldMkLst>
      </pc:sldChg>
      <pc:sldChg chg="addSp delSp modSp new mod">
        <pc:chgData name="KLOCOVÁ Martina" userId="4d8686c2-3dda-479e-9ce8-c6458e154709" providerId="ADAL" clId="{6FD41C5D-95FF-47BF-B29D-E3F5E41C1685}" dt="2025-03-30T12:36:45.922" v="4556" actId="27614"/>
        <pc:sldMkLst>
          <pc:docMk/>
          <pc:sldMk cId="1885650404" sldId="2675"/>
        </pc:sldMkLst>
      </pc:sldChg>
      <pc:sldChg chg="addSp modSp new mod">
        <pc:chgData name="KLOCOVÁ Martina" userId="4d8686c2-3dda-479e-9ce8-c6458e154709" providerId="ADAL" clId="{6FD41C5D-95FF-47BF-B29D-E3F5E41C1685}" dt="2025-03-28T13:59:13.382" v="4479" actId="255"/>
        <pc:sldMkLst>
          <pc:docMk/>
          <pc:sldMk cId="3689027764" sldId="2676"/>
        </pc:sldMkLst>
      </pc:sldChg>
      <pc:sldChg chg="addSp modSp new mod">
        <pc:chgData name="KLOCOVÁ Martina" userId="4d8686c2-3dda-479e-9ce8-c6458e154709" providerId="ADAL" clId="{6FD41C5D-95FF-47BF-B29D-E3F5E41C1685}" dt="2025-03-28T14:07:36.519" v="4483" actId="255"/>
        <pc:sldMkLst>
          <pc:docMk/>
          <pc:sldMk cId="115604354" sldId="2677"/>
        </pc:sldMkLst>
      </pc:sldChg>
      <pc:sldChg chg="addSp delSp modSp new mod">
        <pc:chgData name="KLOCOVÁ Martina" userId="4d8686c2-3dda-479e-9ce8-c6458e154709" providerId="ADAL" clId="{6FD41C5D-95FF-47BF-B29D-E3F5E41C1685}" dt="2025-03-28T14:07:44.840" v="4487" actId="255"/>
        <pc:sldMkLst>
          <pc:docMk/>
          <pc:sldMk cId="1346971933" sldId="2678"/>
        </pc:sldMkLst>
      </pc:sldChg>
      <pc:sldChg chg="addSp modSp new mod">
        <pc:chgData name="KLOCOVÁ Martina" userId="4d8686c2-3dda-479e-9ce8-c6458e154709" providerId="ADAL" clId="{6FD41C5D-95FF-47BF-B29D-E3F5E41C1685}" dt="2025-03-28T14:23:48.377" v="4491" actId="255"/>
        <pc:sldMkLst>
          <pc:docMk/>
          <pc:sldMk cId="78819570" sldId="2679"/>
        </pc:sldMkLst>
      </pc:sldChg>
      <pc:sldChg chg="addSp modSp new mod">
        <pc:chgData name="KLOCOVÁ Martina" userId="4d8686c2-3dda-479e-9ce8-c6458e154709" providerId="ADAL" clId="{6FD41C5D-95FF-47BF-B29D-E3F5E41C1685}" dt="2025-03-28T14:23:56.673" v="4493" actId="255"/>
        <pc:sldMkLst>
          <pc:docMk/>
          <pc:sldMk cId="4164786548" sldId="2680"/>
        </pc:sldMkLst>
      </pc:sldChg>
      <pc:sldChg chg="addSp delSp modSp new mod">
        <pc:chgData name="KLOCOVÁ Martina" userId="4d8686c2-3dda-479e-9ce8-c6458e154709" providerId="ADAL" clId="{6FD41C5D-95FF-47BF-B29D-E3F5E41C1685}" dt="2025-03-30T12:36:57.142" v="4559" actId="962"/>
        <pc:sldMkLst>
          <pc:docMk/>
          <pc:sldMk cId="3294160105" sldId="2681"/>
        </pc:sldMkLst>
      </pc:sldChg>
      <pc:sldChg chg="addSp delSp modSp add mod">
        <pc:chgData name="KLOCOVÁ Martina" userId="4d8686c2-3dda-479e-9ce8-c6458e154709" providerId="ADAL" clId="{6FD41C5D-95FF-47BF-B29D-E3F5E41C1685}" dt="2025-03-30T12:37:41.446" v="4566" actId="962"/>
        <pc:sldMkLst>
          <pc:docMk/>
          <pc:sldMk cId="2445084175" sldId="2682"/>
        </pc:sldMkLst>
      </pc:sldChg>
      <pc:sldChg chg="addSp delSp modSp add mod">
        <pc:chgData name="KLOCOVÁ Martina" userId="4d8686c2-3dda-479e-9ce8-c6458e154709" providerId="ADAL" clId="{6FD41C5D-95FF-47BF-B29D-E3F5E41C1685}" dt="2025-03-30T12:39:13.403" v="4572" actId="27614"/>
        <pc:sldMkLst>
          <pc:docMk/>
          <pc:sldMk cId="1658349615" sldId="2683"/>
        </pc:sldMkLst>
      </pc:sldChg>
      <pc:sldChg chg="addSp modSp add mod">
        <pc:chgData name="KLOCOVÁ Martina" userId="4d8686c2-3dda-479e-9ce8-c6458e154709" providerId="ADAL" clId="{6FD41C5D-95FF-47BF-B29D-E3F5E41C1685}" dt="2025-03-30T12:40:32.918" v="4595" actId="14100"/>
        <pc:sldMkLst>
          <pc:docMk/>
          <pc:sldMk cId="1300487059" sldId="2684"/>
        </pc:sldMkLst>
      </pc:sldChg>
      <pc:sldChg chg="addSp modSp add mod">
        <pc:chgData name="KLOCOVÁ Martina" userId="4d8686c2-3dda-479e-9ce8-c6458e154709" providerId="ADAL" clId="{6FD41C5D-95FF-47BF-B29D-E3F5E41C1685}" dt="2025-03-30T12:40:39.716" v="4598" actId="962"/>
        <pc:sldMkLst>
          <pc:docMk/>
          <pc:sldMk cId="3612622894" sldId="2685"/>
        </pc:sldMkLst>
      </pc:sldChg>
      <pc:sldChg chg="addSp delSp modSp add mod">
        <pc:chgData name="KLOCOVÁ Martina" userId="4d8686c2-3dda-479e-9ce8-c6458e154709" providerId="ADAL" clId="{6FD41C5D-95FF-47BF-B29D-E3F5E41C1685}" dt="2025-03-30T12:41:53.507" v="4608" actId="27614"/>
        <pc:sldMkLst>
          <pc:docMk/>
          <pc:sldMk cId="2842340545" sldId="2686"/>
        </pc:sldMkLst>
      </pc:sldChg>
      <pc:sldChg chg="addSp modSp add mod">
        <pc:chgData name="KLOCOVÁ Martina" userId="4d8686c2-3dda-479e-9ce8-c6458e154709" providerId="ADAL" clId="{6FD41C5D-95FF-47BF-B29D-E3F5E41C1685}" dt="2025-03-30T12:41:58" v="4611" actId="962"/>
        <pc:sldMkLst>
          <pc:docMk/>
          <pc:sldMk cId="2394378361" sldId="2687"/>
        </pc:sldMkLst>
      </pc:sldChg>
      <pc:sldChg chg="addSp delSp modSp add mod">
        <pc:chgData name="KLOCOVÁ Martina" userId="4d8686c2-3dda-479e-9ce8-c6458e154709" providerId="ADAL" clId="{6FD41C5D-95FF-47BF-B29D-E3F5E41C1685}" dt="2025-03-30T12:43:21.619" v="4651" actId="962"/>
        <pc:sldMkLst>
          <pc:docMk/>
          <pc:sldMk cId="612289977" sldId="2688"/>
        </pc:sldMkLst>
      </pc:sldChg>
      <pc:sldChg chg="addSp modSp add mod">
        <pc:chgData name="KLOCOVÁ Martina" userId="4d8686c2-3dda-479e-9ce8-c6458e154709" providerId="ADAL" clId="{6FD41C5D-95FF-47BF-B29D-E3F5E41C1685}" dt="2025-03-30T12:47:11.933" v="4653" actId="27614"/>
        <pc:sldMkLst>
          <pc:docMk/>
          <pc:sldMk cId="2865663195" sldId="2689"/>
        </pc:sldMkLst>
      </pc:sldChg>
      <pc:sldChg chg="addSp modSp add mod">
        <pc:chgData name="KLOCOVÁ Martina" userId="4d8686c2-3dda-479e-9ce8-c6458e154709" providerId="ADAL" clId="{6FD41C5D-95FF-47BF-B29D-E3F5E41C1685}" dt="2025-03-30T12:49:23.175" v="4657" actId="962"/>
        <pc:sldMkLst>
          <pc:docMk/>
          <pc:sldMk cId="3290555300" sldId="2690"/>
        </pc:sldMkLst>
      </pc:sldChg>
      <pc:sldChg chg="addSp modSp add mod">
        <pc:chgData name="KLOCOVÁ Martina" userId="4d8686c2-3dda-479e-9ce8-c6458e154709" providerId="ADAL" clId="{6FD41C5D-95FF-47BF-B29D-E3F5E41C1685}" dt="2025-03-30T12:56:39.867" v="4720" actId="962"/>
        <pc:sldMkLst>
          <pc:docMk/>
          <pc:sldMk cId="576392702" sldId="2691"/>
        </pc:sldMkLst>
      </pc:sldChg>
      <pc:sldChg chg="addSp modSp add mod">
        <pc:chgData name="KLOCOVÁ Martina" userId="4d8686c2-3dda-479e-9ce8-c6458e154709" providerId="ADAL" clId="{6FD41C5D-95FF-47BF-B29D-E3F5E41C1685}" dt="2025-03-30T12:58:59.753" v="4722" actId="27614"/>
        <pc:sldMkLst>
          <pc:docMk/>
          <pc:sldMk cId="1555147755" sldId="2692"/>
        </pc:sldMkLst>
      </pc:sldChg>
      <pc:sldChg chg="addSp modSp add mod">
        <pc:chgData name="KLOCOVÁ Martina" userId="4d8686c2-3dda-479e-9ce8-c6458e154709" providerId="ADAL" clId="{6FD41C5D-95FF-47BF-B29D-E3F5E41C1685}" dt="2025-03-30T13:00:16.157" v="4724" actId="27614"/>
        <pc:sldMkLst>
          <pc:docMk/>
          <pc:sldMk cId="1762451786" sldId="2693"/>
        </pc:sldMkLst>
      </pc:sldChg>
      <pc:sldChg chg="addSp modSp add mod">
        <pc:chgData name="KLOCOVÁ Martina" userId="4d8686c2-3dda-479e-9ce8-c6458e154709" providerId="ADAL" clId="{6FD41C5D-95FF-47BF-B29D-E3F5E41C1685}" dt="2025-03-30T13:02:39.099" v="4727" actId="962"/>
        <pc:sldMkLst>
          <pc:docMk/>
          <pc:sldMk cId="1176656863" sldId="2694"/>
        </pc:sldMkLst>
      </pc:sldChg>
      <pc:sldChg chg="addSp modSp add mod">
        <pc:chgData name="KLOCOVÁ Martina" userId="4d8686c2-3dda-479e-9ce8-c6458e154709" providerId="ADAL" clId="{6FD41C5D-95FF-47BF-B29D-E3F5E41C1685}" dt="2025-03-30T13:03:13.679" v="4730" actId="962"/>
        <pc:sldMkLst>
          <pc:docMk/>
          <pc:sldMk cId="3990215893" sldId="2695"/>
        </pc:sldMkLst>
      </pc:sldChg>
      <pc:sldChg chg="addSp modSp add mod">
        <pc:chgData name="KLOCOVÁ Martina" userId="4d8686c2-3dda-479e-9ce8-c6458e154709" providerId="ADAL" clId="{6FD41C5D-95FF-47BF-B29D-E3F5E41C1685}" dt="2025-03-30T13:05:57.334" v="4733" actId="962"/>
        <pc:sldMkLst>
          <pc:docMk/>
          <pc:sldMk cId="3157790564" sldId="2696"/>
        </pc:sldMkLst>
      </pc:sldChg>
      <pc:sldChg chg="addSp modSp add mod">
        <pc:chgData name="KLOCOVÁ Martina" userId="4d8686c2-3dda-479e-9ce8-c6458e154709" providerId="ADAL" clId="{6FD41C5D-95FF-47BF-B29D-E3F5E41C1685}" dt="2025-03-30T13:06:35.357" v="4735" actId="27614"/>
        <pc:sldMkLst>
          <pc:docMk/>
          <pc:sldMk cId="1048796164" sldId="2697"/>
        </pc:sldMkLst>
      </pc:sldChg>
      <pc:sldChg chg="addSp modSp add mod">
        <pc:chgData name="KLOCOVÁ Martina" userId="4d8686c2-3dda-479e-9ce8-c6458e154709" providerId="ADAL" clId="{6FD41C5D-95FF-47BF-B29D-E3F5E41C1685}" dt="2025-03-30T13:07:10.883" v="4737" actId="27614"/>
        <pc:sldMkLst>
          <pc:docMk/>
          <pc:sldMk cId="1624888837" sldId="2698"/>
        </pc:sldMkLst>
      </pc:sldChg>
      <pc:sldChg chg="addSp modSp add mod">
        <pc:chgData name="KLOCOVÁ Martina" userId="4d8686c2-3dda-479e-9ce8-c6458e154709" providerId="ADAL" clId="{6FD41C5D-95FF-47BF-B29D-E3F5E41C1685}" dt="2025-03-30T13:08:42.670" v="4739" actId="27614"/>
        <pc:sldMkLst>
          <pc:docMk/>
          <pc:sldMk cId="1556112258" sldId="2699"/>
        </pc:sldMkLst>
      </pc:sldChg>
      <pc:sldChg chg="addSp modSp add mod">
        <pc:chgData name="KLOCOVÁ Martina" userId="4d8686c2-3dda-479e-9ce8-c6458e154709" providerId="ADAL" clId="{6FD41C5D-95FF-47BF-B29D-E3F5E41C1685}" dt="2025-03-30T13:08:50.616" v="4742" actId="962"/>
        <pc:sldMkLst>
          <pc:docMk/>
          <pc:sldMk cId="1606190359" sldId="2700"/>
        </pc:sldMkLst>
      </pc:sldChg>
      <pc:sldChg chg="addSp modSp add mod">
        <pc:chgData name="KLOCOVÁ Martina" userId="4d8686c2-3dda-479e-9ce8-c6458e154709" providerId="ADAL" clId="{6FD41C5D-95FF-47BF-B29D-E3F5E41C1685}" dt="2025-03-30T13:08:58.666" v="4745" actId="962"/>
        <pc:sldMkLst>
          <pc:docMk/>
          <pc:sldMk cId="1442981046" sldId="2701"/>
        </pc:sldMkLst>
      </pc:sldChg>
      <pc:sldChg chg="addSp modSp add mod">
        <pc:chgData name="KLOCOVÁ Martina" userId="4d8686c2-3dda-479e-9ce8-c6458e154709" providerId="ADAL" clId="{6FD41C5D-95FF-47BF-B29D-E3F5E41C1685}" dt="2025-03-30T13:09:04.475" v="4748" actId="962"/>
        <pc:sldMkLst>
          <pc:docMk/>
          <pc:sldMk cId="3869882566" sldId="2702"/>
        </pc:sldMkLst>
      </pc:sldChg>
      <pc:sldChg chg="addSp delSp modSp add mod">
        <pc:chgData name="KLOCOVÁ Martina" userId="4d8686c2-3dda-479e-9ce8-c6458e154709" providerId="ADAL" clId="{6FD41C5D-95FF-47BF-B29D-E3F5E41C1685}" dt="2025-03-30T13:09:50.996" v="4754" actId="27614"/>
        <pc:sldMkLst>
          <pc:docMk/>
          <pc:sldMk cId="2669285402" sldId="2703"/>
        </pc:sldMkLst>
      </pc:sldChg>
      <pc:sldChg chg="addSp modSp add mod">
        <pc:chgData name="KLOCOVÁ Martina" userId="4d8686c2-3dda-479e-9ce8-c6458e154709" providerId="ADAL" clId="{6FD41C5D-95FF-47BF-B29D-E3F5E41C1685}" dt="2025-03-30T13:10:25.187" v="4757" actId="962"/>
        <pc:sldMkLst>
          <pc:docMk/>
          <pc:sldMk cId="2521364821" sldId="2704"/>
        </pc:sldMkLst>
      </pc:sldChg>
      <pc:sldChg chg="addSp delSp modSp add mod">
        <pc:chgData name="KLOCOVÁ Martina" userId="4d8686c2-3dda-479e-9ce8-c6458e154709" providerId="ADAL" clId="{6FD41C5D-95FF-47BF-B29D-E3F5E41C1685}" dt="2025-03-30T13:15:33.491" v="4797" actId="313"/>
        <pc:sldMkLst>
          <pc:docMk/>
          <pc:sldMk cId="3691121062" sldId="2705"/>
        </pc:sldMkLst>
      </pc:sldChg>
      <pc:sldChg chg="addSp delSp modSp add mod">
        <pc:chgData name="KLOCOVÁ Martina" userId="4d8686c2-3dda-479e-9ce8-c6458e154709" providerId="ADAL" clId="{6FD41C5D-95FF-47BF-B29D-E3F5E41C1685}" dt="2025-03-30T13:14:35.889" v="4770" actId="27614"/>
        <pc:sldMkLst>
          <pc:docMk/>
          <pc:sldMk cId="1649245403" sldId="2706"/>
        </pc:sldMkLst>
      </pc:sldChg>
      <pc:sldChg chg="addSp delSp modSp add mod">
        <pc:chgData name="KLOCOVÁ Martina" userId="4d8686c2-3dda-479e-9ce8-c6458e154709" providerId="ADAL" clId="{6FD41C5D-95FF-47BF-B29D-E3F5E41C1685}" dt="2025-03-30T13:15:18.665" v="4778" actId="27614"/>
        <pc:sldMkLst>
          <pc:docMk/>
          <pc:sldMk cId="4200255139" sldId="2707"/>
        </pc:sldMkLst>
      </pc:sldChg>
      <pc:sldChg chg="addSp modSp add mod">
        <pc:chgData name="KLOCOVÁ Martina" userId="4d8686c2-3dda-479e-9ce8-c6458e154709" providerId="ADAL" clId="{6FD41C5D-95FF-47BF-B29D-E3F5E41C1685}" dt="2025-03-30T13:16:09.883" v="4800" actId="962"/>
        <pc:sldMkLst>
          <pc:docMk/>
          <pc:sldMk cId="711817651" sldId="2708"/>
        </pc:sldMkLst>
      </pc:sldChg>
      <pc:sldChg chg="addSp delSp modSp add mod">
        <pc:chgData name="KLOCOVÁ Martina" userId="4d8686c2-3dda-479e-9ce8-c6458e154709" providerId="ADAL" clId="{6FD41C5D-95FF-47BF-B29D-E3F5E41C1685}" dt="2025-03-30T13:16:41.854" v="4805" actId="962"/>
        <pc:sldMkLst>
          <pc:docMk/>
          <pc:sldMk cId="3276089223" sldId="2709"/>
        </pc:sldMkLst>
      </pc:sldChg>
      <pc:sldChg chg="addSp delSp modSp add mod ord">
        <pc:chgData name="KLOCOVÁ Martina" userId="4d8686c2-3dda-479e-9ce8-c6458e154709" providerId="ADAL" clId="{6FD41C5D-95FF-47BF-B29D-E3F5E41C1685}" dt="2025-03-30T12:40:23.645" v="4591"/>
        <pc:sldMkLst>
          <pc:docMk/>
          <pc:sldMk cId="280751780" sldId="2710"/>
        </pc:sldMkLst>
      </pc:sldChg>
      <pc:sldChg chg="addSp modSp add mod">
        <pc:chgData name="KLOCOVÁ Martina" userId="4d8686c2-3dda-479e-9ce8-c6458e154709" providerId="ADAL" clId="{6FD41C5D-95FF-47BF-B29D-E3F5E41C1685}" dt="2025-03-30T13:19:13.661" v="4807" actId="27614"/>
        <pc:sldMkLst>
          <pc:docMk/>
          <pc:sldMk cId="3797610524" sldId="2711"/>
        </pc:sldMkLst>
      </pc:sldChg>
      <pc:sldChg chg="addSp modSp add mod">
        <pc:chgData name="KLOCOVÁ Martina" userId="4d8686c2-3dda-479e-9ce8-c6458e154709" providerId="ADAL" clId="{6FD41C5D-95FF-47BF-B29D-E3F5E41C1685}" dt="2025-03-30T13:21:56.921" v="4809" actId="27614"/>
        <pc:sldMkLst>
          <pc:docMk/>
          <pc:sldMk cId="1065164833" sldId="2712"/>
        </pc:sldMkLst>
      </pc:sldChg>
      <pc:sldChg chg="addSp modSp add mod">
        <pc:chgData name="KLOCOVÁ Martina" userId="4d8686c2-3dda-479e-9ce8-c6458e154709" providerId="ADAL" clId="{6FD41C5D-95FF-47BF-B29D-E3F5E41C1685}" dt="2025-03-30T13:22:17.912" v="4812" actId="27614"/>
        <pc:sldMkLst>
          <pc:docMk/>
          <pc:sldMk cId="4131533483" sldId="2713"/>
        </pc:sldMkLst>
      </pc:sldChg>
      <pc:sldChg chg="modSp add mod">
        <pc:chgData name="KLOCOVÁ Martina" userId="4d8686c2-3dda-479e-9ce8-c6458e154709" providerId="ADAL" clId="{6FD41C5D-95FF-47BF-B29D-E3F5E41C1685}" dt="2025-03-30T12:47:11.933" v="4654" actId="962"/>
        <pc:sldMkLst>
          <pc:docMk/>
          <pc:sldMk cId="126595317" sldId="2714"/>
        </pc:sldMkLst>
      </pc:sldChg>
      <pc:sldChg chg="modSp add mod">
        <pc:chgData name="KLOCOVÁ Martina" userId="4d8686c2-3dda-479e-9ce8-c6458e154709" providerId="ADAL" clId="{6FD41C5D-95FF-47BF-B29D-E3F5E41C1685}" dt="2025-03-30T12:56:32.148" v="4717" actId="20577"/>
        <pc:sldMkLst>
          <pc:docMk/>
          <pc:sldMk cId="3091555518" sldId="2715"/>
        </pc:sldMkLst>
      </pc:sldChg>
      <pc:sldChg chg="new del">
        <pc:chgData name="KLOCOVÁ Martina" userId="4d8686c2-3dda-479e-9ce8-c6458e154709" providerId="ADAL" clId="{6FD41C5D-95FF-47BF-B29D-E3F5E41C1685}" dt="2025-03-30T13:22:21.755" v="4813" actId="47"/>
        <pc:sldMkLst>
          <pc:docMk/>
          <pc:sldMk cId="684792924" sldId="2716"/>
        </pc:sldMkLst>
      </pc:sldChg>
      <pc:sldChg chg="addSp delSp modSp add mod">
        <pc:chgData name="KLOCOVÁ Martina" userId="4d8686c2-3dda-479e-9ce8-c6458e154709" providerId="ADAL" clId="{6FD41C5D-95FF-47BF-B29D-E3F5E41C1685}" dt="2025-03-30T13:24:32.903" v="4849" actId="962"/>
        <pc:sldMkLst>
          <pc:docMk/>
          <pc:sldMk cId="768885567" sldId="2716"/>
        </pc:sldMkLst>
      </pc:sldChg>
      <pc:sldChg chg="addSp modSp add mod">
        <pc:chgData name="KLOCOVÁ Martina" userId="4d8686c2-3dda-479e-9ce8-c6458e154709" providerId="ADAL" clId="{6FD41C5D-95FF-47BF-B29D-E3F5E41C1685}" dt="2025-03-30T13:24:49.204" v="4851" actId="27614"/>
        <pc:sldMkLst>
          <pc:docMk/>
          <pc:sldMk cId="922464963" sldId="2717"/>
        </pc:sldMkLst>
      </pc:sldChg>
      <pc:sldChg chg="addSp modSp add mod">
        <pc:chgData name="KLOCOVÁ Martina" userId="4d8686c2-3dda-479e-9ce8-c6458e154709" providerId="ADAL" clId="{6FD41C5D-95FF-47BF-B29D-E3F5E41C1685}" dt="2025-03-30T13:24:55.229" v="4853" actId="27614"/>
        <pc:sldMkLst>
          <pc:docMk/>
          <pc:sldMk cId="26492647" sldId="2718"/>
        </pc:sldMkLst>
      </pc:sldChg>
      <pc:sldChg chg="addSp delSp modSp add mod">
        <pc:chgData name="KLOCOVÁ Martina" userId="4d8686c2-3dda-479e-9ce8-c6458e154709" providerId="ADAL" clId="{6FD41C5D-95FF-47BF-B29D-E3F5E41C1685}" dt="2025-03-30T14:13:17.590" v="4861" actId="27614"/>
        <pc:sldMkLst>
          <pc:docMk/>
          <pc:sldMk cId="3712328274" sldId="2719"/>
        </pc:sldMkLst>
      </pc:sldChg>
      <pc:sldChg chg="addSp modSp add mod">
        <pc:chgData name="KLOCOVÁ Martina" userId="4d8686c2-3dda-479e-9ce8-c6458e154709" providerId="ADAL" clId="{6FD41C5D-95FF-47BF-B29D-E3F5E41C1685}" dt="2025-03-30T14:14:52.318" v="4863" actId="27614"/>
        <pc:sldMkLst>
          <pc:docMk/>
          <pc:sldMk cId="349565600" sldId="2720"/>
        </pc:sldMkLst>
      </pc:sldChg>
      <pc:sldChg chg="addSp modSp add mod">
        <pc:chgData name="KLOCOVÁ Martina" userId="4d8686c2-3dda-479e-9ce8-c6458e154709" providerId="ADAL" clId="{6FD41C5D-95FF-47BF-B29D-E3F5E41C1685}" dt="2025-03-30T14:15:24.755" v="4865" actId="27614"/>
        <pc:sldMkLst>
          <pc:docMk/>
          <pc:sldMk cId="2636150666" sldId="2721"/>
        </pc:sldMkLst>
      </pc:sldChg>
      <pc:sldChg chg="addSp delSp modSp add mod">
        <pc:chgData name="KLOCOVÁ Martina" userId="4d8686c2-3dda-479e-9ce8-c6458e154709" providerId="ADAL" clId="{6FD41C5D-95FF-47BF-B29D-E3F5E41C1685}" dt="2025-03-30T14:16:27.421" v="4869" actId="27614"/>
        <pc:sldMkLst>
          <pc:docMk/>
          <pc:sldMk cId="537974952" sldId="2722"/>
        </pc:sldMkLst>
      </pc:sldChg>
      <pc:sldChg chg="addSp delSp modSp add mod">
        <pc:chgData name="KLOCOVÁ Martina" userId="4d8686c2-3dda-479e-9ce8-c6458e154709" providerId="ADAL" clId="{6FD41C5D-95FF-47BF-B29D-E3F5E41C1685}" dt="2025-03-30T14:17:01.336" v="4873" actId="27614"/>
        <pc:sldMkLst>
          <pc:docMk/>
          <pc:sldMk cId="438524080" sldId="2723"/>
        </pc:sldMkLst>
      </pc:sldChg>
      <pc:sldChg chg="addSp delSp modSp add mod">
        <pc:chgData name="KLOCOVÁ Martina" userId="4d8686c2-3dda-479e-9ce8-c6458e154709" providerId="ADAL" clId="{6FD41C5D-95FF-47BF-B29D-E3F5E41C1685}" dt="2025-03-30T14:17:34.895" v="4878" actId="962"/>
        <pc:sldMkLst>
          <pc:docMk/>
          <pc:sldMk cId="2157577820" sldId="2724"/>
        </pc:sldMkLst>
      </pc:sldChg>
      <pc:sldChg chg="addSp modSp add mod">
        <pc:chgData name="KLOCOVÁ Martina" userId="4d8686c2-3dda-479e-9ce8-c6458e154709" providerId="ADAL" clId="{6FD41C5D-95FF-47BF-B29D-E3F5E41C1685}" dt="2025-03-30T14:17:56.948" v="4881" actId="962"/>
        <pc:sldMkLst>
          <pc:docMk/>
          <pc:sldMk cId="2530177884" sldId="2725"/>
        </pc:sldMkLst>
      </pc:sldChg>
      <pc:sldChg chg="addSp delSp modSp add mod">
        <pc:chgData name="KLOCOVÁ Martina" userId="4d8686c2-3dda-479e-9ce8-c6458e154709" providerId="ADAL" clId="{6FD41C5D-95FF-47BF-B29D-E3F5E41C1685}" dt="2025-03-30T14:20:54.289" v="4887" actId="27614"/>
        <pc:sldMkLst>
          <pc:docMk/>
          <pc:sldMk cId="2681056258" sldId="2726"/>
        </pc:sldMkLst>
      </pc:sldChg>
      <pc:sldChg chg="addSp delSp modSp add mod">
        <pc:chgData name="KLOCOVÁ Martina" userId="4d8686c2-3dda-479e-9ce8-c6458e154709" providerId="ADAL" clId="{6FD41C5D-95FF-47BF-B29D-E3F5E41C1685}" dt="2025-03-30T14:22:22.589" v="4893" actId="27614"/>
        <pc:sldMkLst>
          <pc:docMk/>
          <pc:sldMk cId="416677477" sldId="2727"/>
        </pc:sldMkLst>
      </pc:sldChg>
      <pc:sldChg chg="addSp modSp add mod">
        <pc:chgData name="KLOCOVÁ Martina" userId="4d8686c2-3dda-479e-9ce8-c6458e154709" providerId="ADAL" clId="{6FD41C5D-95FF-47BF-B29D-E3F5E41C1685}" dt="2025-03-30T14:22:38.669" v="4895" actId="27614"/>
        <pc:sldMkLst>
          <pc:docMk/>
          <pc:sldMk cId="2123903513" sldId="2728"/>
        </pc:sldMkLst>
      </pc:sldChg>
      <pc:sldChg chg="addSp modSp add mod">
        <pc:chgData name="KLOCOVÁ Martina" userId="4d8686c2-3dda-479e-9ce8-c6458e154709" providerId="ADAL" clId="{6FD41C5D-95FF-47BF-B29D-E3F5E41C1685}" dt="2025-03-30T14:23:50.170" v="4897" actId="27614"/>
        <pc:sldMkLst>
          <pc:docMk/>
          <pc:sldMk cId="879218388" sldId="2729"/>
        </pc:sldMkLst>
      </pc:sldChg>
      <pc:sldChg chg="addSp modSp add mod">
        <pc:chgData name="KLOCOVÁ Martina" userId="4d8686c2-3dda-479e-9ce8-c6458e154709" providerId="ADAL" clId="{6FD41C5D-95FF-47BF-B29D-E3F5E41C1685}" dt="2025-03-30T14:28:19.556" v="4899" actId="27614"/>
        <pc:sldMkLst>
          <pc:docMk/>
          <pc:sldMk cId="2024610601" sldId="2730"/>
        </pc:sldMkLst>
      </pc:sldChg>
      <pc:sldChg chg="addSp modSp add mod">
        <pc:chgData name="KLOCOVÁ Martina" userId="4d8686c2-3dda-479e-9ce8-c6458e154709" providerId="ADAL" clId="{6FD41C5D-95FF-47BF-B29D-E3F5E41C1685}" dt="2025-03-30T14:28:40.025" v="4902" actId="962"/>
        <pc:sldMkLst>
          <pc:docMk/>
          <pc:sldMk cId="2951745663" sldId="2731"/>
        </pc:sldMkLst>
      </pc:sldChg>
      <pc:sldChg chg="addSp modSp add mod">
        <pc:chgData name="KLOCOVÁ Martina" userId="4d8686c2-3dda-479e-9ce8-c6458e154709" providerId="ADAL" clId="{6FD41C5D-95FF-47BF-B29D-E3F5E41C1685}" dt="2025-03-30T14:29:22.753" v="4904" actId="27614"/>
        <pc:sldMkLst>
          <pc:docMk/>
          <pc:sldMk cId="2625193711" sldId="2732"/>
        </pc:sldMkLst>
      </pc:sldChg>
      <pc:sldChg chg="addSp modSp add mod">
        <pc:chgData name="KLOCOVÁ Martina" userId="4d8686c2-3dda-479e-9ce8-c6458e154709" providerId="ADAL" clId="{6FD41C5D-95FF-47BF-B29D-E3F5E41C1685}" dt="2025-03-30T14:30:05.997" v="4906" actId="27614"/>
        <pc:sldMkLst>
          <pc:docMk/>
          <pc:sldMk cId="537586883" sldId="2733"/>
        </pc:sldMkLst>
      </pc:sldChg>
      <pc:sldChg chg="addSp modSp add mod">
        <pc:chgData name="KLOCOVÁ Martina" userId="4d8686c2-3dda-479e-9ce8-c6458e154709" providerId="ADAL" clId="{6FD41C5D-95FF-47BF-B29D-E3F5E41C1685}" dt="2025-03-30T14:30:33.161" v="4908" actId="27614"/>
        <pc:sldMkLst>
          <pc:docMk/>
          <pc:sldMk cId="738546681" sldId="2734"/>
        </pc:sldMkLst>
      </pc:sldChg>
      <pc:sldChg chg="addSp delSp modSp add mod">
        <pc:chgData name="KLOCOVÁ Martina" userId="4d8686c2-3dda-479e-9ce8-c6458e154709" providerId="ADAL" clId="{6FD41C5D-95FF-47BF-B29D-E3F5E41C1685}" dt="2025-03-30T14:33:38.434" v="4914" actId="27614"/>
        <pc:sldMkLst>
          <pc:docMk/>
          <pc:sldMk cId="1038771980" sldId="2735"/>
        </pc:sldMkLst>
      </pc:sldChg>
      <pc:sldChg chg="addSp delSp modSp add mod">
        <pc:chgData name="KLOCOVÁ Martina" userId="4d8686c2-3dda-479e-9ce8-c6458e154709" providerId="ADAL" clId="{6FD41C5D-95FF-47BF-B29D-E3F5E41C1685}" dt="2025-03-30T14:34:08.917" v="4918" actId="27614"/>
        <pc:sldMkLst>
          <pc:docMk/>
          <pc:sldMk cId="2708480105" sldId="2736"/>
        </pc:sldMkLst>
      </pc:sldChg>
      <pc:sldChg chg="addSp modSp add mod">
        <pc:chgData name="KLOCOVÁ Martina" userId="4d8686c2-3dda-479e-9ce8-c6458e154709" providerId="ADAL" clId="{6FD41C5D-95FF-47BF-B29D-E3F5E41C1685}" dt="2025-03-30T14:34:23.865" v="4920" actId="27614"/>
        <pc:sldMkLst>
          <pc:docMk/>
          <pc:sldMk cId="1268360926" sldId="2737"/>
        </pc:sldMkLst>
      </pc:sldChg>
      <pc:sldChg chg="addSp modSp add mod">
        <pc:chgData name="KLOCOVÁ Martina" userId="4d8686c2-3dda-479e-9ce8-c6458e154709" providerId="ADAL" clId="{6FD41C5D-95FF-47BF-B29D-E3F5E41C1685}" dt="2025-03-30T14:34:33.993" v="4923" actId="962"/>
        <pc:sldMkLst>
          <pc:docMk/>
          <pc:sldMk cId="1112840280" sldId="2738"/>
        </pc:sldMkLst>
      </pc:sldChg>
      <pc:sldChg chg="addSp delSp modSp add mod">
        <pc:chgData name="KLOCOVÁ Martina" userId="4d8686c2-3dda-479e-9ce8-c6458e154709" providerId="ADAL" clId="{6FD41C5D-95FF-47BF-B29D-E3F5E41C1685}" dt="2025-03-30T14:35:51.298" v="4953" actId="27614"/>
        <pc:sldMkLst>
          <pc:docMk/>
          <pc:sldMk cId="333647196" sldId="2739"/>
        </pc:sldMkLst>
      </pc:sldChg>
      <pc:sldChg chg="addSp delSp modSp add mod">
        <pc:chgData name="KLOCOVÁ Martina" userId="4d8686c2-3dda-479e-9ce8-c6458e154709" providerId="ADAL" clId="{6FD41C5D-95FF-47BF-B29D-E3F5E41C1685}" dt="2025-03-30T14:36:19.160" v="4957" actId="27614"/>
        <pc:sldMkLst>
          <pc:docMk/>
          <pc:sldMk cId="674967567" sldId="2740"/>
        </pc:sldMkLst>
      </pc:sldChg>
      <pc:sldChg chg="addSp modSp add mod">
        <pc:chgData name="KLOCOVÁ Martina" userId="4d8686c2-3dda-479e-9ce8-c6458e154709" providerId="ADAL" clId="{6FD41C5D-95FF-47BF-B29D-E3F5E41C1685}" dt="2025-03-30T14:46:29.129" v="4960" actId="962"/>
        <pc:sldMkLst>
          <pc:docMk/>
          <pc:sldMk cId="2741205529" sldId="2741"/>
        </pc:sldMkLst>
      </pc:sldChg>
      <pc:sldChg chg="addSp modSp add mod">
        <pc:chgData name="KLOCOVÁ Martina" userId="4d8686c2-3dda-479e-9ce8-c6458e154709" providerId="ADAL" clId="{6FD41C5D-95FF-47BF-B29D-E3F5E41C1685}" dt="2025-03-30T15:30:19.684" v="4962" actId="27614"/>
        <pc:sldMkLst>
          <pc:docMk/>
          <pc:sldMk cId="1296000130" sldId="2742"/>
        </pc:sldMkLst>
      </pc:sldChg>
      <pc:sldChg chg="addSp modSp add mod">
        <pc:chgData name="KLOCOVÁ Martina" userId="4d8686c2-3dda-479e-9ce8-c6458e154709" providerId="ADAL" clId="{6FD41C5D-95FF-47BF-B29D-E3F5E41C1685}" dt="2025-03-30T15:30:51.292" v="4965" actId="962"/>
        <pc:sldMkLst>
          <pc:docMk/>
          <pc:sldMk cId="234842423" sldId="2743"/>
        </pc:sldMkLst>
      </pc:sldChg>
      <pc:sldChg chg="addSp delSp modSp add mod">
        <pc:chgData name="KLOCOVÁ Martina" userId="4d8686c2-3dda-479e-9ce8-c6458e154709" providerId="ADAL" clId="{6FD41C5D-95FF-47BF-B29D-E3F5E41C1685}" dt="2025-03-30T15:48:24.691" v="4975" actId="27614"/>
        <pc:sldMkLst>
          <pc:docMk/>
          <pc:sldMk cId="2641908785" sldId="2744"/>
        </pc:sldMkLst>
      </pc:sldChg>
      <pc:sldChg chg="addSp modSp add mod">
        <pc:chgData name="KLOCOVÁ Martina" userId="4d8686c2-3dda-479e-9ce8-c6458e154709" providerId="ADAL" clId="{6FD41C5D-95FF-47BF-B29D-E3F5E41C1685}" dt="2025-03-30T15:48:33.616" v="4977" actId="27614"/>
        <pc:sldMkLst>
          <pc:docMk/>
          <pc:sldMk cId="4133431155" sldId="2745"/>
        </pc:sldMkLst>
      </pc:sldChg>
      <pc:sldChg chg="addSp modSp add mod">
        <pc:chgData name="KLOCOVÁ Martina" userId="4d8686c2-3dda-479e-9ce8-c6458e154709" providerId="ADAL" clId="{6FD41C5D-95FF-47BF-B29D-E3F5E41C1685}" dt="2025-03-30T15:48:44.783" v="4980" actId="962"/>
        <pc:sldMkLst>
          <pc:docMk/>
          <pc:sldMk cId="3323652641" sldId="2746"/>
        </pc:sldMkLst>
      </pc:sldChg>
      <pc:sldChg chg="addSp delSp modSp add mod">
        <pc:chgData name="KLOCOVÁ Martina" userId="4d8686c2-3dda-479e-9ce8-c6458e154709" providerId="ADAL" clId="{6FD41C5D-95FF-47BF-B29D-E3F5E41C1685}" dt="2025-03-30T15:54:52.265" v="4990" actId="27614"/>
        <pc:sldMkLst>
          <pc:docMk/>
          <pc:sldMk cId="3053957773" sldId="2747"/>
        </pc:sldMkLst>
      </pc:sldChg>
      <pc:sldChg chg="addSp modSp add mod">
        <pc:chgData name="KLOCOVÁ Martina" userId="4d8686c2-3dda-479e-9ce8-c6458e154709" providerId="ADAL" clId="{6FD41C5D-95FF-47BF-B29D-E3F5E41C1685}" dt="2025-03-30T15:55:17.244" v="4992" actId="27614"/>
        <pc:sldMkLst>
          <pc:docMk/>
          <pc:sldMk cId="1764298614" sldId="2748"/>
        </pc:sldMkLst>
      </pc:sldChg>
      <pc:sldChg chg="addSp modSp add mod">
        <pc:chgData name="KLOCOVÁ Martina" userId="4d8686c2-3dda-479e-9ce8-c6458e154709" providerId="ADAL" clId="{6FD41C5D-95FF-47BF-B29D-E3F5E41C1685}" dt="2025-03-30T15:56:46.357" v="5004" actId="962"/>
        <pc:sldMkLst>
          <pc:docMk/>
          <pc:sldMk cId="1060398616" sldId="2749"/>
        </pc:sldMkLst>
      </pc:sldChg>
      <pc:sldChg chg="addSp delSp modSp add mod">
        <pc:chgData name="KLOCOVÁ Martina" userId="4d8686c2-3dda-479e-9ce8-c6458e154709" providerId="ADAL" clId="{6FD41C5D-95FF-47BF-B29D-E3F5E41C1685}" dt="2025-03-30T16:07:34.417" v="5039" actId="27614"/>
        <pc:sldMkLst>
          <pc:docMk/>
          <pc:sldMk cId="2200770235" sldId="2750"/>
        </pc:sldMkLst>
      </pc:sldChg>
      <pc:sldChg chg="addSp delSp modSp add mod">
        <pc:chgData name="KLOCOVÁ Martina" userId="4d8686c2-3dda-479e-9ce8-c6458e154709" providerId="ADAL" clId="{6FD41C5D-95FF-47BF-B29D-E3F5E41C1685}" dt="2025-03-30T16:16:46.647" v="5044" actId="962"/>
        <pc:sldMkLst>
          <pc:docMk/>
          <pc:sldMk cId="2455689252" sldId="2751"/>
        </pc:sldMkLst>
      </pc:sldChg>
      <pc:sldChg chg="addSp delSp modSp add mod">
        <pc:chgData name="KLOCOVÁ Martina" userId="4d8686c2-3dda-479e-9ce8-c6458e154709" providerId="ADAL" clId="{6FD41C5D-95FF-47BF-B29D-E3F5E41C1685}" dt="2025-03-30T16:17:21.978" v="5050" actId="27614"/>
        <pc:sldMkLst>
          <pc:docMk/>
          <pc:sldMk cId="1188738269" sldId="2752"/>
        </pc:sldMkLst>
      </pc:sldChg>
      <pc:sldChg chg="addSp delSp modSp add mod">
        <pc:chgData name="KLOCOVÁ Martina" userId="4d8686c2-3dda-479e-9ce8-c6458e154709" providerId="ADAL" clId="{6FD41C5D-95FF-47BF-B29D-E3F5E41C1685}" dt="2025-03-30T16:19:00.573" v="5058" actId="27614"/>
        <pc:sldMkLst>
          <pc:docMk/>
          <pc:sldMk cId="1472560993" sldId="2753"/>
        </pc:sldMkLst>
      </pc:sldChg>
      <pc:sldChg chg="addSp modSp add mod">
        <pc:chgData name="KLOCOVÁ Martina" userId="4d8686c2-3dda-479e-9ce8-c6458e154709" providerId="ADAL" clId="{6FD41C5D-95FF-47BF-B29D-E3F5E41C1685}" dt="2025-03-30T16:20:00.214" v="5060" actId="27614"/>
        <pc:sldMkLst>
          <pc:docMk/>
          <pc:sldMk cId="2325226015" sldId="2754"/>
        </pc:sldMkLst>
      </pc:sldChg>
      <pc:sldChg chg="addSp delSp modSp add mod">
        <pc:chgData name="KLOCOVÁ Martina" userId="4d8686c2-3dda-479e-9ce8-c6458e154709" providerId="ADAL" clId="{6FD41C5D-95FF-47BF-B29D-E3F5E41C1685}" dt="2025-03-30T16:22:29.452" v="5066" actId="27614"/>
        <pc:sldMkLst>
          <pc:docMk/>
          <pc:sldMk cId="4059377432" sldId="2755"/>
        </pc:sldMkLst>
      </pc:sldChg>
      <pc:sldChg chg="addSp modSp add mod">
        <pc:chgData name="KLOCOVÁ Martina" userId="4d8686c2-3dda-479e-9ce8-c6458e154709" providerId="ADAL" clId="{6FD41C5D-95FF-47BF-B29D-E3F5E41C1685}" dt="2025-03-30T16:23:03.485" v="5068" actId="27614"/>
        <pc:sldMkLst>
          <pc:docMk/>
          <pc:sldMk cId="1946395217" sldId="2756"/>
        </pc:sldMkLst>
      </pc:sldChg>
      <pc:sldChg chg="addSp modSp add mod">
        <pc:chgData name="KLOCOVÁ Martina" userId="4d8686c2-3dda-479e-9ce8-c6458e154709" providerId="ADAL" clId="{6FD41C5D-95FF-47BF-B29D-E3F5E41C1685}" dt="2025-03-30T16:23:23.800" v="5070" actId="27614"/>
        <pc:sldMkLst>
          <pc:docMk/>
          <pc:sldMk cId="2726680237" sldId="2757"/>
        </pc:sldMkLst>
      </pc:sldChg>
      <pc:sldChg chg="addSp delSp modSp add mod">
        <pc:chgData name="KLOCOVÁ Martina" userId="4d8686c2-3dda-479e-9ce8-c6458e154709" providerId="ADAL" clId="{6FD41C5D-95FF-47BF-B29D-E3F5E41C1685}" dt="2025-03-30T16:25:54.863" v="5074" actId="27614"/>
        <pc:sldMkLst>
          <pc:docMk/>
          <pc:sldMk cId="1097633796" sldId="2758"/>
        </pc:sldMkLst>
      </pc:sldChg>
      <pc:sldChg chg="addSp modSp add mod">
        <pc:chgData name="KLOCOVÁ Martina" userId="4d8686c2-3dda-479e-9ce8-c6458e154709" providerId="ADAL" clId="{6FD41C5D-95FF-47BF-B29D-E3F5E41C1685}" dt="2025-03-30T16:26:33.553" v="5076" actId="27614"/>
        <pc:sldMkLst>
          <pc:docMk/>
          <pc:sldMk cId="951248493" sldId="2759"/>
        </pc:sldMkLst>
      </pc:sldChg>
      <pc:sldChg chg="addSp delSp modSp add mod">
        <pc:chgData name="KLOCOVÁ Martina" userId="4d8686c2-3dda-479e-9ce8-c6458e154709" providerId="ADAL" clId="{6FD41C5D-95FF-47BF-B29D-E3F5E41C1685}" dt="2025-03-30T16:37:45.304" v="5089" actId="962"/>
        <pc:sldMkLst>
          <pc:docMk/>
          <pc:sldMk cId="411177394" sldId="2760"/>
        </pc:sldMkLst>
      </pc:sldChg>
      <pc:sldChg chg="addSp modSp add mod">
        <pc:chgData name="KLOCOVÁ Martina" userId="4d8686c2-3dda-479e-9ce8-c6458e154709" providerId="ADAL" clId="{6FD41C5D-95FF-47BF-B29D-E3F5E41C1685}" dt="2025-03-30T16:37:51.515" v="5091" actId="27614"/>
        <pc:sldMkLst>
          <pc:docMk/>
          <pc:sldMk cId="1404633215" sldId="2761"/>
        </pc:sldMkLst>
      </pc:sldChg>
      <pc:sldChg chg="addSp delSp modSp add mod">
        <pc:chgData name="KLOCOVÁ Martina" userId="4d8686c2-3dda-479e-9ce8-c6458e154709" providerId="ADAL" clId="{6FD41C5D-95FF-47BF-B29D-E3F5E41C1685}" dt="2025-03-30T16:43:42.237" v="5111" actId="27614"/>
        <pc:sldMkLst>
          <pc:docMk/>
          <pc:sldMk cId="4122211207" sldId="2762"/>
        </pc:sldMkLst>
      </pc:sldChg>
      <pc:sldChg chg="addSp delSp modSp add mod">
        <pc:chgData name="KLOCOVÁ Martina" userId="4d8686c2-3dda-479e-9ce8-c6458e154709" providerId="ADAL" clId="{6FD41C5D-95FF-47BF-B29D-E3F5E41C1685}" dt="2025-03-30T16:42:50.404" v="5104" actId="27614"/>
        <pc:sldMkLst>
          <pc:docMk/>
          <pc:sldMk cId="2432541882" sldId="2763"/>
        </pc:sldMkLst>
      </pc:sldChg>
      <pc:sldChg chg="addSp delSp modSp add mod">
        <pc:chgData name="KLOCOVÁ Martina" userId="4d8686c2-3dda-479e-9ce8-c6458e154709" providerId="ADAL" clId="{6FD41C5D-95FF-47BF-B29D-E3F5E41C1685}" dt="2025-03-30T16:49:03.679" v="5120" actId="27614"/>
        <pc:sldMkLst>
          <pc:docMk/>
          <pc:sldMk cId="3130272410" sldId="2764"/>
        </pc:sldMkLst>
      </pc:sldChg>
      <pc:sldChg chg="addSp modSp add mod">
        <pc:chgData name="KLOCOVÁ Martina" userId="4d8686c2-3dda-479e-9ce8-c6458e154709" providerId="ADAL" clId="{6FD41C5D-95FF-47BF-B29D-E3F5E41C1685}" dt="2025-03-30T16:49:38.789" v="5123" actId="962"/>
        <pc:sldMkLst>
          <pc:docMk/>
          <pc:sldMk cId="2761457778" sldId="2765"/>
        </pc:sldMkLst>
      </pc:sldChg>
      <pc:sldChg chg="addSp modSp add mod">
        <pc:chgData name="KLOCOVÁ Martina" userId="4d8686c2-3dda-479e-9ce8-c6458e154709" providerId="ADAL" clId="{6FD41C5D-95FF-47BF-B29D-E3F5E41C1685}" dt="2025-03-30T16:49:56.443" v="5125" actId="27614"/>
        <pc:sldMkLst>
          <pc:docMk/>
          <pc:sldMk cId="2123810066" sldId="2766"/>
        </pc:sldMkLst>
      </pc:sldChg>
      <pc:sldChg chg="addSp delSp modSp add mod">
        <pc:chgData name="KLOCOVÁ Martina" userId="4d8686c2-3dda-479e-9ce8-c6458e154709" providerId="ADAL" clId="{6FD41C5D-95FF-47BF-B29D-E3F5E41C1685}" dt="2025-03-30T16:50:36.135" v="5131" actId="27614"/>
        <pc:sldMkLst>
          <pc:docMk/>
          <pc:sldMk cId="3429101462" sldId="2767"/>
        </pc:sldMkLst>
      </pc:sldChg>
      <pc:sldChg chg="addSp modSp add mod">
        <pc:chgData name="KLOCOVÁ Martina" userId="4d8686c2-3dda-479e-9ce8-c6458e154709" providerId="ADAL" clId="{6FD41C5D-95FF-47BF-B29D-E3F5E41C1685}" dt="2025-03-30T16:50:40.029" v="5134" actId="962"/>
        <pc:sldMkLst>
          <pc:docMk/>
          <pc:sldMk cId="1391062661" sldId="2768"/>
        </pc:sldMkLst>
      </pc:sldChg>
      <pc:sldChg chg="addSp delSp modSp add mod">
        <pc:chgData name="KLOCOVÁ Martina" userId="4d8686c2-3dda-479e-9ce8-c6458e154709" providerId="ADAL" clId="{6FD41C5D-95FF-47BF-B29D-E3F5E41C1685}" dt="2025-03-30T16:51:13.122" v="5141" actId="962"/>
        <pc:sldMkLst>
          <pc:docMk/>
          <pc:sldMk cId="2489855355" sldId="2769"/>
        </pc:sldMkLst>
      </pc:sldChg>
      <pc:sldChg chg="addSp modSp add mod">
        <pc:chgData name="KLOCOVÁ Martina" userId="4d8686c2-3dda-479e-9ce8-c6458e154709" providerId="ADAL" clId="{6FD41C5D-95FF-47BF-B29D-E3F5E41C1685}" dt="2025-03-30T16:51:17.690" v="5144" actId="962"/>
        <pc:sldMkLst>
          <pc:docMk/>
          <pc:sldMk cId="2151219492" sldId="2770"/>
        </pc:sldMkLst>
      </pc:sldChg>
      <pc:sldChg chg="addSp modSp add mod">
        <pc:chgData name="KLOCOVÁ Martina" userId="4d8686c2-3dda-479e-9ce8-c6458e154709" providerId="ADAL" clId="{6FD41C5D-95FF-47BF-B29D-E3F5E41C1685}" dt="2025-03-30T16:51:23.245" v="5147" actId="962"/>
        <pc:sldMkLst>
          <pc:docMk/>
          <pc:sldMk cId="3333134130" sldId="2771"/>
        </pc:sldMkLst>
      </pc:sldChg>
      <pc:sldChg chg="addSp delSp modSp add mod">
        <pc:chgData name="KLOCOVÁ Martina" userId="4d8686c2-3dda-479e-9ce8-c6458e154709" providerId="ADAL" clId="{6FD41C5D-95FF-47BF-B29D-E3F5E41C1685}" dt="2025-03-30T16:52:06.802" v="5158" actId="962"/>
        <pc:sldMkLst>
          <pc:docMk/>
          <pc:sldMk cId="1684018889" sldId="2772"/>
        </pc:sldMkLst>
      </pc:sldChg>
      <pc:sldChg chg="addSp delSp modSp add mod">
        <pc:chgData name="KLOCOVÁ Martina" userId="4d8686c2-3dda-479e-9ce8-c6458e154709" providerId="ADAL" clId="{6FD41C5D-95FF-47BF-B29D-E3F5E41C1685}" dt="2025-03-30T16:52:51.374" v="5165" actId="962"/>
        <pc:sldMkLst>
          <pc:docMk/>
          <pc:sldMk cId="4291967058" sldId="2773"/>
        </pc:sldMkLst>
      </pc:sldChg>
      <pc:sldChg chg="addSp delSp modSp add mod">
        <pc:chgData name="KLOCOVÁ Martina" userId="4d8686c2-3dda-479e-9ce8-c6458e154709" providerId="ADAL" clId="{6FD41C5D-95FF-47BF-B29D-E3F5E41C1685}" dt="2025-03-30T16:53:25.314" v="5170" actId="962"/>
        <pc:sldMkLst>
          <pc:docMk/>
          <pc:sldMk cId="3196998764" sldId="2774"/>
        </pc:sldMkLst>
      </pc:sldChg>
      <pc:sldChg chg="addSp modSp add mod">
        <pc:chgData name="KLOCOVÁ Martina" userId="4d8686c2-3dda-479e-9ce8-c6458e154709" providerId="ADAL" clId="{6FD41C5D-95FF-47BF-B29D-E3F5E41C1685}" dt="2025-03-30T16:53:30.018" v="5173" actId="962"/>
        <pc:sldMkLst>
          <pc:docMk/>
          <pc:sldMk cId="3080846218" sldId="2775"/>
        </pc:sldMkLst>
      </pc:sldChg>
      <pc:sldChg chg="addSp delSp modSp add mod">
        <pc:chgData name="KLOCOVÁ Martina" userId="4d8686c2-3dda-479e-9ce8-c6458e154709" providerId="ADAL" clId="{6FD41C5D-95FF-47BF-B29D-E3F5E41C1685}" dt="2025-03-30T16:59:22.562" v="5178" actId="962"/>
        <pc:sldMkLst>
          <pc:docMk/>
          <pc:sldMk cId="2427502259" sldId="2776"/>
        </pc:sldMkLst>
      </pc:sldChg>
      <pc:sldChg chg="addSp delSp modSp add mod">
        <pc:chgData name="KLOCOVÁ Martina" userId="4d8686c2-3dda-479e-9ce8-c6458e154709" providerId="ADAL" clId="{6FD41C5D-95FF-47BF-B29D-E3F5E41C1685}" dt="2025-03-30T16:59:59.200" v="5184" actId="27614"/>
        <pc:sldMkLst>
          <pc:docMk/>
          <pc:sldMk cId="149642417" sldId="2777"/>
        </pc:sldMkLst>
      </pc:sldChg>
      <pc:sldChg chg="addSp modSp add mod">
        <pc:chgData name="KLOCOVÁ Martina" userId="4d8686c2-3dda-479e-9ce8-c6458e154709" providerId="ADAL" clId="{6FD41C5D-95FF-47BF-B29D-E3F5E41C1685}" dt="2025-03-30T17:00:12.743" v="5186" actId="27614"/>
        <pc:sldMkLst>
          <pc:docMk/>
          <pc:sldMk cId="3168415333" sldId="2778"/>
        </pc:sldMkLst>
      </pc:sldChg>
      <pc:sldChg chg="addSp modSp add mod">
        <pc:chgData name="KLOCOVÁ Martina" userId="4d8686c2-3dda-479e-9ce8-c6458e154709" providerId="ADAL" clId="{6FD41C5D-95FF-47BF-B29D-E3F5E41C1685}" dt="2025-03-30T17:00:18.045" v="5189" actId="962"/>
        <pc:sldMkLst>
          <pc:docMk/>
          <pc:sldMk cId="1055033707" sldId="2779"/>
        </pc:sldMkLst>
      </pc:sldChg>
      <pc:sldChg chg="addSp modSp add mod">
        <pc:chgData name="KLOCOVÁ Martina" userId="4d8686c2-3dda-479e-9ce8-c6458e154709" providerId="ADAL" clId="{6FD41C5D-95FF-47BF-B29D-E3F5E41C1685}" dt="2025-03-30T17:00:22.834" v="5192" actId="962"/>
        <pc:sldMkLst>
          <pc:docMk/>
          <pc:sldMk cId="991919349" sldId="2780"/>
        </pc:sldMkLst>
      </pc:sldChg>
      <pc:sldChg chg="addSp delSp modSp add mod">
        <pc:chgData name="KLOCOVÁ Martina" userId="4d8686c2-3dda-479e-9ce8-c6458e154709" providerId="ADAL" clId="{6FD41C5D-95FF-47BF-B29D-E3F5E41C1685}" dt="2025-03-30T17:08:03.403" v="5200" actId="27614"/>
        <pc:sldMkLst>
          <pc:docMk/>
          <pc:sldMk cId="1928400543" sldId="2781"/>
        </pc:sldMkLst>
      </pc:sldChg>
      <pc:sldChg chg="addSp delSp modSp add mod">
        <pc:chgData name="KLOCOVÁ Martina" userId="4d8686c2-3dda-479e-9ce8-c6458e154709" providerId="ADAL" clId="{6FD41C5D-95FF-47BF-B29D-E3F5E41C1685}" dt="2025-03-30T17:08:37.998" v="5207" actId="962"/>
        <pc:sldMkLst>
          <pc:docMk/>
          <pc:sldMk cId="804850788" sldId="2782"/>
        </pc:sldMkLst>
      </pc:sldChg>
      <pc:sldChg chg="addSp modSp add mod">
        <pc:chgData name="KLOCOVÁ Martina" userId="4d8686c2-3dda-479e-9ce8-c6458e154709" providerId="ADAL" clId="{6FD41C5D-95FF-47BF-B29D-E3F5E41C1685}" dt="2025-03-30T17:08:45.886" v="5209" actId="27614"/>
        <pc:sldMkLst>
          <pc:docMk/>
          <pc:sldMk cId="1728440360" sldId="2783"/>
        </pc:sldMkLst>
      </pc:sldChg>
      <pc:sldChg chg="addSp delSp modSp add mod">
        <pc:chgData name="KLOCOVÁ Martina" userId="4d8686c2-3dda-479e-9ce8-c6458e154709" providerId="ADAL" clId="{6FD41C5D-95FF-47BF-B29D-E3F5E41C1685}" dt="2025-03-30T17:09:29.513" v="5216" actId="962"/>
        <pc:sldMkLst>
          <pc:docMk/>
          <pc:sldMk cId="4154648035" sldId="2784"/>
        </pc:sldMkLst>
      </pc:sldChg>
      <pc:sldChg chg="addSp delSp modSp add mod">
        <pc:chgData name="KLOCOVÁ Martina" userId="4d8686c2-3dda-479e-9ce8-c6458e154709" providerId="ADAL" clId="{6FD41C5D-95FF-47BF-B29D-E3F5E41C1685}" dt="2025-03-30T17:10:02.598" v="5223" actId="962"/>
        <pc:sldMkLst>
          <pc:docMk/>
          <pc:sldMk cId="1612008842" sldId="2785"/>
        </pc:sldMkLst>
      </pc:sldChg>
      <pc:sldChg chg="addSp modSp add mod">
        <pc:chgData name="KLOCOVÁ Martina" userId="4d8686c2-3dda-479e-9ce8-c6458e154709" providerId="ADAL" clId="{6FD41C5D-95FF-47BF-B29D-E3F5E41C1685}" dt="2025-03-30T17:15:29.902" v="5225" actId="27614"/>
        <pc:sldMkLst>
          <pc:docMk/>
          <pc:sldMk cId="1661827290" sldId="2786"/>
        </pc:sldMkLst>
      </pc:sldChg>
      <pc:sldChg chg="addSp modSp add mod">
        <pc:chgData name="KLOCOVÁ Martina" userId="4d8686c2-3dda-479e-9ce8-c6458e154709" providerId="ADAL" clId="{6FD41C5D-95FF-47BF-B29D-E3F5E41C1685}" dt="2025-03-30T17:15:53.472" v="5234" actId="27614"/>
        <pc:sldMkLst>
          <pc:docMk/>
          <pc:sldMk cId="563042554" sldId="2787"/>
        </pc:sldMkLst>
      </pc:sldChg>
      <pc:sldChg chg="modSp add mod">
        <pc:chgData name="KLOCOVÁ Martina" userId="4d8686c2-3dda-479e-9ce8-c6458e154709" providerId="ADAL" clId="{6FD41C5D-95FF-47BF-B29D-E3F5E41C1685}" dt="2025-03-30T14:35:12.799" v="4947" actId="20577"/>
        <pc:sldMkLst>
          <pc:docMk/>
          <pc:sldMk cId="792887414" sldId="2788"/>
        </pc:sldMkLst>
      </pc:sldChg>
      <pc:sldChg chg="modSp add mod">
        <pc:chgData name="KLOCOVÁ Martina" userId="4d8686c2-3dda-479e-9ce8-c6458e154709" providerId="ADAL" clId="{6FD41C5D-95FF-47BF-B29D-E3F5E41C1685}" dt="2025-03-30T15:48:55.989" v="4982" actId="6549"/>
        <pc:sldMkLst>
          <pc:docMk/>
          <pc:sldMk cId="3228224911" sldId="2789"/>
        </pc:sldMkLst>
      </pc:sldChg>
      <pc:sldChg chg="addSp delSp modSp add mod">
        <pc:chgData name="KLOCOVÁ Martina" userId="4d8686c2-3dda-479e-9ce8-c6458e154709" providerId="ADAL" clId="{6FD41C5D-95FF-47BF-B29D-E3F5E41C1685}" dt="2025-03-30T15:56:38.050" v="5001" actId="962"/>
        <pc:sldMkLst>
          <pc:docMk/>
          <pc:sldMk cId="3233573397" sldId="2790"/>
        </pc:sldMkLst>
      </pc:sldChg>
      <pc:sldChg chg="add">
        <pc:chgData name="KLOCOVÁ Martina" userId="4d8686c2-3dda-479e-9ce8-c6458e154709" providerId="ADAL" clId="{6FD41C5D-95FF-47BF-B29D-E3F5E41C1685}" dt="2025-03-30T15:55:58.225" v="4994"/>
        <pc:sldMkLst>
          <pc:docMk/>
          <pc:sldMk cId="1592879838" sldId="2791"/>
        </pc:sldMkLst>
      </pc:sldChg>
      <pc:sldChg chg="modSp add mod">
        <pc:chgData name="KLOCOVÁ Martina" userId="4d8686c2-3dda-479e-9ce8-c6458e154709" providerId="ADAL" clId="{6FD41C5D-95FF-47BF-B29D-E3F5E41C1685}" dt="2025-03-30T15:57:14.790" v="5036" actId="20577"/>
        <pc:sldMkLst>
          <pc:docMk/>
          <pc:sldMk cId="533200972" sldId="2792"/>
        </pc:sldMkLst>
      </pc:sldChg>
      <pc:sldChg chg="addSp delSp modSp add mod">
        <pc:chgData name="KLOCOVÁ Martina" userId="4d8686c2-3dda-479e-9ce8-c6458e154709" providerId="ADAL" clId="{6FD41C5D-95FF-47BF-B29D-E3F5E41C1685}" dt="2025-03-30T17:22:49.465" v="5241" actId="962"/>
        <pc:sldMkLst>
          <pc:docMk/>
          <pc:sldMk cId="2185887925" sldId="2793"/>
        </pc:sldMkLst>
      </pc:sldChg>
      <pc:sldChg chg="addSp modSp add mod">
        <pc:chgData name="KLOCOVÁ Martina" userId="4d8686c2-3dda-479e-9ce8-c6458e154709" providerId="ADAL" clId="{6FD41C5D-95FF-47BF-B29D-E3F5E41C1685}" dt="2025-03-30T17:23:29.847" v="5243" actId="27614"/>
        <pc:sldMkLst>
          <pc:docMk/>
          <pc:sldMk cId="1083584798" sldId="2794"/>
        </pc:sldMkLst>
      </pc:sldChg>
      <pc:sldChg chg="addSp delSp modSp add mod">
        <pc:chgData name="KLOCOVÁ Martina" userId="4d8686c2-3dda-479e-9ce8-c6458e154709" providerId="ADAL" clId="{6FD41C5D-95FF-47BF-B29D-E3F5E41C1685}" dt="2025-03-30T17:24:07.452" v="5247" actId="27614"/>
        <pc:sldMkLst>
          <pc:docMk/>
          <pc:sldMk cId="966896151" sldId="2795"/>
        </pc:sldMkLst>
      </pc:sldChg>
      <pc:sldChg chg="addSp modSp add mod">
        <pc:chgData name="KLOCOVÁ Martina" userId="4d8686c2-3dda-479e-9ce8-c6458e154709" providerId="ADAL" clId="{6FD41C5D-95FF-47BF-B29D-E3F5E41C1685}" dt="2025-03-30T17:24:11.515" v="5249" actId="27614"/>
        <pc:sldMkLst>
          <pc:docMk/>
          <pc:sldMk cId="520436078" sldId="2796"/>
        </pc:sldMkLst>
      </pc:sldChg>
      <pc:sldChg chg="addSp modSp add mod">
        <pc:chgData name="KLOCOVÁ Martina" userId="4d8686c2-3dda-479e-9ce8-c6458e154709" providerId="ADAL" clId="{6FD41C5D-95FF-47BF-B29D-E3F5E41C1685}" dt="2025-03-30T17:24:15.935" v="5251" actId="27614"/>
        <pc:sldMkLst>
          <pc:docMk/>
          <pc:sldMk cId="2975851692" sldId="2797"/>
        </pc:sldMkLst>
      </pc:sldChg>
      <pc:sldChg chg="addSp modSp add mod">
        <pc:chgData name="KLOCOVÁ Martina" userId="4d8686c2-3dda-479e-9ce8-c6458e154709" providerId="ADAL" clId="{6FD41C5D-95FF-47BF-B29D-E3F5E41C1685}" dt="2025-03-30T17:24:33.408" v="5254" actId="962"/>
        <pc:sldMkLst>
          <pc:docMk/>
          <pc:sldMk cId="3399173392" sldId="2798"/>
        </pc:sldMkLst>
      </pc:sldChg>
      <pc:sldChg chg="addSp modSp add mod">
        <pc:chgData name="KLOCOVÁ Martina" userId="4d8686c2-3dda-479e-9ce8-c6458e154709" providerId="ADAL" clId="{6FD41C5D-95FF-47BF-B29D-E3F5E41C1685}" dt="2025-03-30T17:24:40.882" v="5257" actId="962"/>
        <pc:sldMkLst>
          <pc:docMk/>
          <pc:sldMk cId="497212453" sldId="2799"/>
        </pc:sldMkLst>
      </pc:sldChg>
      <pc:sldChg chg="addSp delSp modSp add mod">
        <pc:chgData name="KLOCOVÁ Martina" userId="4d8686c2-3dda-479e-9ce8-c6458e154709" providerId="ADAL" clId="{6FD41C5D-95FF-47BF-B29D-E3F5E41C1685}" dt="2025-03-30T17:27:37.892" v="5283" actId="962"/>
        <pc:sldMkLst>
          <pc:docMk/>
          <pc:sldMk cId="2363591153" sldId="2800"/>
        </pc:sldMkLst>
      </pc:sldChg>
      <pc:sldChg chg="addSp delSp modSp add del mod">
        <pc:chgData name="KLOCOVÁ Martina" userId="4d8686c2-3dda-479e-9ce8-c6458e154709" providerId="ADAL" clId="{6FD41C5D-95FF-47BF-B29D-E3F5E41C1685}" dt="2025-03-30T17:33:45.696" v="5292" actId="47"/>
        <pc:sldMkLst>
          <pc:docMk/>
          <pc:sldMk cId="1685225703" sldId="2801"/>
        </pc:sldMkLst>
      </pc:sldChg>
      <pc:sldChg chg="addSp modSp add mod">
        <pc:chgData name="KLOCOVÁ Martina" userId="4d8686c2-3dda-479e-9ce8-c6458e154709" providerId="ADAL" clId="{6FD41C5D-95FF-47BF-B29D-E3F5E41C1685}" dt="2025-03-30T17:34:11.061" v="5294" actId="27614"/>
        <pc:sldMkLst>
          <pc:docMk/>
          <pc:sldMk cId="3155839819" sldId="2802"/>
        </pc:sldMkLst>
      </pc:sldChg>
      <pc:sldChg chg="addSp delSp modSp add mod">
        <pc:chgData name="KLOCOVÁ Martina" userId="4d8686c2-3dda-479e-9ce8-c6458e154709" providerId="ADAL" clId="{6FD41C5D-95FF-47BF-B29D-E3F5E41C1685}" dt="2025-03-30T17:34:42.102" v="5300" actId="27614"/>
        <pc:sldMkLst>
          <pc:docMk/>
          <pc:sldMk cId="2944405467" sldId="2803"/>
        </pc:sldMkLst>
      </pc:sldChg>
      <pc:sldChg chg="addSp delSp modSp add mod">
        <pc:chgData name="KLOCOVÁ Martina" userId="4d8686c2-3dda-479e-9ce8-c6458e154709" providerId="ADAL" clId="{6FD41C5D-95FF-47BF-B29D-E3F5E41C1685}" dt="2025-03-30T17:35:21.908" v="5304" actId="27614"/>
        <pc:sldMkLst>
          <pc:docMk/>
          <pc:sldMk cId="1508058015" sldId="2804"/>
        </pc:sldMkLst>
      </pc:sldChg>
      <pc:sldChg chg="addSp delSp modSp add mod">
        <pc:chgData name="KLOCOVÁ Martina" userId="4d8686c2-3dda-479e-9ce8-c6458e154709" providerId="ADAL" clId="{6FD41C5D-95FF-47BF-B29D-E3F5E41C1685}" dt="2025-03-30T17:42:19.429" v="5308" actId="27614"/>
        <pc:sldMkLst>
          <pc:docMk/>
          <pc:sldMk cId="1790291129" sldId="2805"/>
        </pc:sldMkLst>
      </pc:sldChg>
      <pc:sldChg chg="addSp modSp add mod">
        <pc:chgData name="KLOCOVÁ Martina" userId="4d8686c2-3dda-479e-9ce8-c6458e154709" providerId="ADAL" clId="{6FD41C5D-95FF-47BF-B29D-E3F5E41C1685}" dt="2025-03-30T17:42:22.788" v="5310" actId="27614"/>
        <pc:sldMkLst>
          <pc:docMk/>
          <pc:sldMk cId="3439118573" sldId="2806"/>
        </pc:sldMkLst>
      </pc:sldChg>
      <pc:sldChg chg="addSp delSp modSp add mod">
        <pc:chgData name="KLOCOVÁ Martina" userId="4d8686c2-3dda-479e-9ce8-c6458e154709" providerId="ADAL" clId="{6FD41C5D-95FF-47BF-B29D-E3F5E41C1685}" dt="2025-03-30T17:42:58.631" v="5316" actId="27614"/>
        <pc:sldMkLst>
          <pc:docMk/>
          <pc:sldMk cId="1592126873" sldId="2807"/>
        </pc:sldMkLst>
      </pc:sldChg>
      <pc:sldChg chg="addSp delSp modSp add mod">
        <pc:chgData name="KLOCOVÁ Martina" userId="4d8686c2-3dda-479e-9ce8-c6458e154709" providerId="ADAL" clId="{6FD41C5D-95FF-47BF-B29D-E3F5E41C1685}" dt="2025-03-30T17:44:42.330" v="5331" actId="27614"/>
        <pc:sldMkLst>
          <pc:docMk/>
          <pc:sldMk cId="3470476008" sldId="2808"/>
        </pc:sldMkLst>
      </pc:sldChg>
      <pc:sldChg chg="addSp modSp add mod">
        <pc:chgData name="KLOCOVÁ Martina" userId="4d8686c2-3dda-479e-9ce8-c6458e154709" providerId="ADAL" clId="{6FD41C5D-95FF-47BF-B29D-E3F5E41C1685}" dt="2025-03-30T17:45:04.760" v="5333" actId="27614"/>
        <pc:sldMkLst>
          <pc:docMk/>
          <pc:sldMk cId="4234281144" sldId="2809"/>
        </pc:sldMkLst>
      </pc:sldChg>
      <pc:sldChg chg="modSp add mod">
        <pc:chgData name="KLOCOVÁ Martina" userId="4d8686c2-3dda-479e-9ce8-c6458e154709" providerId="ADAL" clId="{6FD41C5D-95FF-47BF-B29D-E3F5E41C1685}" dt="2025-03-30T17:25:21.645" v="5270" actId="20577"/>
        <pc:sldMkLst>
          <pc:docMk/>
          <pc:sldMk cId="204800067" sldId="2810"/>
        </pc:sldMkLst>
      </pc:sldChg>
      <pc:sldChg chg="add">
        <pc:chgData name="KLOCOVÁ Martina" userId="4d8686c2-3dda-479e-9ce8-c6458e154709" providerId="ADAL" clId="{6FD41C5D-95FF-47BF-B29D-E3F5E41C1685}" dt="2025-03-30T17:27:40.480" v="5284"/>
        <pc:sldMkLst>
          <pc:docMk/>
          <pc:sldMk cId="1469713263" sldId="2811"/>
        </pc:sldMkLst>
      </pc:sldChg>
      <pc:sldChg chg="addSp modSp add mod">
        <pc:chgData name="KLOCOVÁ Martina" userId="4d8686c2-3dda-479e-9ce8-c6458e154709" providerId="ADAL" clId="{6FD41C5D-95FF-47BF-B29D-E3F5E41C1685}" dt="2025-03-30T17:45:08.921" v="5335" actId="27614"/>
        <pc:sldMkLst>
          <pc:docMk/>
          <pc:sldMk cId="1415344474" sldId="2812"/>
        </pc:sldMkLst>
      </pc:sldChg>
      <pc:sldChg chg="addSp modSp add mod replId">
        <pc:chgData name="KLOCOVÁ Martina" userId="4d8686c2-3dda-479e-9ce8-c6458e154709" providerId="ADAL" clId="{6FD41C5D-95FF-47BF-B29D-E3F5E41C1685}" dt="2025-03-30T17:45:15.324" v="5338" actId="962"/>
        <pc:sldMkLst>
          <pc:docMk/>
          <pc:sldMk cId="982291885" sldId="2813"/>
        </pc:sldMkLst>
      </pc:sldChg>
      <pc:sldChg chg="addSp delSp modSp add mod">
        <pc:chgData name="KLOCOVÁ Martina" userId="4d8686c2-3dda-479e-9ce8-c6458e154709" providerId="ADAL" clId="{6FD41C5D-95FF-47BF-B29D-E3F5E41C1685}" dt="2025-03-30T17:45:55.307" v="5345" actId="962"/>
        <pc:sldMkLst>
          <pc:docMk/>
          <pc:sldMk cId="592007380" sldId="2814"/>
        </pc:sldMkLst>
      </pc:sldChg>
      <pc:sldChg chg="addSp delSp modSp add mod replId">
        <pc:chgData name="KLOCOVÁ Martina" userId="4d8686c2-3dda-479e-9ce8-c6458e154709" providerId="ADAL" clId="{6FD41C5D-95FF-47BF-B29D-E3F5E41C1685}" dt="2025-03-30T17:48:46.705" v="5349" actId="27614"/>
        <pc:sldMkLst>
          <pc:docMk/>
          <pc:sldMk cId="2230676162" sldId="2815"/>
        </pc:sldMkLst>
      </pc:sldChg>
      <pc:sldChg chg="addSp delSp modSp add mod">
        <pc:chgData name="KLOCOVÁ Martina" userId="4d8686c2-3dda-479e-9ce8-c6458e154709" providerId="ADAL" clId="{6FD41C5D-95FF-47BF-B29D-E3F5E41C1685}" dt="2025-03-30T17:49:15.359" v="5356" actId="962"/>
        <pc:sldMkLst>
          <pc:docMk/>
          <pc:sldMk cId="2251583651" sldId="2816"/>
        </pc:sldMkLst>
      </pc:sldChg>
      <pc:sldChg chg="addSp modSp add mod replId">
        <pc:chgData name="KLOCOVÁ Martina" userId="4d8686c2-3dda-479e-9ce8-c6458e154709" providerId="ADAL" clId="{6FD41C5D-95FF-47BF-B29D-E3F5E41C1685}" dt="2025-03-30T17:49:35.577" v="5358" actId="27614"/>
        <pc:sldMkLst>
          <pc:docMk/>
          <pc:sldMk cId="404510948" sldId="2817"/>
        </pc:sldMkLst>
      </pc:sldChg>
      <pc:sldChg chg="addSp delSp modSp add mod">
        <pc:chgData name="KLOCOVÁ Martina" userId="4d8686c2-3dda-479e-9ce8-c6458e154709" providerId="ADAL" clId="{6FD41C5D-95FF-47BF-B29D-E3F5E41C1685}" dt="2025-03-30T17:50:03.351" v="5364" actId="27614"/>
        <pc:sldMkLst>
          <pc:docMk/>
          <pc:sldMk cId="2942689845" sldId="2818"/>
        </pc:sldMkLst>
      </pc:sldChg>
      <pc:sldChg chg="addSp delSp modSp add mod replId">
        <pc:chgData name="KLOCOVÁ Martina" userId="4d8686c2-3dda-479e-9ce8-c6458e154709" providerId="ADAL" clId="{6FD41C5D-95FF-47BF-B29D-E3F5E41C1685}" dt="2025-03-30T17:51:14.452" v="5370" actId="27614"/>
        <pc:sldMkLst>
          <pc:docMk/>
          <pc:sldMk cId="704324398" sldId="2819"/>
        </pc:sldMkLst>
      </pc:sldChg>
      <pc:sldChg chg="addSp delSp modSp add mod">
        <pc:chgData name="KLOCOVÁ Martina" userId="4d8686c2-3dda-479e-9ce8-c6458e154709" providerId="ADAL" clId="{6FD41C5D-95FF-47BF-B29D-E3F5E41C1685}" dt="2025-03-30T17:52:10.408" v="5375" actId="962"/>
        <pc:sldMkLst>
          <pc:docMk/>
          <pc:sldMk cId="539091089" sldId="2820"/>
        </pc:sldMkLst>
      </pc:sldChg>
      <pc:sldChg chg="addSp modSp add mod replId">
        <pc:chgData name="KLOCOVÁ Martina" userId="4d8686c2-3dda-479e-9ce8-c6458e154709" providerId="ADAL" clId="{6FD41C5D-95FF-47BF-B29D-E3F5E41C1685}" dt="2025-03-30T17:52:29.995" v="5383" actId="962"/>
        <pc:sldMkLst>
          <pc:docMk/>
          <pc:sldMk cId="319472083" sldId="2821"/>
        </pc:sldMkLst>
      </pc:sldChg>
      <pc:sldChg chg="addSp modSp add mod">
        <pc:chgData name="KLOCOVÁ Martina" userId="4d8686c2-3dda-479e-9ce8-c6458e154709" providerId="ADAL" clId="{6FD41C5D-95FF-47BF-B29D-E3F5E41C1685}" dt="2025-03-30T17:52:35.398" v="5385" actId="27614"/>
        <pc:sldMkLst>
          <pc:docMk/>
          <pc:sldMk cId="3450202438" sldId="2822"/>
        </pc:sldMkLst>
      </pc:sldChg>
      <pc:sldChg chg="addSp delSp modSp add mod">
        <pc:chgData name="KLOCOVÁ Martina" userId="4d8686c2-3dda-479e-9ce8-c6458e154709" providerId="ADAL" clId="{6FD41C5D-95FF-47BF-B29D-E3F5E41C1685}" dt="2025-03-30T17:53:07.233" v="5390" actId="962"/>
        <pc:sldMkLst>
          <pc:docMk/>
          <pc:sldMk cId="2934648525" sldId="2823"/>
        </pc:sldMkLst>
      </pc:sldChg>
      <pc:sldChg chg="addSp modSp add mod">
        <pc:chgData name="KLOCOVÁ Martina" userId="4d8686c2-3dda-479e-9ce8-c6458e154709" providerId="ADAL" clId="{6FD41C5D-95FF-47BF-B29D-E3F5E41C1685}" dt="2025-03-30T17:53:11.767" v="5393" actId="962"/>
        <pc:sldMkLst>
          <pc:docMk/>
          <pc:sldMk cId="2602721927" sldId="2824"/>
        </pc:sldMkLst>
      </pc:sldChg>
      <pc:sldChg chg="addSp delSp modSp add mod">
        <pc:chgData name="KLOCOVÁ Martina" userId="4d8686c2-3dda-479e-9ce8-c6458e154709" providerId="ADAL" clId="{6FD41C5D-95FF-47BF-B29D-E3F5E41C1685}" dt="2025-03-30T18:00:13.093" v="5399" actId="27614"/>
        <pc:sldMkLst>
          <pc:docMk/>
          <pc:sldMk cId="811954789" sldId="2825"/>
        </pc:sldMkLst>
      </pc:sldChg>
      <pc:sldChg chg="addSp delSp modSp add mod">
        <pc:chgData name="KLOCOVÁ Martina" userId="4d8686c2-3dda-479e-9ce8-c6458e154709" providerId="ADAL" clId="{6FD41C5D-95FF-47BF-B29D-E3F5E41C1685}" dt="2025-03-30T18:00:42.643" v="5403" actId="27614"/>
        <pc:sldMkLst>
          <pc:docMk/>
          <pc:sldMk cId="2528355416" sldId="2826"/>
        </pc:sldMkLst>
      </pc:sldChg>
      <pc:sldChg chg="addSp modSp add mod">
        <pc:chgData name="KLOCOVÁ Martina" userId="4d8686c2-3dda-479e-9ce8-c6458e154709" providerId="ADAL" clId="{6FD41C5D-95FF-47BF-B29D-E3F5E41C1685}" dt="2025-03-30T18:00:47.179" v="5405" actId="27614"/>
        <pc:sldMkLst>
          <pc:docMk/>
          <pc:sldMk cId="2863480583" sldId="2827"/>
        </pc:sldMkLst>
      </pc:sldChg>
      <pc:sldChg chg="addSp modSp add mod">
        <pc:chgData name="KLOCOVÁ Martina" userId="4d8686c2-3dda-479e-9ce8-c6458e154709" providerId="ADAL" clId="{6FD41C5D-95FF-47BF-B29D-E3F5E41C1685}" dt="2025-03-30T18:00:51.036" v="5407" actId="27614"/>
        <pc:sldMkLst>
          <pc:docMk/>
          <pc:sldMk cId="488768572" sldId="2828"/>
        </pc:sldMkLst>
      </pc:sldChg>
      <pc:sldChg chg="addSp modSp add mod">
        <pc:chgData name="KLOCOVÁ Martina" userId="4d8686c2-3dda-479e-9ce8-c6458e154709" providerId="ADAL" clId="{6FD41C5D-95FF-47BF-B29D-E3F5E41C1685}" dt="2025-03-30T18:00:56.039" v="5409" actId="27614"/>
        <pc:sldMkLst>
          <pc:docMk/>
          <pc:sldMk cId="2061348780" sldId="2829"/>
        </pc:sldMkLst>
      </pc:sldChg>
      <pc:sldChg chg="addSp delSp modSp add mod">
        <pc:chgData name="KLOCOVÁ Martina" userId="4d8686c2-3dda-479e-9ce8-c6458e154709" providerId="ADAL" clId="{6FD41C5D-95FF-47BF-B29D-E3F5E41C1685}" dt="2025-03-30T18:07:47.985" v="5430" actId="27614"/>
        <pc:sldMkLst>
          <pc:docMk/>
          <pc:sldMk cId="910036817" sldId="2830"/>
        </pc:sldMkLst>
      </pc:sldChg>
      <pc:sldChg chg="addSp delSp modSp add mod">
        <pc:chgData name="KLOCOVÁ Martina" userId="4d8686c2-3dda-479e-9ce8-c6458e154709" providerId="ADAL" clId="{6FD41C5D-95FF-47BF-B29D-E3F5E41C1685}" dt="2025-03-30T18:08:15.856" v="5436" actId="27614"/>
        <pc:sldMkLst>
          <pc:docMk/>
          <pc:sldMk cId="1115255547" sldId="2831"/>
        </pc:sldMkLst>
      </pc:sldChg>
      <pc:sldChg chg="addSp delSp modSp add mod">
        <pc:chgData name="KLOCOVÁ Martina" userId="4d8686c2-3dda-479e-9ce8-c6458e154709" providerId="ADAL" clId="{6FD41C5D-95FF-47BF-B29D-E3F5E41C1685}" dt="2025-03-30T18:11:41.227" v="5447" actId="962"/>
        <pc:sldMkLst>
          <pc:docMk/>
          <pc:sldMk cId="1619960097" sldId="2832"/>
        </pc:sldMkLst>
      </pc:sldChg>
      <pc:sldChg chg="addSp modSp add mod">
        <pc:chgData name="KLOCOVÁ Martina" userId="4d8686c2-3dda-479e-9ce8-c6458e154709" providerId="ADAL" clId="{6FD41C5D-95FF-47BF-B29D-E3F5E41C1685}" dt="2025-03-30T18:11:54.741" v="5449" actId="27614"/>
        <pc:sldMkLst>
          <pc:docMk/>
          <pc:sldMk cId="1573301896" sldId="2833"/>
        </pc:sldMkLst>
      </pc:sldChg>
      <pc:sldChg chg="addSp delSp modSp add mod">
        <pc:chgData name="KLOCOVÁ Martina" userId="4d8686c2-3dda-479e-9ce8-c6458e154709" providerId="ADAL" clId="{6FD41C5D-95FF-47BF-B29D-E3F5E41C1685}" dt="2025-03-30T18:12:30.769" v="5453" actId="27614"/>
        <pc:sldMkLst>
          <pc:docMk/>
          <pc:sldMk cId="3897501815" sldId="2834"/>
        </pc:sldMkLst>
      </pc:sldChg>
      <pc:sldChg chg="addSp modSp add mod">
        <pc:chgData name="KLOCOVÁ Martina" userId="4d8686c2-3dda-479e-9ce8-c6458e154709" providerId="ADAL" clId="{6FD41C5D-95FF-47BF-B29D-E3F5E41C1685}" dt="2025-03-30T18:12:43.752" v="5455" actId="27614"/>
        <pc:sldMkLst>
          <pc:docMk/>
          <pc:sldMk cId="842826561" sldId="2835"/>
        </pc:sldMkLst>
      </pc:sldChg>
      <pc:sldChg chg="addSp delSp modSp add del mod">
        <pc:chgData name="KLOCOVÁ Martina" userId="4d8686c2-3dda-479e-9ce8-c6458e154709" providerId="ADAL" clId="{6FD41C5D-95FF-47BF-B29D-E3F5E41C1685}" dt="2025-03-30T18:12:58.309" v="5462" actId="47"/>
        <pc:sldMkLst>
          <pc:docMk/>
          <pc:sldMk cId="1559480399" sldId="2836"/>
        </pc:sldMkLst>
      </pc:sldChg>
      <pc:sldChg chg="addSp delSp modSp new add del mod">
        <pc:chgData name="KLOCOVÁ Martina" userId="4d8686c2-3dda-479e-9ce8-c6458e154709" providerId="ADAL" clId="{6FD41C5D-95FF-47BF-B29D-E3F5E41C1685}" dt="2025-04-01T06:28:07.446" v="5492" actId="47"/>
        <pc:sldMkLst>
          <pc:docMk/>
          <pc:sldMk cId="1746985799" sldId="2836"/>
        </pc:sldMkLst>
      </pc:sldChg>
      <pc:sldChg chg="modSp mod">
        <pc:chgData name="KLOCOVÁ Martina" userId="4d8686c2-3dda-479e-9ce8-c6458e154709" providerId="ADAL" clId="{6FD41C5D-95FF-47BF-B29D-E3F5E41C1685}" dt="2025-04-01T15:38:45.752" v="5980" actId="255"/>
        <pc:sldMkLst>
          <pc:docMk/>
          <pc:sldMk cId="1320173252" sldId="2837"/>
        </pc:sldMkLst>
        <pc:spChg chg="mod">
          <ac:chgData name="KLOCOVÁ Martina" userId="4d8686c2-3dda-479e-9ce8-c6458e154709" providerId="ADAL" clId="{6FD41C5D-95FF-47BF-B29D-E3F5E41C1685}" dt="2025-04-01T15:38:45.752" v="5980" actId="255"/>
          <ac:spMkLst>
            <pc:docMk/>
            <pc:sldMk cId="1320173252" sldId="2837"/>
            <ac:spMk id="2" creationId="{5DAC331C-2C79-E458-EA52-00610106824F}"/>
          </ac:spMkLst>
        </pc:spChg>
        <pc:picChg chg="mod">
          <ac:chgData name="KLOCOVÁ Martina" userId="4d8686c2-3dda-479e-9ce8-c6458e154709" providerId="ADAL" clId="{6FD41C5D-95FF-47BF-B29D-E3F5E41C1685}" dt="2025-04-01T15:38:16.308" v="5977" actId="1038"/>
          <ac:picMkLst>
            <pc:docMk/>
            <pc:sldMk cId="1320173252" sldId="2837"/>
            <ac:picMk id="11" creationId="{6028F30D-B86B-A636-B331-932E3D3C2A36}"/>
          </ac:picMkLst>
        </pc:picChg>
      </pc:sldChg>
      <pc:sldChg chg="addSp delSp modSp add del mod">
        <pc:chgData name="KLOCOVÁ Martina" userId="4d8686c2-3dda-479e-9ce8-c6458e154709" providerId="ADAL" clId="{6FD41C5D-95FF-47BF-B29D-E3F5E41C1685}" dt="2025-03-30T18:12:59.573" v="5463" actId="47"/>
        <pc:sldMkLst>
          <pc:docMk/>
          <pc:sldMk cId="3307039479" sldId="2837"/>
        </pc:sldMkLst>
      </pc:sldChg>
      <pc:sldChg chg="modSp mod">
        <pc:chgData name="KLOCOVÁ Martina" userId="4d8686c2-3dda-479e-9ce8-c6458e154709" providerId="ADAL" clId="{6FD41C5D-95FF-47BF-B29D-E3F5E41C1685}" dt="2025-04-01T15:38:41.194" v="5979" actId="255"/>
        <pc:sldMkLst>
          <pc:docMk/>
          <pc:sldMk cId="820150560" sldId="2838"/>
        </pc:sldMkLst>
        <pc:spChg chg="mod">
          <ac:chgData name="KLOCOVÁ Martina" userId="4d8686c2-3dda-479e-9ce8-c6458e154709" providerId="ADAL" clId="{6FD41C5D-95FF-47BF-B29D-E3F5E41C1685}" dt="2025-04-01T15:38:41.194" v="5979" actId="255"/>
          <ac:spMkLst>
            <pc:docMk/>
            <pc:sldMk cId="820150560" sldId="2838"/>
            <ac:spMk id="2" creationId="{1D2EE0C5-1BDC-ABB8-6058-009BBA30339D}"/>
          </ac:spMkLst>
        </pc:spChg>
        <pc:picChg chg="mod">
          <ac:chgData name="KLOCOVÁ Martina" userId="4d8686c2-3dda-479e-9ce8-c6458e154709" providerId="ADAL" clId="{6FD41C5D-95FF-47BF-B29D-E3F5E41C1685}" dt="2025-04-01T15:38:07.078" v="5974" actId="1076"/>
          <ac:picMkLst>
            <pc:docMk/>
            <pc:sldMk cId="820150560" sldId="2838"/>
            <ac:picMk id="8" creationId="{E83D3163-2445-1622-4757-654D51A3DB2D}"/>
          </ac:picMkLst>
        </pc:picChg>
      </pc:sldChg>
      <pc:sldChg chg="modSp mod">
        <pc:chgData name="KLOCOVÁ Martina" userId="4d8686c2-3dda-479e-9ce8-c6458e154709" providerId="ADAL" clId="{6FD41C5D-95FF-47BF-B29D-E3F5E41C1685}" dt="2025-04-01T15:38:35.103" v="5978" actId="255"/>
        <pc:sldMkLst>
          <pc:docMk/>
          <pc:sldMk cId="3589250780" sldId="2839"/>
        </pc:sldMkLst>
        <pc:spChg chg="mod">
          <ac:chgData name="KLOCOVÁ Martina" userId="4d8686c2-3dda-479e-9ce8-c6458e154709" providerId="ADAL" clId="{6FD41C5D-95FF-47BF-B29D-E3F5E41C1685}" dt="2025-04-01T15:38:35.103" v="5978" actId="255"/>
          <ac:spMkLst>
            <pc:docMk/>
            <pc:sldMk cId="3589250780" sldId="2839"/>
            <ac:spMk id="2" creationId="{2BE46F51-F187-96BE-9582-87E7EE2F07B2}"/>
          </ac:spMkLst>
        </pc:spChg>
      </pc:sldChg>
      <pc:sldChg chg="addSp delSp modSp new mod">
        <pc:chgData name="KLOCOVÁ Martina" userId="4d8686c2-3dda-479e-9ce8-c6458e154709" providerId="ADAL" clId="{6FD41C5D-95FF-47BF-B29D-E3F5E41C1685}" dt="2025-04-01T06:43:54.683" v="5548" actId="1038"/>
        <pc:sldMkLst>
          <pc:docMk/>
          <pc:sldMk cId="312084819" sldId="2848"/>
        </pc:sldMkLst>
      </pc:sldChg>
      <pc:sldChg chg="addSp modSp mod">
        <pc:chgData name="KLOCOVÁ Martina" userId="4d8686c2-3dda-479e-9ce8-c6458e154709" providerId="ADAL" clId="{6FD41C5D-95FF-47BF-B29D-E3F5E41C1685}" dt="2025-04-01T17:41:24.498" v="6019" actId="14100"/>
        <pc:sldMkLst>
          <pc:docMk/>
          <pc:sldMk cId="2009426911" sldId="2860"/>
        </pc:sldMkLst>
      </pc:sldChg>
      <pc:sldChg chg="modSp mod">
        <pc:chgData name="KLOCOVÁ Martina" userId="4d8686c2-3dda-479e-9ce8-c6458e154709" providerId="ADAL" clId="{6FD41C5D-95FF-47BF-B29D-E3F5E41C1685}" dt="2025-04-01T15:37:02.792" v="5968" actId="1036"/>
        <pc:sldMkLst>
          <pc:docMk/>
          <pc:sldMk cId="83330240" sldId="2863"/>
        </pc:sldMkLst>
      </pc:sldChg>
    </pc:docChg>
  </pc:docChgLst>
  <pc:docChgLst>
    <pc:chgData name="KLOCOVÁ Martina" userId="4d8686c2-3dda-479e-9ce8-c6458e154709" providerId="ADAL" clId="{2C575BC6-03AA-43C2-95C9-5AE330CFAAAF}"/>
    <pc:docChg chg="modSld sldOrd">
      <pc:chgData name="KLOCOVÁ Martina" userId="4d8686c2-3dda-479e-9ce8-c6458e154709" providerId="ADAL" clId="{2C575BC6-03AA-43C2-95C9-5AE330CFAAAF}" dt="2025-03-30T11:37:52.171" v="1"/>
      <pc:docMkLst>
        <pc:docMk/>
      </pc:docMkLst>
      <pc:sldChg chg="ord">
        <pc:chgData name="KLOCOVÁ Martina" userId="4d8686c2-3dda-479e-9ce8-c6458e154709" providerId="ADAL" clId="{2C575BC6-03AA-43C2-95C9-5AE330CFAAAF}" dt="2025-03-30T11:37:52.171" v="1"/>
        <pc:sldMkLst>
          <pc:docMk/>
          <pc:sldMk cId="3925041002" sldId="2661"/>
        </pc:sldMkLst>
      </pc:sldChg>
    </pc:docChg>
  </pc:docChgLst>
  <pc:docChgLst>
    <pc:chgData name="Eva Jandíková" userId="7ef427b1455032d3" providerId="LiveId" clId="{604A98BC-E756-4E47-B015-9C732711039C}"/>
    <pc:docChg chg="undo custSel addSld delSld modSld sldOrd">
      <pc:chgData name="Eva Jandíková" userId="7ef427b1455032d3" providerId="LiveId" clId="{604A98BC-E756-4E47-B015-9C732711039C}" dt="2025-01-30T07:52:54.707" v="98"/>
      <pc:docMkLst>
        <pc:docMk/>
      </pc:docMkLst>
      <pc:sldChg chg="ord">
        <pc:chgData name="Eva Jandíková" userId="7ef427b1455032d3" providerId="LiveId" clId="{604A98BC-E756-4E47-B015-9C732711039C}" dt="2025-01-24T13:53:04.010" v="3"/>
        <pc:sldMkLst>
          <pc:docMk/>
          <pc:sldMk cId="1083193668" sldId="1490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055934469" sldId="1491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235789882" sldId="1493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647141677" sldId="1494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953578322" sldId="1497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635921988" sldId="1498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938749389" sldId="1499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407377283" sldId="1504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2499410469" sldId="1527"/>
        </pc:sldMkLst>
      </pc:sldChg>
      <pc:sldChg chg="del">
        <pc:chgData name="Eva Jandíková" userId="7ef427b1455032d3" providerId="LiveId" clId="{604A98BC-E756-4E47-B015-9C732711039C}" dt="2025-01-24T13:57:15.624" v="11" actId="47"/>
        <pc:sldMkLst>
          <pc:docMk/>
          <pc:sldMk cId="3900877269" sldId="1530"/>
        </pc:sldMkLst>
      </pc:sldChg>
      <pc:sldChg chg="del">
        <pc:chgData name="Eva Jandíková" userId="7ef427b1455032d3" providerId="LiveId" clId="{604A98BC-E756-4E47-B015-9C732711039C}" dt="2025-01-24T13:57:15.624" v="11" actId="47"/>
        <pc:sldMkLst>
          <pc:docMk/>
          <pc:sldMk cId="2853350306" sldId="1534"/>
        </pc:sldMkLst>
      </pc:sldChg>
      <pc:sldChg chg="del">
        <pc:chgData name="Eva Jandíková" userId="7ef427b1455032d3" providerId="LiveId" clId="{604A98BC-E756-4E47-B015-9C732711039C}" dt="2025-01-24T13:58:57.342" v="14" actId="47"/>
        <pc:sldMkLst>
          <pc:docMk/>
          <pc:sldMk cId="1978946643" sldId="1537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766273287" sldId="1544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338205713" sldId="1545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3681195689" sldId="154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191249600" sldId="164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271763499" sldId="1690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019793214" sldId="1691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420443558" sldId="1702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60218669" sldId="170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569873352" sldId="170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002349321" sldId="170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63319654" sldId="170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652713672" sldId="1709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4261707797" sldId="1710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725580703" sldId="171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106217089" sldId="1712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035613754" sldId="171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950685246" sldId="1743"/>
        </pc:sldMkLst>
      </pc:sldChg>
      <pc:sldChg chg="addSp delSp modSp mod">
        <pc:chgData name="Eva Jandíková" userId="7ef427b1455032d3" providerId="LiveId" clId="{604A98BC-E756-4E47-B015-9C732711039C}" dt="2025-01-27T10:30:28.391" v="83" actId="14100"/>
        <pc:sldMkLst>
          <pc:docMk/>
          <pc:sldMk cId="565541771" sldId="175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012205999" sldId="177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820868405" sldId="177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97478128" sldId="177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759378868" sldId="177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913445016" sldId="177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167866378" sldId="177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532291666" sldId="177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033230848" sldId="1779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786110052" sldId="1780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39767992" sldId="178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141222490" sldId="1782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261454302" sldId="1783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832640556" sldId="178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742762542" sldId="178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900617314" sldId="178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783532139" sldId="178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135469336" sldId="178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527550127" sldId="179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933863967" sldId="1792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583623230" sldId="179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680571034" sldId="179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903050304" sldId="179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313065222" sldId="1798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763520922" sldId="1799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4084826686" sldId="1819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4047269780" sldId="1820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2063293181" sldId="1828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1508650280" sldId="1829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1902240005" sldId="1830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3089992217" sldId="1831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607791507" sldId="1832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4186636918" sldId="1833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421201" sldId="1836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1137451419" sldId="1837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2072789514" sldId="1838"/>
        </pc:sldMkLst>
      </pc:sldChg>
      <pc:sldChg chg="del">
        <pc:chgData name="Eva Jandíková" userId="7ef427b1455032d3" providerId="LiveId" clId="{604A98BC-E756-4E47-B015-9C732711039C}" dt="2025-01-24T14:39:21.704" v="18" actId="47"/>
        <pc:sldMkLst>
          <pc:docMk/>
          <pc:sldMk cId="1165963923" sldId="1839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2745772584" sldId="1840"/>
        </pc:sldMkLst>
      </pc:sldChg>
      <pc:sldChg chg="add del">
        <pc:chgData name="Eva Jandíková" userId="7ef427b1455032d3" providerId="LiveId" clId="{604A98BC-E756-4E47-B015-9C732711039C}" dt="2025-01-27T10:14:22.447" v="29"/>
        <pc:sldMkLst>
          <pc:docMk/>
          <pc:sldMk cId="3702756127" sldId="1841"/>
        </pc:sldMkLst>
      </pc:sldChg>
      <pc:sldChg chg="del">
        <pc:chgData name="Eva Jandíková" userId="7ef427b1455032d3" providerId="LiveId" clId="{604A98BC-E756-4E47-B015-9C732711039C}" dt="2025-01-24T13:56:34.726" v="7" actId="47"/>
        <pc:sldMkLst>
          <pc:docMk/>
          <pc:sldMk cId="2790205448" sldId="1842"/>
        </pc:sldMkLst>
      </pc:sldChg>
      <pc:sldChg chg="del">
        <pc:chgData name="Eva Jandíková" userId="7ef427b1455032d3" providerId="LiveId" clId="{604A98BC-E756-4E47-B015-9C732711039C}" dt="2025-01-24T13:56:34.726" v="7" actId="47"/>
        <pc:sldMkLst>
          <pc:docMk/>
          <pc:sldMk cId="1841201979" sldId="1844"/>
        </pc:sldMkLst>
      </pc:sldChg>
      <pc:sldChg chg="del">
        <pc:chgData name="Eva Jandíková" userId="7ef427b1455032d3" providerId="LiveId" clId="{604A98BC-E756-4E47-B015-9C732711039C}" dt="2025-01-24T13:56:34.726" v="7" actId="47"/>
        <pc:sldMkLst>
          <pc:docMk/>
          <pc:sldMk cId="619581147" sldId="1848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2086427010" sldId="1850"/>
        </pc:sldMkLst>
      </pc:sldChg>
      <pc:sldChg chg="del">
        <pc:chgData name="Eva Jandíková" userId="7ef427b1455032d3" providerId="LiveId" clId="{604A98BC-E756-4E47-B015-9C732711039C}" dt="2025-01-24T13:56:39.294" v="8" actId="2696"/>
        <pc:sldMkLst>
          <pc:docMk/>
          <pc:sldMk cId="3336003462" sldId="1850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1812503000" sldId="1852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2337773378" sldId="1853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708588347" sldId="1854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4046849099" sldId="1855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3678318836" sldId="1856"/>
        </pc:sldMkLst>
      </pc:sldChg>
      <pc:sldChg chg="del">
        <pc:chgData name="Eva Jandíková" userId="7ef427b1455032d3" providerId="LiveId" clId="{604A98BC-E756-4E47-B015-9C732711039C}" dt="2025-01-24T13:56:28.922" v="6" actId="47"/>
        <pc:sldMkLst>
          <pc:docMk/>
          <pc:sldMk cId="2431534173" sldId="1857"/>
        </pc:sldMkLst>
      </pc:sldChg>
      <pc:sldChg chg="del">
        <pc:chgData name="Eva Jandíková" userId="7ef427b1455032d3" providerId="LiveId" clId="{604A98BC-E756-4E47-B015-9C732711039C}" dt="2025-01-24T13:57:15.624" v="11" actId="47"/>
        <pc:sldMkLst>
          <pc:docMk/>
          <pc:sldMk cId="1957406156" sldId="1882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4138447659" sldId="1883"/>
        </pc:sldMkLst>
      </pc:sldChg>
      <pc:sldChg chg="del">
        <pc:chgData name="Eva Jandíková" userId="7ef427b1455032d3" providerId="LiveId" clId="{604A98BC-E756-4E47-B015-9C732711039C}" dt="2025-01-24T13:58:57.342" v="14" actId="47"/>
        <pc:sldMkLst>
          <pc:docMk/>
          <pc:sldMk cId="3923465911" sldId="188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221030687" sldId="190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234623357" sldId="190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631587009" sldId="190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02484238" sldId="1908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93247467" sldId="190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952659990" sldId="191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974189361" sldId="1911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743649375" sldId="192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451461998" sldId="192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80367573" sldId="1928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609886432" sldId="192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39489641" sldId="1930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719916577" sldId="1936"/>
        </pc:sldMkLst>
      </pc:sldChg>
      <pc:sldChg chg="ord">
        <pc:chgData name="Eva Jandíková" userId="7ef427b1455032d3" providerId="LiveId" clId="{604A98BC-E756-4E47-B015-9C732711039C}" dt="2025-01-24T13:53:04.010" v="3"/>
        <pc:sldMkLst>
          <pc:docMk/>
          <pc:sldMk cId="198998625" sldId="1960"/>
        </pc:sldMkLst>
      </pc:sldChg>
      <pc:sldChg chg="addSp delSp modSp mod">
        <pc:chgData name="Eva Jandíková" userId="7ef427b1455032d3" providerId="LiveId" clId="{604A98BC-E756-4E47-B015-9C732711039C}" dt="2025-01-27T10:29:45.458" v="74" actId="14100"/>
        <pc:sldMkLst>
          <pc:docMk/>
          <pc:sldMk cId="1768145162" sldId="1985"/>
        </pc:sldMkLst>
      </pc:sldChg>
      <pc:sldChg chg="addSp delSp modSp mod">
        <pc:chgData name="Eva Jandíková" userId="7ef427b1455032d3" providerId="LiveId" clId="{604A98BC-E756-4E47-B015-9C732711039C}" dt="2025-01-27T10:30:03.058" v="78" actId="1076"/>
        <pc:sldMkLst>
          <pc:docMk/>
          <pc:sldMk cId="288015580" sldId="1987"/>
        </pc:sldMkLst>
      </pc:sldChg>
      <pc:sldChg chg="addSp delSp modSp mod">
        <pc:chgData name="Eva Jandíková" userId="7ef427b1455032d3" providerId="LiveId" clId="{604A98BC-E756-4E47-B015-9C732711039C}" dt="2025-01-27T10:30:51.462" v="90" actId="1076"/>
        <pc:sldMkLst>
          <pc:docMk/>
          <pc:sldMk cId="117718526" sldId="198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643296299" sldId="2012"/>
        </pc:sldMkLst>
      </pc:sldChg>
      <pc:sldChg chg="del">
        <pc:chgData name="Eva Jandíková" userId="7ef427b1455032d3" providerId="LiveId" clId="{604A98BC-E756-4E47-B015-9C732711039C}" dt="2025-01-27T10:26:55.059" v="57" actId="47"/>
        <pc:sldMkLst>
          <pc:docMk/>
          <pc:sldMk cId="338542605" sldId="2013"/>
        </pc:sldMkLst>
      </pc:sldChg>
      <pc:sldChg chg="addSp delSp modSp mod">
        <pc:chgData name="Eva Jandíková" userId="7ef427b1455032d3" providerId="LiveId" clId="{604A98BC-E756-4E47-B015-9C732711039C}" dt="2025-01-27T10:28:04.913" v="62" actId="14100"/>
        <pc:sldMkLst>
          <pc:docMk/>
          <pc:sldMk cId="2291874958" sldId="2018"/>
        </pc:sldMkLst>
      </pc:sldChg>
      <pc:sldChg chg="addSp delSp modSp mod">
        <pc:chgData name="Eva Jandíková" userId="7ef427b1455032d3" providerId="LiveId" clId="{604A98BC-E756-4E47-B015-9C732711039C}" dt="2025-01-27T10:28:57.259" v="67" actId="14100"/>
        <pc:sldMkLst>
          <pc:docMk/>
          <pc:sldMk cId="1036764259" sldId="2022"/>
        </pc:sldMkLst>
      </pc:sldChg>
      <pc:sldChg chg="addSp delSp modSp mod">
        <pc:chgData name="Eva Jandíková" userId="7ef427b1455032d3" providerId="LiveId" clId="{604A98BC-E756-4E47-B015-9C732711039C}" dt="2025-01-27T10:31:24.335" v="97" actId="14100"/>
        <pc:sldMkLst>
          <pc:docMk/>
          <pc:sldMk cId="190514863" sldId="2035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2611934418" sldId="2047"/>
        </pc:sldMkLst>
      </pc:sldChg>
      <pc:sldChg chg="del">
        <pc:chgData name="Eva Jandíková" userId="7ef427b1455032d3" providerId="LiveId" clId="{604A98BC-E756-4E47-B015-9C732711039C}" dt="2025-01-24T13:58:57.342" v="14" actId="47"/>
        <pc:sldMkLst>
          <pc:docMk/>
          <pc:sldMk cId="693530220" sldId="205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838605174" sldId="206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464918947" sldId="207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27647447" sldId="2092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757705244" sldId="2093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760742000" sldId="209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910615489" sldId="2095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787266530" sldId="209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191388402" sldId="209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434070058" sldId="2098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11330121" sldId="2099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456765914" sldId="2100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862304975" sldId="2101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003388852" sldId="2102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852276132" sldId="210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150572930" sldId="2104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451062251" sldId="2106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1134316930" sldId="2107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910797622" sldId="2108"/>
        </pc:sldMkLst>
      </pc:sldChg>
      <pc:sldChg chg="addSp delSp modSp mod">
        <pc:chgData name="Eva Jandíková" userId="7ef427b1455032d3" providerId="LiveId" clId="{604A98BC-E756-4E47-B015-9C732711039C}" dt="2025-01-27T10:29:13.457" v="69"/>
        <pc:sldMkLst>
          <pc:docMk/>
          <pc:sldMk cId="2683865619" sldId="2123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4002057579" sldId="2158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3612060096" sldId="215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02057579" sldId="2159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2631559480" sldId="216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612060096" sldId="216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31559480" sldId="2161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1077582348" sldId="2164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978776250" sldId="2164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141635114" sldId="2165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4024744376" sldId="2165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1360697600" sldId="216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051687526" sldId="2166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2026343113" sldId="216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22840076" sldId="216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026343113" sldId="2168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1563212" sldId="2169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332909079" sldId="217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494136925" sldId="2171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3804340195" sldId="2171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365071880" sldId="2172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541122317" sldId="2172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465521397" sldId="2173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4015641514" sldId="217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53798686" sldId="2174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539409455" sldId="217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905724549" sldId="2175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3332422955" sldId="2175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332644931" sldId="217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626766422" sldId="2176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328285780" sldId="2177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698931300" sldId="2177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2358616390" sldId="2178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2365449112" sldId="2190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3306443957" sldId="2191"/>
        </pc:sldMkLst>
      </pc:sldChg>
      <pc:sldChg chg="add del">
        <pc:chgData name="Eva Jandíková" userId="7ef427b1455032d3" providerId="LiveId" clId="{604A98BC-E756-4E47-B015-9C732711039C}" dt="2025-01-24T13:49:58.688" v="1"/>
        <pc:sldMkLst>
          <pc:docMk/>
          <pc:sldMk cId="565102334" sldId="2193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3729773846" sldId="2195"/>
        </pc:sldMkLst>
      </pc:sldChg>
      <pc:sldChg chg="del">
        <pc:chgData name="Eva Jandíková" userId="7ef427b1455032d3" providerId="LiveId" clId="{604A98BC-E756-4E47-B015-9C732711039C}" dt="2025-01-24T13:58:23.275" v="12" actId="47"/>
        <pc:sldMkLst>
          <pc:docMk/>
          <pc:sldMk cId="2777707213" sldId="2201"/>
        </pc:sldMkLst>
      </pc:sldChg>
      <pc:sldChg chg="del">
        <pc:chgData name="Eva Jandíková" userId="7ef427b1455032d3" providerId="LiveId" clId="{604A98BC-E756-4E47-B015-9C732711039C}" dt="2025-01-24T13:58:32.871" v="13" actId="47"/>
        <pc:sldMkLst>
          <pc:docMk/>
          <pc:sldMk cId="880718933" sldId="2202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4061215884" sldId="2223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1387968928" sldId="2226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942247237" sldId="2227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3524342674" sldId="2228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853661799" sldId="2234"/>
        </pc:sldMkLst>
      </pc:sldChg>
      <pc:sldChg chg="add ord">
        <pc:chgData name="Eva Jandíková" userId="7ef427b1455032d3" providerId="LiveId" clId="{604A98BC-E756-4E47-B015-9C732711039C}" dt="2025-01-24T14:39:33.533" v="20"/>
        <pc:sldMkLst>
          <pc:docMk/>
          <pc:sldMk cId="857624358" sldId="2236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025966622" sldId="2237"/>
        </pc:sldMkLst>
      </pc:sldChg>
      <pc:sldChg chg="add">
        <pc:chgData name="Eva Jandíková" userId="7ef427b1455032d3" providerId="LiveId" clId="{604A98BC-E756-4E47-B015-9C732711039C}" dt="2025-01-24T14:42:38.521" v="22"/>
        <pc:sldMkLst>
          <pc:docMk/>
          <pc:sldMk cId="464205802" sldId="2238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711650580" sldId="2239"/>
        </pc:sldMkLst>
      </pc:sldChg>
      <pc:sldChg chg="add del">
        <pc:chgData name="Eva Jandíková" userId="7ef427b1455032d3" providerId="LiveId" clId="{604A98BC-E756-4E47-B015-9C732711039C}" dt="2025-01-24T14:42:38.521" v="22"/>
        <pc:sldMkLst>
          <pc:docMk/>
          <pc:sldMk cId="1341896612" sldId="2240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604337756" sldId="2253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896387214" sldId="2253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204975358" sldId="225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2617807571" sldId="2254"/>
        </pc:sldMkLst>
      </pc:sldChg>
      <pc:sldChg chg="add del">
        <pc:chgData name="Eva Jandíková" userId="7ef427b1455032d3" providerId="LiveId" clId="{604A98BC-E756-4E47-B015-9C732711039C}" dt="2025-01-27T10:21:32.292" v="38"/>
        <pc:sldMkLst>
          <pc:docMk/>
          <pc:sldMk cId="1683270221" sldId="2255"/>
        </pc:sldMkLst>
      </pc:sldChg>
      <pc:sldChg chg="del">
        <pc:chgData name="Eva Jandíková" userId="7ef427b1455032d3" providerId="LiveId" clId="{604A98BC-E756-4E47-B015-9C732711039C}" dt="2025-01-24T13:48:24.120" v="0" actId="47"/>
        <pc:sldMkLst>
          <pc:docMk/>
          <pc:sldMk cId="1715024566" sldId="2255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885734912" sldId="2262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2843498976" sldId="2263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3667852062" sldId="2264"/>
        </pc:sldMkLst>
      </pc:sldChg>
      <pc:sldChg chg="add">
        <pc:chgData name="Eva Jandíková" userId="7ef427b1455032d3" providerId="LiveId" clId="{604A98BC-E756-4E47-B015-9C732711039C}" dt="2025-01-24T13:49:58.688" v="1"/>
        <pc:sldMkLst>
          <pc:docMk/>
          <pc:sldMk cId="1165381256" sldId="2265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1015263199" sldId="2266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1087831918" sldId="2267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2245909117" sldId="2268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131096449" sldId="2269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846646466" sldId="2270"/>
        </pc:sldMkLst>
      </pc:sldChg>
      <pc:sldChg chg="add del">
        <pc:chgData name="Eva Jandíková" userId="7ef427b1455032d3" providerId="LiveId" clId="{604A98BC-E756-4E47-B015-9C732711039C}" dt="2025-01-27T10:19:34.770" v="36" actId="47"/>
        <pc:sldMkLst>
          <pc:docMk/>
          <pc:sldMk cId="318982961" sldId="2271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1448227279" sldId="2272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3969162833" sldId="2273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887396158" sldId="2274"/>
        </pc:sldMkLst>
      </pc:sldChg>
      <pc:sldChg chg="add del">
        <pc:chgData name="Eva Jandíková" userId="7ef427b1455032d3" providerId="LiveId" clId="{604A98BC-E756-4E47-B015-9C732711039C}" dt="2025-01-24T14:37:12.589" v="16" actId="47"/>
        <pc:sldMkLst>
          <pc:docMk/>
          <pc:sldMk cId="3442286787" sldId="2275"/>
        </pc:sldMkLst>
      </pc:sldChg>
      <pc:sldChg chg="add del">
        <pc:chgData name="Eva Jandíková" userId="7ef427b1455032d3" providerId="LiveId" clId="{604A98BC-E756-4E47-B015-9C732711039C}" dt="2025-01-24T14:37:12.589" v="16" actId="47"/>
        <pc:sldMkLst>
          <pc:docMk/>
          <pc:sldMk cId="571292852" sldId="2276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953989453" sldId="2277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1396604840" sldId="2278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745022049" sldId="2279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1375956121" sldId="2280"/>
        </pc:sldMkLst>
      </pc:sldChg>
      <pc:sldChg chg="add del">
        <pc:chgData name="Eva Jandíková" userId="7ef427b1455032d3" providerId="LiveId" clId="{604A98BC-E756-4E47-B015-9C732711039C}" dt="2025-01-24T14:39:21.704" v="18" actId="47"/>
        <pc:sldMkLst>
          <pc:docMk/>
          <pc:sldMk cId="3498258907" sldId="2281"/>
        </pc:sldMkLst>
      </pc:sldChg>
      <pc:sldChg chg="add del">
        <pc:chgData name="Eva Jandíková" userId="7ef427b1455032d3" providerId="LiveId" clId="{604A98BC-E756-4E47-B015-9C732711039C}" dt="2025-01-24T14:42:41.006" v="23" actId="47"/>
        <pc:sldMkLst>
          <pc:docMk/>
          <pc:sldMk cId="2120581589" sldId="2282"/>
        </pc:sldMkLst>
      </pc:sldChg>
      <pc:sldChg chg="add del">
        <pc:chgData name="Eva Jandíková" userId="7ef427b1455032d3" providerId="LiveId" clId="{604A98BC-E756-4E47-B015-9C732711039C}" dt="2025-01-24T14:40:28.413" v="21" actId="47"/>
        <pc:sldMkLst>
          <pc:docMk/>
          <pc:sldMk cId="2596179191" sldId="2283"/>
        </pc:sldMkLst>
      </pc:sldChg>
      <pc:sldChg chg="add del">
        <pc:chgData name="Eva Jandíková" userId="7ef427b1455032d3" providerId="LiveId" clId="{604A98BC-E756-4E47-B015-9C732711039C}" dt="2025-01-24T14:40:28.413" v="21" actId="47"/>
        <pc:sldMkLst>
          <pc:docMk/>
          <pc:sldMk cId="1712559479" sldId="2284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500965306" sldId="2285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2738133061" sldId="2286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445541252" sldId="2287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2914436045" sldId="2288"/>
        </pc:sldMkLst>
      </pc:sldChg>
      <pc:sldChg chg="add">
        <pc:chgData name="Eva Jandíková" userId="7ef427b1455032d3" providerId="LiveId" clId="{604A98BC-E756-4E47-B015-9C732711039C}" dt="2025-01-24T14:39:06.816" v="17"/>
        <pc:sldMkLst>
          <pc:docMk/>
          <pc:sldMk cId="3149492988" sldId="2289"/>
        </pc:sldMkLst>
      </pc:sldChg>
      <pc:sldChg chg="add del">
        <pc:chgData name="Eva Jandíková" userId="7ef427b1455032d3" providerId="LiveId" clId="{604A98BC-E756-4E47-B015-9C732711039C}" dt="2025-01-27T10:17:10.130" v="33" actId="47"/>
        <pc:sldMkLst>
          <pc:docMk/>
          <pc:sldMk cId="2572974034" sldId="2290"/>
        </pc:sldMkLst>
      </pc:sldChg>
      <pc:sldChg chg="add del">
        <pc:chgData name="Eva Jandíková" userId="7ef427b1455032d3" providerId="LiveId" clId="{604A98BC-E756-4E47-B015-9C732711039C}" dt="2025-01-24T14:43:14.249" v="26" actId="47"/>
        <pc:sldMkLst>
          <pc:docMk/>
          <pc:sldMk cId="1332245544" sldId="2291"/>
        </pc:sldMkLst>
      </pc:sldChg>
      <pc:sldChg chg="add">
        <pc:chgData name="Eva Jandíková" userId="7ef427b1455032d3" providerId="LiveId" clId="{604A98BC-E756-4E47-B015-9C732711039C}" dt="2025-01-24T14:42:38.521" v="22"/>
        <pc:sldMkLst>
          <pc:docMk/>
          <pc:sldMk cId="2256438942" sldId="2292"/>
        </pc:sldMkLst>
      </pc:sldChg>
      <pc:sldChg chg="add">
        <pc:chgData name="Eva Jandíková" userId="7ef427b1455032d3" providerId="LiveId" clId="{604A98BC-E756-4E47-B015-9C732711039C}" dt="2025-01-24T14:42:38.521" v="22"/>
        <pc:sldMkLst>
          <pc:docMk/>
          <pc:sldMk cId="1375956121" sldId="2293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4256360307" sldId="2294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1660645041" sldId="2295"/>
        </pc:sldMkLst>
      </pc:sldChg>
      <pc:sldChg chg="add del">
        <pc:chgData name="Eva Jandíková" userId="7ef427b1455032d3" providerId="LiveId" clId="{604A98BC-E756-4E47-B015-9C732711039C}" dt="2025-01-24T14:43:48.797" v="27" actId="47"/>
        <pc:sldMkLst>
          <pc:docMk/>
          <pc:sldMk cId="1622085514" sldId="2296"/>
        </pc:sldMkLst>
      </pc:sldChg>
      <pc:sldChg chg="add del">
        <pc:chgData name="Eva Jandíková" userId="7ef427b1455032d3" providerId="LiveId" clId="{604A98BC-E756-4E47-B015-9C732711039C}" dt="2025-01-27T10:14:01.308" v="28" actId="47"/>
        <pc:sldMkLst>
          <pc:docMk/>
          <pc:sldMk cId="108355068" sldId="2297"/>
        </pc:sldMkLst>
      </pc:sldChg>
      <pc:sldChg chg="add">
        <pc:chgData name="Eva Jandíková" userId="7ef427b1455032d3" providerId="LiveId" clId="{604A98BC-E756-4E47-B015-9C732711039C}" dt="2025-01-27T10:19:17.052" v="35"/>
        <pc:sldMkLst>
          <pc:docMk/>
          <pc:sldMk cId="2712606322" sldId="2307"/>
        </pc:sldMkLst>
      </pc:sldChg>
      <pc:sldChg chg="add del">
        <pc:chgData name="Eva Jandíková" userId="7ef427b1455032d3" providerId="LiveId" clId="{604A98BC-E756-4E47-B015-9C732711039C}" dt="2025-01-27T10:14:24.606" v="30" actId="47"/>
        <pc:sldMkLst>
          <pc:docMk/>
          <pc:sldMk cId="3773729214" sldId="2307"/>
        </pc:sldMkLst>
      </pc:sldChg>
      <pc:sldChg chg="add del">
        <pc:chgData name="Eva Jandíková" userId="7ef427b1455032d3" providerId="LiveId" clId="{604A98BC-E756-4E47-B015-9C732711039C}" dt="2025-01-27T10:16:08.524" v="32" actId="47"/>
        <pc:sldMkLst>
          <pc:docMk/>
          <pc:sldMk cId="81319346" sldId="230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428645942" sldId="2308"/>
        </pc:sldMkLst>
      </pc:sldChg>
      <pc:sldChg chg="add del">
        <pc:chgData name="Eva Jandíková" userId="7ef427b1455032d3" providerId="LiveId" clId="{604A98BC-E756-4E47-B015-9C732711039C}" dt="2025-01-27T10:21:35.699" v="39" actId="47"/>
        <pc:sldMkLst>
          <pc:docMk/>
          <pc:sldMk cId="3294028469" sldId="2308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425805054" sldId="2309"/>
        </pc:sldMkLst>
      </pc:sldChg>
      <pc:sldChg chg="add del">
        <pc:chgData name="Eva Jandíková" userId="7ef427b1455032d3" providerId="LiveId" clId="{604A98BC-E756-4E47-B015-9C732711039C}" dt="2025-01-27T10:16:08.524" v="32" actId="47"/>
        <pc:sldMkLst>
          <pc:docMk/>
          <pc:sldMk cId="3414692284" sldId="2309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731696329" sldId="2309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277406866" sldId="2310"/>
        </pc:sldMkLst>
      </pc:sldChg>
      <pc:sldChg chg="add del">
        <pc:chgData name="Eva Jandíková" userId="7ef427b1455032d3" providerId="LiveId" clId="{604A98BC-E756-4E47-B015-9C732711039C}" dt="2025-01-27T10:17:21.101" v="34" actId="47"/>
        <pc:sldMkLst>
          <pc:docMk/>
          <pc:sldMk cId="2862590933" sldId="2310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645121352" sldId="2310"/>
        </pc:sldMkLst>
      </pc:sldChg>
      <pc:sldChg chg="add del">
        <pc:chgData name="Eva Jandíková" userId="7ef427b1455032d3" providerId="LiveId" clId="{604A98BC-E756-4E47-B015-9C732711039C}" dt="2025-01-27T10:14:39.045" v="31" actId="47"/>
        <pc:sldMkLst>
          <pc:docMk/>
          <pc:sldMk cId="32836109" sldId="2311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015263199" sldId="2311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450374271" sldId="2311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087831918" sldId="2312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494769914" sldId="2312"/>
        </pc:sldMkLst>
      </pc:sldChg>
      <pc:sldChg chg="add del">
        <pc:chgData name="Eva Jandíková" userId="7ef427b1455032d3" providerId="LiveId" clId="{604A98BC-E756-4E47-B015-9C732711039C}" dt="2025-01-27T10:14:39.045" v="31" actId="47"/>
        <pc:sldMkLst>
          <pc:docMk/>
          <pc:sldMk cId="3754309206" sldId="2312"/>
        </pc:sldMkLst>
      </pc:sldChg>
      <pc:sldChg chg="add del">
        <pc:chgData name="Eva Jandíková" userId="7ef427b1455032d3" providerId="LiveId" clId="{604A98BC-E756-4E47-B015-9C732711039C}" dt="2025-01-27T10:14:39.045" v="31" actId="47"/>
        <pc:sldMkLst>
          <pc:docMk/>
          <pc:sldMk cId="1071386425" sldId="2313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2245909117" sldId="2313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415604597" sldId="2313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131096449" sldId="2314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115960996" sldId="2314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846646466" sldId="2315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324539027" sldId="2315"/>
        </pc:sldMkLst>
      </pc:sldChg>
      <pc:sldChg chg="add">
        <pc:chgData name="Eva Jandíková" userId="7ef427b1455032d3" providerId="LiveId" clId="{604A98BC-E756-4E47-B015-9C732711039C}" dt="2025-01-27T10:21:32.292" v="38"/>
        <pc:sldMkLst>
          <pc:docMk/>
          <pc:sldMk cId="318982961" sldId="231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937475978" sldId="231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40579000" sldId="2317"/>
        </pc:sldMkLst>
      </pc:sldChg>
      <pc:sldChg chg="add del">
        <pc:chgData name="Eva Jandíková" userId="7ef427b1455032d3" providerId="LiveId" clId="{604A98BC-E756-4E47-B015-9C732711039C}" dt="2025-01-27T10:23:38.933" v="40" actId="47"/>
        <pc:sldMkLst>
          <pc:docMk/>
          <pc:sldMk cId="2661263463" sldId="2317"/>
        </pc:sldMkLst>
      </pc:sldChg>
      <pc:sldChg chg="modSp add mod">
        <pc:chgData name="Eva Jandíková" userId="7ef427b1455032d3" providerId="LiveId" clId="{604A98BC-E756-4E47-B015-9C732711039C}" dt="2025-01-27T10:26:51.737" v="56" actId="20577"/>
        <pc:sldMkLst>
          <pc:docMk/>
          <pc:sldMk cId="3973700817" sldId="2317"/>
        </pc:sldMkLst>
      </pc:sldChg>
      <pc:sldChg chg="modSp add mod">
        <pc:chgData name="Eva Jandíková" userId="7ef427b1455032d3" providerId="LiveId" clId="{604A98BC-E756-4E47-B015-9C732711039C}" dt="2025-01-27T10:26:42.306" v="52" actId="20577"/>
        <pc:sldMkLst>
          <pc:docMk/>
          <pc:sldMk cId="2559269029" sldId="231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772014206" sldId="231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61097000" sldId="2319"/>
        </pc:sldMkLst>
      </pc:sldChg>
      <pc:sldChg chg="addSp delSp modSp add mod">
        <pc:chgData name="Eva Jandíková" userId="7ef427b1455032d3" providerId="LiveId" clId="{604A98BC-E756-4E47-B015-9C732711039C}" dt="2025-01-27T10:26:39.230" v="50" actId="20577"/>
        <pc:sldMkLst>
          <pc:docMk/>
          <pc:sldMk cId="1298910824" sldId="2319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085809114" sldId="2320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519519193" sldId="2321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463320813" sldId="2322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58864261" sldId="2323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294947811" sldId="2324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3823322520" sldId="2325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157233922" sldId="232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87287459" sldId="2327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579024775" sldId="2328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244669806" sldId="2329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621803104" sldId="2330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080228120" sldId="2331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09327292" sldId="2332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612140653" sldId="2333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1717173159" sldId="2334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031276478" sldId="2335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4173749973" sldId="2336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261812406" sldId="2337"/>
        </pc:sldMkLst>
      </pc:sldChg>
      <pc:sldChg chg="add del">
        <pc:chgData name="Eva Jandíková" userId="7ef427b1455032d3" providerId="LiveId" clId="{604A98BC-E756-4E47-B015-9C732711039C}" dt="2025-01-27T10:20:51.868" v="37" actId="47"/>
        <pc:sldMkLst>
          <pc:docMk/>
          <pc:sldMk cId="2740212905" sldId="2338"/>
        </pc:sldMkLst>
      </pc:sldChg>
      <pc:sldChg chg="add">
        <pc:chgData name="Eva Jandíková" userId="7ef427b1455032d3" providerId="LiveId" clId="{604A98BC-E756-4E47-B015-9C732711039C}" dt="2025-01-30T07:52:54.707" v="98"/>
        <pc:sldMkLst>
          <pc:docMk/>
          <pc:sldMk cId="1889478475" sldId="2351"/>
        </pc:sldMkLst>
      </pc:sldChg>
    </pc:docChg>
  </pc:docChgLst>
  <pc:docChgLst>
    <pc:chgData name="Eva Jandíková" userId="7ef427b1455032d3" providerId="LiveId" clId="{E58C470F-39DA-4062-A9AD-FECFFDE4120F}"/>
    <pc:docChg chg="undo redo custSel addSld delSld modSld sldOrd">
      <pc:chgData name="Eva Jandíková" userId="7ef427b1455032d3" providerId="LiveId" clId="{E58C470F-39DA-4062-A9AD-FECFFDE4120F}" dt="2025-02-17T15:31:41.056" v="3665" actId="14100"/>
      <pc:docMkLst>
        <pc:docMk/>
      </pc:docMkLst>
      <pc:sldChg chg="modSp mod">
        <pc:chgData name="Eva Jandíková" userId="7ef427b1455032d3" providerId="LiveId" clId="{E58C470F-39DA-4062-A9AD-FECFFDE4120F}" dt="2025-02-14T15:12:02.410" v="3399" actId="20577"/>
        <pc:sldMkLst>
          <pc:docMk/>
          <pc:sldMk cId="1371505916" sldId="89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66028382" sldId="1362"/>
        </pc:sldMkLst>
      </pc:sldChg>
      <pc:sldChg chg="addSp delSp modSp mod modNotesTx">
        <pc:chgData name="Eva Jandíková" userId="7ef427b1455032d3" providerId="LiveId" clId="{E58C470F-39DA-4062-A9AD-FECFFDE4120F}" dt="2025-02-17T15:23:03.449" v="3548" actId="207"/>
        <pc:sldMkLst>
          <pc:docMk/>
          <pc:sldMk cId="3473808276" sldId="1418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083193668" sldId="1490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055934469" sldId="1491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235789882" sldId="1493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647141677" sldId="1494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953578322" sldId="1497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635921988" sldId="1498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938749389" sldId="1499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407377283" sldId="1504"/>
        </pc:sldMkLst>
      </pc:sldChg>
      <pc:sldChg chg="add modNotesTx">
        <pc:chgData name="Eva Jandíková" userId="7ef427b1455032d3" providerId="LiveId" clId="{E58C470F-39DA-4062-A9AD-FECFFDE4120F}" dt="2025-02-14T12:11:41.811" v="1288" actId="20577"/>
        <pc:sldMkLst>
          <pc:docMk/>
          <pc:sldMk cId="830849435" sldId="1507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2499410469" sldId="1527"/>
        </pc:sldMkLst>
      </pc:sldChg>
      <pc:sldChg chg="addSp modSp add modNotesTx">
        <pc:chgData name="Eva Jandíková" userId="7ef427b1455032d3" providerId="LiveId" clId="{E58C470F-39DA-4062-A9AD-FECFFDE4120F}" dt="2025-02-17T15:22:10.780" v="3542"/>
        <pc:sldMkLst>
          <pc:docMk/>
          <pc:sldMk cId="1635105207" sldId="1539"/>
        </pc:sldMkLst>
      </pc:sldChg>
      <pc:sldChg chg="addSp modSp add modNotesTx">
        <pc:chgData name="Eva Jandíková" userId="7ef427b1455032d3" providerId="LiveId" clId="{E58C470F-39DA-4062-A9AD-FECFFDE4120F}" dt="2025-02-17T15:22:14.160" v="3543"/>
        <pc:sldMkLst>
          <pc:docMk/>
          <pc:sldMk cId="1384086943" sldId="1540"/>
        </pc:sldMkLst>
      </pc:sldChg>
      <pc:sldChg chg="addSp modSp add del modNotesTx">
        <pc:chgData name="Eva Jandíková" userId="7ef427b1455032d3" providerId="LiveId" clId="{E58C470F-39DA-4062-A9AD-FECFFDE4120F}" dt="2025-02-17T15:22:20.600" v="3545"/>
        <pc:sldMkLst>
          <pc:docMk/>
          <pc:sldMk cId="3278003767" sldId="1541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766273287" sldId="1544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338205713" sldId="1545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3681195689" sldId="154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5385815" sldId="1551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2658248016" sldId="156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24311319" sldId="158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00607692" sldId="15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444587068" sldId="15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91300745" sldId="15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47235769" sldId="15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581735" sldId="15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26131794" sldId="159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82499136" sldId="159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38096190" sldId="15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29782038" sldId="159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2430558" sldId="1600"/>
        </pc:sldMkLst>
      </pc:sldChg>
      <pc:sldChg chg="addSp modSp mod modNotesTx">
        <pc:chgData name="Eva Jandíková" userId="7ef427b1455032d3" providerId="LiveId" clId="{E58C470F-39DA-4062-A9AD-FECFFDE4120F}" dt="2025-02-17T15:23:19.139" v="3551"/>
        <pc:sldMkLst>
          <pc:docMk/>
          <pc:sldMk cId="2143098384" sldId="160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71302111" sldId="162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8207011" sldId="162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151322360" sldId="162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71336290" sldId="162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55967761" sldId="162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088888169" sldId="162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874021689" sldId="162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438682059" sldId="163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65680656" sldId="163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15499738" sldId="163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14648509" sldId="163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42915593" sldId="163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10731183" sldId="164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38833248" sldId="164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905088641" sldId="164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21858950" sldId="164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133382944" sldId="164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761858310" sldId="165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248596057" sldId="165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694056240" sldId="165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013203784" sldId="165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585463199" sldId="165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077343573" sldId="165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670300549" sldId="165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962091266" sldId="165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77629205" sldId="165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826095205" sldId="166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133617346" sldId="166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024860642" sldId="166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879171619" sldId="166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034776031" sldId="166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912439826" sldId="166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617529322" sldId="166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55985956" sldId="167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453085955" sldId="167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426831221" sldId="167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428205706" sldId="167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88207959" sldId="167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92470074" sldId="168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57363252" sldId="168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110915360" sldId="168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9384132" sldId="168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71610549" sldId="168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25085478" sldId="168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90412953" sldId="168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71763499" sldId="169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019793214" sldId="16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97302058" sldId="169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95539351" sldId="169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82071220" sldId="169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537110308" sldId="169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79566110" sldId="170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58807737" sldId="170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60515679" sldId="170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0218669" sldId="170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569873352" sldId="17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02349321" sldId="17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63319654" sldId="170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652713672" sldId="170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261707797" sldId="171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25580703" sldId="171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06217089" sldId="171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035613754" sldId="171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20706409" sldId="171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246238559" sldId="171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483895267" sldId="171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40997242" sldId="171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76609632" sldId="171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88424198" sldId="172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28911276" sldId="172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79699286" sldId="172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77576006" sldId="172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535071762" sldId="172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167345432" sldId="173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31978358" sldId="173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85471764" sldId="173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059135553" sldId="173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22827552" sldId="173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73132692" sldId="173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033619267" sldId="173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5340916" sldId="174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37627062" sldId="174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997918931" sldId="174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50685246" sldId="174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32036446" sldId="174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951493192" sldId="174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651216860" sldId="174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18726982" sldId="174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773285354" sldId="175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23655390" sldId="175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246270949" sldId="175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10029980" sldId="175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451842854" sldId="175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522046582" sldId="175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176474747" sldId="1756"/>
        </pc:sldMkLst>
      </pc:sldChg>
      <pc:sldChg chg="del">
        <pc:chgData name="Eva Jandíková" userId="7ef427b1455032d3" providerId="LiveId" clId="{E58C470F-39DA-4062-A9AD-FECFFDE4120F}" dt="2025-02-14T10:28:39.683" v="488" actId="2696"/>
        <pc:sldMkLst>
          <pc:docMk/>
          <pc:sldMk cId="1775443882" sldId="175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565541771" sldId="1759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11620292" sldId="176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759473037" sldId="176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056151598" sldId="1763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1600859445" sldId="176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44260782" sldId="176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99872815" sldId="1767"/>
        </pc:sldMkLst>
      </pc:sldChg>
      <pc:sldChg chg="del modNotesTx">
        <pc:chgData name="Eva Jandíková" userId="7ef427b1455032d3" providerId="LiveId" clId="{E58C470F-39DA-4062-A9AD-FECFFDE4120F}" dt="2025-02-14T12:49:14.997" v="3162" actId="47"/>
        <pc:sldMkLst>
          <pc:docMk/>
          <pc:sldMk cId="2063208814" sldId="1768"/>
        </pc:sldMkLst>
      </pc:sldChg>
      <pc:sldChg chg="addSp delSp modSp mod modNotesTx">
        <pc:chgData name="Eva Jandíková" userId="7ef427b1455032d3" providerId="LiveId" clId="{E58C470F-39DA-4062-A9AD-FECFFDE4120F}" dt="2025-02-17T15:27:36.371" v="3626"/>
        <pc:sldMkLst>
          <pc:docMk/>
          <pc:sldMk cId="2682109150" sldId="1769"/>
        </pc:sldMkLst>
      </pc:sldChg>
      <pc:sldChg chg="addSp modSp modNotesTx">
        <pc:chgData name="Eva Jandíková" userId="7ef427b1455032d3" providerId="LiveId" clId="{E58C470F-39DA-4062-A9AD-FECFFDE4120F}" dt="2025-02-17T15:28:17.788" v="3651"/>
        <pc:sldMkLst>
          <pc:docMk/>
          <pc:sldMk cId="2172963076" sldId="177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97478128" sldId="177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59378868" sldId="177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13445016" sldId="177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67866378" sldId="177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32291666" sldId="177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033230848" sldId="177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86110052" sldId="178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9767992" sldId="178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141222490" sldId="178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42762542" sldId="178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900617314" sldId="178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83532139" sldId="178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35469336" sldId="178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27550127" sldId="17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33863967" sldId="17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583623230" sldId="17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80571034" sldId="17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03050304" sldId="179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13065222" sldId="17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763520922" sldId="179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774443208" sldId="180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58794195" sldId="1801"/>
        </pc:sldMkLst>
      </pc:sldChg>
      <pc:sldChg chg="addSp modSp add modNotesTx">
        <pc:chgData name="Eva Jandíková" userId="7ef427b1455032d3" providerId="LiveId" clId="{E58C470F-39DA-4062-A9AD-FECFFDE4120F}" dt="2025-02-17T15:22:18.600" v="3544"/>
        <pc:sldMkLst>
          <pc:docMk/>
          <pc:sldMk cId="1919476943" sldId="180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94080344" sldId="180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60463" sldId="180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57718190" sldId="180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184692964" sldId="180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383273120" sldId="180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159019565" sldId="180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905055191" sldId="181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82468466" sldId="181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449852356" sldId="181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8748855" sldId="181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172600837" sldId="181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357430777" sldId="181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484538712" sldId="181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824005819" sldId="181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90904689" sldId="182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68050243" sldId="182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89085691" sldId="182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90615890" sldId="182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809427175" sldId="182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269646025" sldId="182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40596908" sldId="1826"/>
        </pc:sldMkLst>
      </pc:sldChg>
      <pc:sldChg chg="modSp mod modNotesTx">
        <pc:chgData name="Eva Jandíková" userId="7ef427b1455032d3" providerId="LiveId" clId="{E58C470F-39DA-4062-A9AD-FECFFDE4120F}" dt="2025-02-17T15:23:13.611" v="3550" actId="113"/>
        <pc:sldMkLst>
          <pc:docMk/>
          <pc:sldMk cId="4214161330" sldId="1827"/>
        </pc:sldMkLst>
      </pc:sldChg>
      <pc:sldChg chg="addSp modSp modNotesTx">
        <pc:chgData name="Eva Jandíková" userId="7ef427b1455032d3" providerId="LiveId" clId="{E58C470F-39DA-4062-A9AD-FECFFDE4120F}" dt="2025-02-17T15:24:16.606" v="3557"/>
        <pc:sldMkLst>
          <pc:docMk/>
          <pc:sldMk cId="1508650280" sldId="1829"/>
        </pc:sldMkLst>
      </pc:sldChg>
      <pc:sldChg chg="addSp modSp modNotesTx">
        <pc:chgData name="Eva Jandíková" userId="7ef427b1455032d3" providerId="LiveId" clId="{E58C470F-39DA-4062-A9AD-FECFFDE4120F}" dt="2025-02-17T15:24:21.085" v="3559"/>
        <pc:sldMkLst>
          <pc:docMk/>
          <pc:sldMk cId="1902240005" sldId="183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044673092" sldId="183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23042123" sldId="183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124939113" sldId="1833"/>
        </pc:sldMkLst>
      </pc:sldChg>
      <pc:sldChg chg="del modNotesTx">
        <pc:chgData name="Eva Jandíková" userId="7ef427b1455032d3" providerId="LiveId" clId="{E58C470F-39DA-4062-A9AD-FECFFDE4120F}" dt="2025-02-14T12:47:49.224" v="3151" actId="47"/>
        <pc:sldMkLst>
          <pc:docMk/>
          <pc:sldMk cId="1826750987" sldId="183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170673492" sldId="183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693857700" sldId="183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72097918" sldId="183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47581129" sldId="183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63393484" sldId="183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692775454" sldId="1840"/>
        </pc:sldMkLst>
      </pc:sldChg>
      <pc:sldChg chg="addSp modSp modNotesTx">
        <pc:chgData name="Eva Jandíková" userId="7ef427b1455032d3" providerId="LiveId" clId="{E58C470F-39DA-4062-A9AD-FECFFDE4120F}" dt="2025-02-17T15:24:18.713" v="3558"/>
        <pc:sldMkLst>
          <pc:docMk/>
          <pc:sldMk cId="3702756127" sldId="184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548266870" sldId="184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221147638" sldId="184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93851330" sldId="184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180255779" sldId="184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302643160" sldId="184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84764284" sldId="184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826391697" sldId="184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85962337" sldId="184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703638922" sldId="185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22068762" sldId="185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01068616" sldId="1852"/>
        </pc:sldMkLst>
      </pc:sldChg>
      <pc:sldChg chg="addSp modSp modNotesTx">
        <pc:chgData name="Eva Jandíková" userId="7ef427b1455032d3" providerId="LiveId" clId="{E58C470F-39DA-4062-A9AD-FECFFDE4120F}" dt="2025-02-17T15:26:59.931" v="3618"/>
        <pc:sldMkLst>
          <pc:docMk/>
          <pc:sldMk cId="2337773378" sldId="1853"/>
        </pc:sldMkLst>
      </pc:sldChg>
      <pc:sldChg chg="addSp modSp modNotesTx">
        <pc:chgData name="Eva Jandíková" userId="7ef427b1455032d3" providerId="LiveId" clId="{E58C470F-39DA-4062-A9AD-FECFFDE4120F}" dt="2025-02-17T15:27:02.339" v="3619"/>
        <pc:sldMkLst>
          <pc:docMk/>
          <pc:sldMk cId="1708588347" sldId="185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88108848" sldId="1855"/>
        </pc:sldMkLst>
      </pc:sldChg>
      <pc:sldChg chg="add">
        <pc:chgData name="Eva Jandíková" userId="7ef427b1455032d3" providerId="LiveId" clId="{E58C470F-39DA-4062-A9AD-FECFFDE4120F}" dt="2025-02-14T12:12:47.659" v="1295"/>
        <pc:sldMkLst>
          <pc:docMk/>
          <pc:sldMk cId="2700645986" sldId="1856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3678318836" sldId="185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168718033" sldId="185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370089546" sldId="185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069859835" sldId="185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73869242" sldId="186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78010646" sldId="186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158039136" sldId="186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12104777" sldId="186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064022507" sldId="186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719507519" sldId="186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315644782" sldId="186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11981382" sldId="186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817529534" sldId="186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7640140" sldId="186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64034678" sldId="187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22364009" sldId="187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310907537" sldId="187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990178123" sldId="187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529647352" sldId="187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90632038" sldId="187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31595873" sldId="187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25748338" sldId="187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832286244" sldId="187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726358267" sldId="188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704495130" sldId="188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530174574" sldId="188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881936694" sldId="188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561282260" sldId="188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37797002" sldId="188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990284959" sldId="188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294970625" sldId="188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279392208" sldId="18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2869466" sldId="18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04290260" sldId="18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1124471" sldId="18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36983393" sldId="189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78347226" sldId="189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898711142" sldId="189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81398570" sldId="18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81064709" sldId="189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5654752" sldId="190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17344533" sldId="190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22873506" sldId="190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209593647" sldId="190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2229636" sldId="190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21030687" sldId="190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34623357" sldId="19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631587009" sldId="19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2484238" sldId="190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43649375" sldId="192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51461998" sldId="192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09886432" sldId="192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90708762" sldId="193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719916577" sldId="193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586051089" sldId="193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713552595" sldId="193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67959623" sldId="194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184783" sldId="194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79616131" sldId="194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39469384" sldId="194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47273962" sldId="194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74542814" sldId="194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8374110" sldId="194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9296509" sldId="194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77273850" sldId="194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682105962" sldId="194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55571812" sldId="195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41735095" sldId="195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746341091" sldId="195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380088517" sldId="195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428149574" sldId="195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72131642" sldId="195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66303297" sldId="1959"/>
        </pc:sldMkLst>
      </pc:sldChg>
      <pc:sldChg chg="del">
        <pc:chgData name="Eva Jandíková" userId="7ef427b1455032d3" providerId="LiveId" clId="{E58C470F-39DA-4062-A9AD-FECFFDE4120F}" dt="2025-02-14T12:41:04.708" v="2742" actId="47"/>
        <pc:sldMkLst>
          <pc:docMk/>
          <pc:sldMk cId="198998625" sldId="196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29152809" sldId="196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25144040" sldId="196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40613310" sldId="196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60098542" sldId="196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11248255" sldId="196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015631478" sldId="197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170478060" sldId="197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802186238" sldId="197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371388273" sldId="197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233675340" sldId="197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413862856" sldId="197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989299433" sldId="197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683934804" sldId="197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80968225" sldId="1980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85720306" sldId="198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85609150" sldId="198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11893438" sldId="198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352620818" sldId="198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768145162" sldId="198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938738825" sldId="198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88015580" sldId="198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17718526" sldId="1988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1991630098" sldId="1989"/>
        </pc:sldMkLst>
      </pc:sldChg>
      <pc:sldChg chg="modNotesTx">
        <pc:chgData name="Eva Jandíková" userId="7ef427b1455032d3" providerId="LiveId" clId="{E58C470F-39DA-4062-A9AD-FECFFDE4120F}" dt="2025-02-14T12:26:23.474" v="1950" actId="20577"/>
        <pc:sldMkLst>
          <pc:docMk/>
          <pc:sldMk cId="1787159326" sldId="1996"/>
        </pc:sldMkLst>
      </pc:sldChg>
      <pc:sldChg chg="add del modNotesTx">
        <pc:chgData name="Eva Jandíková" userId="7ef427b1455032d3" providerId="LiveId" clId="{E58C470F-39DA-4062-A9AD-FECFFDE4120F}" dt="2025-02-17T07:55:42.648" v="3436" actId="47"/>
        <pc:sldMkLst>
          <pc:docMk/>
          <pc:sldMk cId="1264483258" sldId="200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32317166" sldId="20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617345511" sldId="20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5572498" sldId="200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16824827" sldId="200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592847537" sldId="201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555792731" sldId="201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643296299" sldId="201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995272940" sldId="201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982855231" sldId="201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91874958" sldId="201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15854579" sldId="202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06057691" sldId="202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36764259" sldId="202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96938959" sldId="202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513684278" sldId="202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913033047" sldId="202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20101848" sldId="2027"/>
        </pc:sldMkLst>
      </pc:sldChg>
      <pc:sldChg chg="del modNotesTx">
        <pc:chgData name="Eva Jandíková" userId="7ef427b1455032d3" providerId="LiveId" clId="{E58C470F-39DA-4062-A9AD-FECFFDE4120F}" dt="2025-02-14T12:49:13.042" v="3161" actId="47"/>
        <pc:sldMkLst>
          <pc:docMk/>
          <pc:sldMk cId="3519083480" sldId="2028"/>
        </pc:sldMkLst>
      </pc:sldChg>
      <pc:sldChg chg="addSp modSp mod modNotesTx">
        <pc:chgData name="Eva Jandíková" userId="7ef427b1455032d3" providerId="LiveId" clId="{E58C470F-39DA-4062-A9AD-FECFFDE4120F}" dt="2025-02-17T15:27:47.306" v="3647" actId="20577"/>
        <pc:sldMkLst>
          <pc:docMk/>
          <pc:sldMk cId="2148273094" sldId="2032"/>
        </pc:sldMkLst>
      </pc:sldChg>
      <pc:sldChg chg="addSp modSp modNotesTx">
        <pc:chgData name="Eva Jandíková" userId="7ef427b1455032d3" providerId="LiveId" clId="{E58C470F-39DA-4062-A9AD-FECFFDE4120F}" dt="2025-02-17T15:28:07.353" v="3649"/>
        <pc:sldMkLst>
          <pc:docMk/>
          <pc:sldMk cId="3909914410" sldId="2033"/>
        </pc:sldMkLst>
      </pc:sldChg>
      <pc:sldChg chg="addSp modSp mod modNotesTx">
        <pc:chgData name="Eva Jandíková" userId="7ef427b1455032d3" providerId="LiveId" clId="{E58C470F-39DA-4062-A9AD-FECFFDE4120F}" dt="2025-02-17T15:28:22.494" v="3655" actId="20577"/>
        <pc:sldMkLst>
          <pc:docMk/>
          <pc:sldMk cId="3231191082" sldId="2034"/>
        </pc:sldMkLst>
      </pc:sldChg>
      <pc:sldChg chg="del modNotesTx">
        <pc:chgData name="Eva Jandíková" userId="7ef427b1455032d3" providerId="LiveId" clId="{E58C470F-39DA-4062-A9AD-FECFFDE4120F}" dt="2025-02-14T12:51:25.916" v="3313" actId="47"/>
        <pc:sldMkLst>
          <pc:docMk/>
          <pc:sldMk cId="190514863" sldId="2035"/>
        </pc:sldMkLst>
      </pc:sldChg>
      <pc:sldChg chg="addSp modSp mod modNotesTx">
        <pc:chgData name="Eva Jandíková" userId="7ef427b1455032d3" providerId="LiveId" clId="{E58C470F-39DA-4062-A9AD-FECFFDE4120F}" dt="2025-02-17T15:28:26.997" v="3659"/>
        <pc:sldMkLst>
          <pc:docMk/>
          <pc:sldMk cId="1336978189" sldId="2036"/>
        </pc:sldMkLst>
      </pc:sldChg>
      <pc:sldChg chg="del">
        <pc:chgData name="Eva Jandíková" userId="7ef427b1455032d3" providerId="LiveId" clId="{E58C470F-39DA-4062-A9AD-FECFFDE4120F}" dt="2025-02-14T12:40:45.710" v="2740" actId="47"/>
        <pc:sldMkLst>
          <pc:docMk/>
          <pc:sldMk cId="2068217609" sldId="2037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1825094817" sldId="2038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3580851998" sldId="2040"/>
        </pc:sldMkLst>
      </pc:sldChg>
      <pc:sldChg chg="addSp modSp modNotesTx">
        <pc:chgData name="Eva Jandíková" userId="7ef427b1455032d3" providerId="LiveId" clId="{E58C470F-39DA-4062-A9AD-FECFFDE4120F}" dt="2025-02-17T15:28:16.278" v="3650"/>
        <pc:sldMkLst>
          <pc:docMk/>
          <pc:sldMk cId="45209561" sldId="2041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2611934418" sldId="2047"/>
        </pc:sldMkLst>
      </pc:sldChg>
      <pc:sldChg chg="addSp delSp modSp add del mod">
        <pc:chgData name="Eva Jandíková" userId="7ef427b1455032d3" providerId="LiveId" clId="{E58C470F-39DA-4062-A9AD-FECFFDE4120F}" dt="2025-02-14T12:14:47.482" v="1369" actId="47"/>
        <pc:sldMkLst>
          <pc:docMk/>
          <pc:sldMk cId="2901772988" sldId="204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14748153" sldId="206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1114286" sldId="206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38605174" sldId="206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64918947" sldId="207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670227767" sldId="207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53824824" sldId="2078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4018944657" sldId="208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11912344" sldId="208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078681828" sldId="208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070419403" sldId="208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01455068" sldId="208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473050154" sldId="208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305506571" sldId="20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34248353" sldId="20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27647447" sldId="209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57705244" sldId="20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60742000" sldId="209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910615489" sldId="209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87266530" sldId="209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91388402" sldId="209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434070058" sldId="209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1330121" sldId="209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56765914" sldId="210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62304975" sldId="210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003388852" sldId="210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52276132" sldId="210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50572930" sldId="210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51062251" sldId="210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134316930" sldId="210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910797622" sldId="210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448730466" sldId="210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657323023" sldId="211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078900698" sldId="211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770922763" sldId="211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315305960" sldId="211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78888411" sldId="211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725190573" sldId="211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35168212" sldId="211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11642028" sldId="211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20199860" sldId="211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18162997" sldId="212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873366142" sldId="212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346208209" sldId="212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2683865619" sldId="2123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197205158" sldId="2124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672383604" sldId="2125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972285588" sldId="2126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57094143" sldId="2127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1029564528" sldId="2128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1696974007" sldId="2129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2492317725" sldId="2130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341803010" sldId="2131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3638577743" sldId="2132"/>
        </pc:sldMkLst>
      </pc:sldChg>
      <pc:sldChg chg="del">
        <pc:chgData name="Eva Jandíková" userId="7ef427b1455032d3" providerId="LiveId" clId="{E58C470F-39DA-4062-A9AD-FECFFDE4120F}" dt="2025-02-14T12:39:21.961" v="2605" actId="47"/>
        <pc:sldMkLst>
          <pc:docMk/>
          <pc:sldMk cId="971058066" sldId="2133"/>
        </pc:sldMkLst>
      </pc:sldChg>
      <pc:sldChg chg="del">
        <pc:chgData name="Eva Jandíková" userId="7ef427b1455032d3" providerId="LiveId" clId="{E58C470F-39DA-4062-A9AD-FECFFDE4120F}" dt="2025-02-14T12:39:27.203" v="2606" actId="47"/>
        <pc:sldMkLst>
          <pc:docMk/>
          <pc:sldMk cId="978275091" sldId="2134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663251086" sldId="2135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3977612435" sldId="2136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366077409" sldId="2137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713660843" sldId="2138"/>
        </pc:sldMkLst>
      </pc:sldChg>
      <pc:sldChg chg="del">
        <pc:chgData name="Eva Jandíková" userId="7ef427b1455032d3" providerId="LiveId" clId="{E58C470F-39DA-4062-A9AD-FECFFDE4120F}" dt="2025-02-14T12:40:52.755" v="2741" actId="47"/>
        <pc:sldMkLst>
          <pc:docMk/>
          <pc:sldMk cId="70232695" sldId="213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61081079" sldId="214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094552318" sldId="2142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827369769" sldId="2143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513842607" sldId="2144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508711393" sldId="2145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698835648" sldId="2146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321069340" sldId="2149"/>
        </pc:sldMkLst>
      </pc:sldChg>
      <pc:sldChg chg="ord modNotesTx">
        <pc:chgData name="Eva Jandíková" userId="7ef427b1455032d3" providerId="LiveId" clId="{E58C470F-39DA-4062-A9AD-FECFFDE4120F}" dt="2025-02-14T12:48:32.391" v="3156"/>
        <pc:sldMkLst>
          <pc:docMk/>
          <pc:sldMk cId="240305047" sldId="2151"/>
        </pc:sldMkLst>
      </pc:sldChg>
      <pc:sldChg chg="addSp delSp modSp mod">
        <pc:chgData name="Eva Jandíková" userId="7ef427b1455032d3" providerId="LiveId" clId="{E58C470F-39DA-4062-A9AD-FECFFDE4120F}" dt="2025-02-17T15:27:33.118" v="3625"/>
        <pc:sldMkLst>
          <pc:docMk/>
          <pc:sldMk cId="647701914" sldId="2154"/>
        </pc:sldMkLst>
      </pc:sldChg>
      <pc:sldChg chg="addSp modSp mod ord">
        <pc:chgData name="Eva Jandíková" userId="7ef427b1455032d3" providerId="LiveId" clId="{E58C470F-39DA-4062-A9AD-FECFFDE4120F}" dt="2025-02-17T15:27:52.125" v="3648"/>
        <pc:sldMkLst>
          <pc:docMk/>
          <pc:sldMk cId="646804568" sldId="2155"/>
        </pc:sldMkLst>
      </pc:sldChg>
      <pc:sldChg chg="del">
        <pc:chgData name="Eva Jandíková" userId="7ef427b1455032d3" providerId="LiveId" clId="{E58C470F-39DA-4062-A9AD-FECFFDE4120F}" dt="2025-02-14T12:44:29.136" v="3002" actId="47"/>
        <pc:sldMkLst>
          <pc:docMk/>
          <pc:sldMk cId="2862466800" sldId="215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02057579" sldId="215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12060096" sldId="215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31559480" sldId="216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92884744" sldId="216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15235504" sldId="216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77582348" sldId="216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24744376" sldId="216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60697600" sldId="216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026343113" sldId="216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804340195" sldId="217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365071880" sldId="217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465521397" sldId="217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53798686" sldId="217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05724549" sldId="217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32644931" sldId="217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698931300" sldId="217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8974474" sldId="2179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572084518" sldId="218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216430575" sldId="218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212578060" sldId="218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316695549" sldId="218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697396496" sldId="218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323793670" sldId="218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841638952" sldId="218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987991879" sldId="218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365449112" sldId="219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306443957" sldId="219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565102334" sldId="2193"/>
        </pc:sldMkLst>
      </pc:sldChg>
      <pc:sldChg chg="del">
        <pc:chgData name="Eva Jandíková" userId="7ef427b1455032d3" providerId="LiveId" clId="{E58C470F-39DA-4062-A9AD-FECFFDE4120F}" dt="2025-02-14T12:43:54.016" v="2866" actId="47"/>
        <pc:sldMkLst>
          <pc:docMk/>
          <pc:sldMk cId="662186455" sldId="2194"/>
        </pc:sldMkLst>
      </pc:sldChg>
      <pc:sldChg chg="modSp mod modNotesTx">
        <pc:chgData name="Eva Jandíková" userId="7ef427b1455032d3" providerId="LiveId" clId="{E58C470F-39DA-4062-A9AD-FECFFDE4120F}" dt="2025-02-14T12:29:36.034" v="2213" actId="20577"/>
        <pc:sldMkLst>
          <pc:docMk/>
          <pc:sldMk cId="3729773846" sldId="2195"/>
        </pc:sldMkLst>
      </pc:sldChg>
      <pc:sldChg chg="addSp modSp mod ord modNotesTx">
        <pc:chgData name="Eva Jandíková" userId="7ef427b1455032d3" providerId="LiveId" clId="{E58C470F-39DA-4062-A9AD-FECFFDE4120F}" dt="2025-02-17T15:27:19.180" v="3623"/>
        <pc:sldMkLst>
          <pc:docMk/>
          <pc:sldMk cId="4287419278" sldId="2196"/>
        </pc:sldMkLst>
      </pc:sldChg>
      <pc:sldChg chg="addSp modSp mod ord modNotesTx">
        <pc:chgData name="Eva Jandíková" userId="7ef427b1455032d3" providerId="LiveId" clId="{E58C470F-39DA-4062-A9AD-FECFFDE4120F}" dt="2025-02-17T15:27:38.473" v="3627"/>
        <pc:sldMkLst>
          <pc:docMk/>
          <pc:sldMk cId="519916786" sldId="2197"/>
        </pc:sldMkLst>
      </pc:sldChg>
      <pc:sldChg chg="del">
        <pc:chgData name="Eva Jandíková" userId="7ef427b1455032d3" providerId="LiveId" clId="{E58C470F-39DA-4062-A9AD-FECFFDE4120F}" dt="2025-02-14T12:46:17.258" v="3059" actId="47"/>
        <pc:sldMkLst>
          <pc:docMk/>
          <pc:sldMk cId="2574573852" sldId="2198"/>
        </pc:sldMkLst>
      </pc:sldChg>
      <pc:sldChg chg="del modNotesTx">
        <pc:chgData name="Eva Jandíková" userId="7ef427b1455032d3" providerId="LiveId" clId="{E58C470F-39DA-4062-A9AD-FECFFDE4120F}" dt="2025-02-14T12:46:47.326" v="3084" actId="2696"/>
        <pc:sldMkLst>
          <pc:docMk/>
          <pc:sldMk cId="628492038" sldId="2199"/>
        </pc:sldMkLst>
      </pc:sldChg>
      <pc:sldChg chg="addSp modSp add modNotesTx">
        <pc:chgData name="Eva Jandíková" userId="7ef427b1455032d3" providerId="LiveId" clId="{E58C470F-39DA-4062-A9AD-FECFFDE4120F}" dt="2025-02-17T15:28:30.968" v="3660"/>
        <pc:sldMkLst>
          <pc:docMk/>
          <pc:sldMk cId="1595247520" sldId="2199"/>
        </pc:sldMkLst>
      </pc:sldChg>
      <pc:sldChg chg="del">
        <pc:chgData name="Eva Jandíková" userId="7ef427b1455032d3" providerId="LiveId" clId="{E58C470F-39DA-4062-A9AD-FECFFDE4120F}" dt="2025-02-14T12:47:50.658" v="3152" actId="47"/>
        <pc:sldMkLst>
          <pc:docMk/>
          <pc:sldMk cId="1750623389" sldId="2200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239396288" sldId="2203"/>
        </pc:sldMkLst>
      </pc:sldChg>
      <pc:sldChg chg="del">
        <pc:chgData name="Eva Jandíková" userId="7ef427b1455032d3" providerId="LiveId" clId="{E58C470F-39DA-4062-A9AD-FECFFDE4120F}" dt="2025-02-14T12:47:46.676" v="3150" actId="47"/>
        <pc:sldMkLst>
          <pc:docMk/>
          <pc:sldMk cId="3879116418" sldId="2204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1940561716" sldId="2205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96832799" sldId="2206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540187561" sldId="2207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234483170" sldId="2208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051203644" sldId="2209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873738014" sldId="2210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685775893" sldId="2211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73885466" sldId="2212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192496346" sldId="2213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971927346" sldId="2214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408645876" sldId="2216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3335339025" sldId="2217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978297264" sldId="2218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2218406857" sldId="2219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1376134968" sldId="2220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515980130" sldId="2221"/>
        </pc:sldMkLst>
      </pc:sldChg>
      <pc:sldChg chg="del">
        <pc:chgData name="Eva Jandíková" userId="7ef427b1455032d3" providerId="LiveId" clId="{E58C470F-39DA-4062-A9AD-FECFFDE4120F}" dt="2025-02-14T12:42:38.181" v="2865" actId="47"/>
        <pc:sldMkLst>
          <pc:docMk/>
          <pc:sldMk cId="486047270" sldId="2222"/>
        </pc:sldMkLst>
      </pc:sldChg>
      <pc:sldChg chg="modSp add mod modNotesTx">
        <pc:chgData name="Eva Jandíková" userId="7ef427b1455032d3" providerId="LiveId" clId="{E58C470F-39DA-4062-A9AD-FECFFDE4120F}" dt="2025-02-14T12:15:14.138" v="1455" actId="20577"/>
        <pc:sldMkLst>
          <pc:docMk/>
          <pc:sldMk cId="3794098012" sldId="2223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4061215884" sldId="2223"/>
        </pc:sldMkLst>
      </pc:sldChg>
      <pc:sldChg chg="addSp delSp modSp mod modNotesTx">
        <pc:chgData name="Eva Jandíková" userId="7ef427b1455032d3" providerId="LiveId" clId="{E58C470F-39DA-4062-A9AD-FECFFDE4120F}" dt="2025-02-14T11:40:08.485" v="737" actId="20577"/>
        <pc:sldMkLst>
          <pc:docMk/>
          <pc:sldMk cId="4231352319" sldId="2224"/>
        </pc:sldMkLst>
      </pc:sldChg>
      <pc:sldChg chg="del">
        <pc:chgData name="Eva Jandíková" userId="7ef427b1455032d3" providerId="LiveId" clId="{E58C470F-39DA-4062-A9AD-FECFFDE4120F}" dt="2025-02-14T12:32:36.720" v="2373" actId="2696"/>
        <pc:sldMkLst>
          <pc:docMk/>
          <pc:sldMk cId="1942247237" sldId="2227"/>
        </pc:sldMkLst>
      </pc:sldChg>
      <pc:sldChg chg="add del">
        <pc:chgData name="Eva Jandíková" userId="7ef427b1455032d3" providerId="LiveId" clId="{E58C470F-39DA-4062-A9AD-FECFFDE4120F}" dt="2025-02-14T12:42:38.181" v="2865" actId="47"/>
        <pc:sldMkLst>
          <pc:docMk/>
          <pc:sldMk cId="3428490336" sldId="2227"/>
        </pc:sldMkLst>
      </pc:sldChg>
      <pc:sldChg chg="add del">
        <pc:chgData name="Eva Jandíková" userId="7ef427b1455032d3" providerId="LiveId" clId="{E58C470F-39DA-4062-A9AD-FECFFDE4120F}" dt="2025-02-14T12:42:38.181" v="2865" actId="47"/>
        <pc:sldMkLst>
          <pc:docMk/>
          <pc:sldMk cId="433032387" sldId="2228"/>
        </pc:sldMkLst>
      </pc:sldChg>
      <pc:sldChg chg="add del">
        <pc:chgData name="Eva Jandíková" userId="7ef427b1455032d3" providerId="LiveId" clId="{E58C470F-39DA-4062-A9AD-FECFFDE4120F}" dt="2025-02-14T12:32:04.523" v="2369"/>
        <pc:sldMkLst>
          <pc:docMk/>
          <pc:sldMk cId="3281109222" sldId="2228"/>
        </pc:sldMkLst>
      </pc:sldChg>
      <pc:sldChg chg="add del">
        <pc:chgData name="Eva Jandíková" userId="7ef427b1455032d3" providerId="LiveId" clId="{E58C470F-39DA-4062-A9AD-FECFFDE4120F}" dt="2025-02-14T12:32:36.720" v="2373" actId="2696"/>
        <pc:sldMkLst>
          <pc:docMk/>
          <pc:sldMk cId="3524342674" sldId="222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53661799" sldId="2234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1025966622" sldId="2237"/>
        </pc:sldMkLst>
      </pc:sldChg>
      <pc:sldChg chg="add">
        <pc:chgData name="Eva Jandíková" userId="7ef427b1455032d3" providerId="LiveId" clId="{E58C470F-39DA-4062-A9AD-FECFFDE4120F}" dt="2025-02-14T12:12:47.659" v="1295"/>
        <pc:sldMkLst>
          <pc:docMk/>
          <pc:sldMk cId="2202337557" sldId="2237"/>
        </pc:sldMkLst>
      </pc:sldChg>
      <pc:sldChg chg="del">
        <pc:chgData name="Eva Jandíková" userId="7ef427b1455032d3" providerId="LiveId" clId="{E58C470F-39DA-4062-A9AD-FECFFDE4120F}" dt="2025-02-14T12:32:36.720" v="2373" actId="2696"/>
        <pc:sldMkLst>
          <pc:docMk/>
          <pc:sldMk cId="1711650580" sldId="2239"/>
        </pc:sldMkLst>
      </pc:sldChg>
      <pc:sldChg chg="add del">
        <pc:chgData name="Eva Jandíková" userId="7ef427b1455032d3" providerId="LiveId" clId="{E58C470F-39DA-4062-A9AD-FECFFDE4120F}" dt="2025-02-14T12:42:38.181" v="2865" actId="47"/>
        <pc:sldMkLst>
          <pc:docMk/>
          <pc:sldMk cId="2678012032" sldId="2239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1341896612" sldId="2240"/>
        </pc:sldMkLst>
      </pc:sldChg>
      <pc:sldChg chg="add del">
        <pc:chgData name="Eva Jandíková" userId="7ef427b1455032d3" providerId="LiveId" clId="{E58C470F-39DA-4062-A9AD-FECFFDE4120F}" dt="2025-02-14T12:14:47.482" v="1369" actId="47"/>
        <pc:sldMkLst>
          <pc:docMk/>
          <pc:sldMk cId="2985792942" sldId="2240"/>
        </pc:sldMkLst>
      </pc:sldChg>
      <pc:sldChg chg="modSp mod modNotesTx">
        <pc:chgData name="Eva Jandíková" userId="7ef427b1455032d3" providerId="LiveId" clId="{E58C470F-39DA-4062-A9AD-FECFFDE4120F}" dt="2025-02-14T11:40:36.760" v="781"/>
        <pc:sldMkLst>
          <pc:docMk/>
          <pc:sldMk cId="1017966344" sldId="2241"/>
        </pc:sldMkLst>
      </pc:sldChg>
      <pc:sldChg chg="modNotesTx">
        <pc:chgData name="Eva Jandíková" userId="7ef427b1455032d3" providerId="LiveId" clId="{E58C470F-39DA-4062-A9AD-FECFFDE4120F}" dt="2025-02-14T11:16:05.323" v="596" actId="20577"/>
        <pc:sldMkLst>
          <pc:docMk/>
          <pc:sldMk cId="1400067834" sldId="2242"/>
        </pc:sldMkLst>
      </pc:sldChg>
      <pc:sldChg chg="addSp delSp modSp mod modNotesTx">
        <pc:chgData name="Eva Jandíková" userId="7ef427b1455032d3" providerId="LiveId" clId="{E58C470F-39DA-4062-A9AD-FECFFDE4120F}" dt="2025-02-17T15:23:47.427" v="3555" actId="478"/>
        <pc:sldMkLst>
          <pc:docMk/>
          <pc:sldMk cId="870202360" sldId="224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142573009" sldId="224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75532595" sldId="224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86572183" sldId="224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44094383" sldId="224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35797299" sldId="225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28678103" sldId="225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59396523" sldId="225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96387214" sldId="225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17807571" sldId="225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683270221" sldId="2255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913248767" sldId="225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31941261" sldId="225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95542519" sldId="225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146189368" sldId="225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699492276" sldId="226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4070377241" sldId="226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85734912" sldId="226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843498976" sldId="226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667852062" sldId="226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165381256" sldId="2265"/>
        </pc:sldMkLst>
      </pc:sldChg>
      <pc:sldChg chg="addSp modSp modNotesTx">
        <pc:chgData name="Eva Jandíková" userId="7ef427b1455032d3" providerId="LiveId" clId="{E58C470F-39DA-4062-A9AD-FECFFDE4120F}" dt="2025-02-17T15:25:47.762" v="3612"/>
        <pc:sldMkLst>
          <pc:docMk/>
          <pc:sldMk cId="2738133061" sldId="2286"/>
        </pc:sldMkLst>
      </pc:sldChg>
      <pc:sldChg chg="addSp modSp modNotesTx">
        <pc:chgData name="Eva Jandíková" userId="7ef427b1455032d3" providerId="LiveId" clId="{E58C470F-39DA-4062-A9AD-FECFFDE4120F}" dt="2025-02-17T15:25:49.937" v="3613"/>
        <pc:sldMkLst>
          <pc:docMk/>
          <pc:sldMk cId="445541252" sldId="2287"/>
        </pc:sldMkLst>
      </pc:sldChg>
      <pc:sldChg chg="addSp modSp modNotesTx">
        <pc:chgData name="Eva Jandíková" userId="7ef427b1455032d3" providerId="LiveId" clId="{E58C470F-39DA-4062-A9AD-FECFFDE4120F}" dt="2025-02-17T15:25:52.581" v="3614"/>
        <pc:sldMkLst>
          <pc:docMk/>
          <pc:sldMk cId="2914436045" sldId="2288"/>
        </pc:sldMkLst>
      </pc:sldChg>
      <pc:sldChg chg="addSp modSp modNotesTx">
        <pc:chgData name="Eva Jandíková" userId="7ef427b1455032d3" providerId="LiveId" clId="{E58C470F-39DA-4062-A9AD-FECFFDE4120F}" dt="2025-02-17T15:25:54.764" v="3615"/>
        <pc:sldMkLst>
          <pc:docMk/>
          <pc:sldMk cId="3149492988" sldId="2289"/>
        </pc:sldMkLst>
      </pc:sldChg>
      <pc:sldChg chg="addSp modSp modNotesTx">
        <pc:chgData name="Eva Jandíková" userId="7ef427b1455032d3" providerId="LiveId" clId="{E58C470F-39DA-4062-A9AD-FECFFDE4120F}" dt="2025-02-17T15:27:04.538" v="3620"/>
        <pc:sldMkLst>
          <pc:docMk/>
          <pc:sldMk cId="2256438942" sldId="2292"/>
        </pc:sldMkLst>
      </pc:sldChg>
      <pc:sldChg chg="del">
        <pc:chgData name="Eva Jandíková" userId="7ef427b1455032d3" providerId="LiveId" clId="{E58C470F-39DA-4062-A9AD-FECFFDE4120F}" dt="2025-02-14T12:12:40.440" v="1294" actId="2696"/>
        <pc:sldMkLst>
          <pc:docMk/>
          <pc:sldMk cId="1375956121" sldId="2293"/>
        </pc:sldMkLst>
      </pc:sldChg>
      <pc:sldChg chg="addSp delSp modSp add mod modNotesTx">
        <pc:chgData name="Eva Jandíková" userId="7ef427b1455032d3" providerId="LiveId" clId="{E58C470F-39DA-4062-A9AD-FECFFDE4120F}" dt="2025-02-17T15:25:00.960" v="3606" actId="313"/>
        <pc:sldMkLst>
          <pc:docMk/>
          <pc:sldMk cId="2798452565" sldId="229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28590840" sldId="2298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3745058672" sldId="229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817964082" sldId="2300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66202572" sldId="2301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844125914" sldId="2302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537211160" sldId="2303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09111369" sldId="2304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255325916" sldId="230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4150233262" sldId="2306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712606322" sldId="2307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425805054" sldId="2309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277406866" sldId="2310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15263199" sldId="2311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087831918" sldId="2312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2245909117" sldId="2313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131096449" sldId="2314"/>
        </pc:sldMkLst>
      </pc:sldChg>
      <pc:sldChg chg="del">
        <pc:chgData name="Eva Jandíková" userId="7ef427b1455032d3" providerId="LiveId" clId="{E58C470F-39DA-4062-A9AD-FECFFDE4120F}" dt="2025-02-14T12:38:49.621" v="2603" actId="47"/>
        <pc:sldMkLst>
          <pc:docMk/>
          <pc:sldMk cId="846646466" sldId="2315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18982961" sldId="2316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3973700817" sldId="2317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2559269029" sldId="2318"/>
        </pc:sldMkLst>
      </pc:sldChg>
      <pc:sldChg chg="del">
        <pc:chgData name="Eva Jandíková" userId="7ef427b1455032d3" providerId="LiveId" clId="{E58C470F-39DA-4062-A9AD-FECFFDE4120F}" dt="2025-02-14T12:39:01.056" v="2604" actId="47"/>
        <pc:sldMkLst>
          <pc:docMk/>
          <pc:sldMk cId="1298910824" sldId="2319"/>
        </pc:sldMkLst>
      </pc:sldChg>
      <pc:sldChg chg="modNotesTx">
        <pc:chgData name="Eva Jandíková" userId="7ef427b1455032d3" providerId="LiveId" clId="{E58C470F-39DA-4062-A9AD-FECFFDE4120F}" dt="2025-02-14T10:23:57.616" v="170" actId="20577"/>
        <pc:sldMkLst>
          <pc:docMk/>
          <pc:sldMk cId="1889478475" sldId="2351"/>
        </pc:sldMkLst>
      </pc:sldChg>
      <pc:sldChg chg="delSp add mod">
        <pc:chgData name="Eva Jandíková" userId="7ef427b1455032d3" providerId="LiveId" clId="{E58C470F-39DA-4062-A9AD-FECFFDE4120F}" dt="2025-02-14T11:17:32.308" v="613" actId="478"/>
        <pc:sldMkLst>
          <pc:docMk/>
          <pc:sldMk cId="175491104" sldId="2352"/>
        </pc:sldMkLst>
      </pc:sldChg>
      <pc:sldChg chg="add del">
        <pc:chgData name="Eva Jandíková" userId="7ef427b1455032d3" providerId="LiveId" clId="{E58C470F-39DA-4062-A9AD-FECFFDE4120F}" dt="2025-02-14T11:17:35.816" v="615"/>
        <pc:sldMkLst>
          <pc:docMk/>
          <pc:sldMk cId="611767619" sldId="2353"/>
        </pc:sldMkLst>
      </pc:sldChg>
      <pc:sldChg chg="new del">
        <pc:chgData name="Eva Jandíková" userId="7ef427b1455032d3" providerId="LiveId" clId="{E58C470F-39DA-4062-A9AD-FECFFDE4120F}" dt="2025-02-14T11:18:01.160" v="618" actId="47"/>
        <pc:sldMkLst>
          <pc:docMk/>
          <pc:sldMk cId="1090562383" sldId="2353"/>
        </pc:sldMkLst>
      </pc:sldChg>
      <pc:sldChg chg="addSp modSp add mod modNotesTx">
        <pc:chgData name="Eva Jandíková" userId="7ef427b1455032d3" providerId="LiveId" clId="{E58C470F-39DA-4062-A9AD-FECFFDE4120F}" dt="2025-02-17T15:23:52.603" v="3556"/>
        <pc:sldMkLst>
          <pc:docMk/>
          <pc:sldMk cId="3104101823" sldId="2354"/>
        </pc:sldMkLst>
      </pc:sldChg>
      <pc:sldChg chg="addSp modSp add mod modNotesTx">
        <pc:chgData name="Eva Jandíková" userId="7ef427b1455032d3" providerId="LiveId" clId="{E58C470F-39DA-4062-A9AD-FECFFDE4120F}" dt="2025-02-17T15:22:05.600" v="3541" actId="207"/>
        <pc:sldMkLst>
          <pc:docMk/>
          <pc:sldMk cId="2604786981" sldId="2355"/>
        </pc:sldMkLst>
      </pc:sldChg>
      <pc:sldChg chg="modSp add mod">
        <pc:chgData name="Eva Jandíková" userId="7ef427b1455032d3" providerId="LiveId" clId="{E58C470F-39DA-4062-A9AD-FECFFDE4120F}" dt="2025-02-14T12:18:07.661" v="1473" actId="20577"/>
        <pc:sldMkLst>
          <pc:docMk/>
          <pc:sldMk cId="2392227643" sldId="2356"/>
        </pc:sldMkLst>
      </pc:sldChg>
      <pc:sldChg chg="addSp delSp modSp add mod ord modNotesTx">
        <pc:chgData name="Eva Jandíková" userId="7ef427b1455032d3" providerId="LiveId" clId="{E58C470F-39DA-4062-A9AD-FECFFDE4120F}" dt="2025-02-17T15:25:13.812" v="3607"/>
        <pc:sldMkLst>
          <pc:docMk/>
          <pc:sldMk cId="676348689" sldId="2357"/>
        </pc:sldMkLst>
      </pc:sldChg>
      <pc:sldChg chg="addSp delSp modSp add mod modNotesTx">
        <pc:chgData name="Eva Jandíková" userId="7ef427b1455032d3" providerId="LiveId" clId="{E58C470F-39DA-4062-A9AD-FECFFDE4120F}" dt="2025-02-17T15:25:30.127" v="3608"/>
        <pc:sldMkLst>
          <pc:docMk/>
          <pc:sldMk cId="62365016" sldId="2358"/>
        </pc:sldMkLst>
      </pc:sldChg>
      <pc:sldChg chg="add">
        <pc:chgData name="Eva Jandíková" userId="7ef427b1455032d3" providerId="LiveId" clId="{E58C470F-39DA-4062-A9AD-FECFFDE4120F}" dt="2025-02-14T12:17:25.558" v="1458"/>
        <pc:sldMkLst>
          <pc:docMk/>
          <pc:sldMk cId="2485542244" sldId="2359"/>
        </pc:sldMkLst>
      </pc:sldChg>
      <pc:sldChg chg="modSp add mod">
        <pc:chgData name="Eva Jandíková" userId="7ef427b1455032d3" providerId="LiveId" clId="{E58C470F-39DA-4062-A9AD-FECFFDE4120F}" dt="2025-02-14T12:20:39.222" v="1719" actId="20577"/>
        <pc:sldMkLst>
          <pc:docMk/>
          <pc:sldMk cId="4234315567" sldId="2360"/>
        </pc:sldMkLst>
      </pc:sldChg>
      <pc:sldChg chg="addSp delSp modSp add mod">
        <pc:chgData name="Eva Jandíková" userId="7ef427b1455032d3" providerId="LiveId" clId="{E58C470F-39DA-4062-A9AD-FECFFDE4120F}" dt="2025-02-17T15:25:37.394" v="3610"/>
        <pc:sldMkLst>
          <pc:docMk/>
          <pc:sldMk cId="775644936" sldId="2361"/>
        </pc:sldMkLst>
      </pc:sldChg>
      <pc:sldChg chg="addSp delSp modSp add mod">
        <pc:chgData name="Eva Jandíková" userId="7ef427b1455032d3" providerId="LiveId" clId="{E58C470F-39DA-4062-A9AD-FECFFDE4120F}" dt="2025-02-17T15:25:41.876" v="3611"/>
        <pc:sldMkLst>
          <pc:docMk/>
          <pc:sldMk cId="272247007" sldId="2362"/>
        </pc:sldMkLst>
      </pc:sldChg>
      <pc:sldChg chg="new del">
        <pc:chgData name="Eva Jandíková" userId="7ef427b1455032d3" providerId="LiveId" clId="{E58C470F-39DA-4062-A9AD-FECFFDE4120F}" dt="2025-02-14T12:21:38.079" v="1725" actId="47"/>
        <pc:sldMkLst>
          <pc:docMk/>
          <pc:sldMk cId="3341371942" sldId="236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436438834" sldId="236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479227999" sldId="236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328870629" sldId="236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64723136" sldId="236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419535379" sldId="236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678327726" sldId="2368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637352207" sldId="2369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224057833" sldId="2370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1181486305" sldId="2371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303690795" sldId="2372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32103017" sldId="2373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2918609356" sldId="2374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337665850" sldId="2375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119399774" sldId="2376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03288076" sldId="2377"/>
        </pc:sldMkLst>
      </pc:sldChg>
      <pc:sldChg chg="add">
        <pc:chgData name="Eva Jandíková" userId="7ef427b1455032d3" providerId="LiveId" clId="{E58C470F-39DA-4062-A9AD-FECFFDE4120F}" dt="2025-02-14T12:24:12.659" v="1857"/>
        <pc:sldMkLst>
          <pc:docMk/>
          <pc:sldMk cId="3620685216" sldId="2378"/>
        </pc:sldMkLst>
      </pc:sldChg>
      <pc:sldChg chg="add del">
        <pc:chgData name="Eva Jandíková" userId="7ef427b1455032d3" providerId="LiveId" clId="{E58C470F-39DA-4062-A9AD-FECFFDE4120F}" dt="2025-02-14T12:26:15.149" v="1921" actId="47"/>
        <pc:sldMkLst>
          <pc:docMk/>
          <pc:sldMk cId="3842062019" sldId="237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11994759" sldId="238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548582" sldId="238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503996049" sldId="238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101401356" sldId="238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87302587" sldId="238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90634795" sldId="238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287806405" sldId="238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427520527" sldId="238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315874664" sldId="238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22374944" sldId="238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24173863" sldId="239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803408129" sldId="239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349334458" sldId="239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30303802" sldId="239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990239310" sldId="239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067874759" sldId="239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544798051" sldId="239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159022383" sldId="239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665489608" sldId="239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85028387" sldId="239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370122672" sldId="240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623103846" sldId="240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8314675" sldId="240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064219628" sldId="240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27005060" sldId="240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191243" sldId="240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49357381" sldId="240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461414309" sldId="240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53956614" sldId="240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24403117" sldId="240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10259196" sldId="241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64848868" sldId="241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087799053" sldId="241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367120018" sldId="241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051217755" sldId="241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61119753" sldId="241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889541042" sldId="241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114241886" sldId="241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02678494" sldId="241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38776397" sldId="241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21751617" sldId="242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220115513" sldId="242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62867376" sldId="242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716819347" sldId="242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82552016" sldId="242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587000895" sldId="242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829663459" sldId="242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942145114" sldId="242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153669277" sldId="242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90477003" sldId="242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64657634" sldId="243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663464577" sldId="243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485196403" sldId="243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830765510" sldId="243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553731839" sldId="243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757428422" sldId="243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653783029" sldId="243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243620748" sldId="243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995002512" sldId="2438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018582046" sldId="2439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163302683" sldId="2440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357850469" sldId="2441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3809147018" sldId="2442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478693293" sldId="2443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165248440" sldId="2444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4160118603" sldId="2445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933958036" sldId="2446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2734778244" sldId="2447"/>
        </pc:sldMkLst>
      </pc:sldChg>
      <pc:sldChg chg="add">
        <pc:chgData name="Eva Jandíková" userId="7ef427b1455032d3" providerId="LiveId" clId="{E58C470F-39DA-4062-A9AD-FECFFDE4120F}" dt="2025-02-14T12:26:06.704" v="1920"/>
        <pc:sldMkLst>
          <pc:docMk/>
          <pc:sldMk cId="1197555986" sldId="2448"/>
        </pc:sldMkLst>
      </pc:sldChg>
      <pc:sldChg chg="addSp delSp modSp new mod modClrScheme chgLayout">
        <pc:chgData name="Eva Jandíková" userId="7ef427b1455032d3" providerId="LiveId" clId="{E58C470F-39DA-4062-A9AD-FECFFDE4120F}" dt="2025-02-17T15:26:54.374" v="3617"/>
        <pc:sldMkLst>
          <pc:docMk/>
          <pc:sldMk cId="401129409" sldId="2449"/>
        </pc:sldMkLst>
      </pc:sldChg>
      <pc:sldChg chg="addSp modSp add mod">
        <pc:chgData name="Eva Jandíková" userId="7ef427b1455032d3" providerId="LiveId" clId="{E58C470F-39DA-4062-A9AD-FECFFDE4120F}" dt="2025-02-17T15:27:11.528" v="3621"/>
        <pc:sldMkLst>
          <pc:docMk/>
          <pc:sldMk cId="2747713657" sldId="2450"/>
        </pc:sldMkLst>
      </pc:sldChg>
      <pc:sldChg chg="addSp delSp modSp add mod">
        <pc:chgData name="Eva Jandíková" userId="7ef427b1455032d3" providerId="LiveId" clId="{E58C470F-39DA-4062-A9AD-FECFFDE4120F}" dt="2025-02-17T15:27:14.467" v="3622"/>
        <pc:sldMkLst>
          <pc:docMk/>
          <pc:sldMk cId="4189467761" sldId="2451"/>
        </pc:sldMkLst>
      </pc:sldChg>
      <pc:sldChg chg="addSp delSp modSp add mod">
        <pc:chgData name="Eva Jandíková" userId="7ef427b1455032d3" providerId="LiveId" clId="{E58C470F-39DA-4062-A9AD-FECFFDE4120F}" dt="2025-02-17T15:27:24.143" v="3624"/>
        <pc:sldMkLst>
          <pc:docMk/>
          <pc:sldMk cId="2117544273" sldId="2452"/>
        </pc:sldMkLst>
      </pc:sldChg>
      <pc:sldChg chg="add modNotesTx">
        <pc:chgData name="Eva Jandíková" userId="7ef427b1455032d3" providerId="LiveId" clId="{E58C470F-39DA-4062-A9AD-FECFFDE4120F}" dt="2025-02-14T12:42:12.721" v="2864" actId="20577"/>
        <pc:sldMkLst>
          <pc:docMk/>
          <pc:sldMk cId="1827388114" sldId="2453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617851764" sldId="2454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1404114103" sldId="2455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825183193" sldId="2456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3140547255" sldId="2457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3459131135" sldId="2458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2496250592" sldId="2459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1164777802" sldId="2460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1707225399" sldId="2461"/>
        </pc:sldMkLst>
      </pc:sldChg>
      <pc:sldChg chg="add">
        <pc:chgData name="Eva Jandíková" userId="7ef427b1455032d3" providerId="LiveId" clId="{E58C470F-39DA-4062-A9AD-FECFFDE4120F}" dt="2025-02-14T12:41:29.829" v="2743"/>
        <pc:sldMkLst>
          <pc:docMk/>
          <pc:sldMk cId="2242851274" sldId="2462"/>
        </pc:sldMkLst>
      </pc:sldChg>
      <pc:sldChg chg="addSp modSp add mod">
        <pc:chgData name="Eva Jandíková" userId="7ef427b1455032d3" providerId="LiveId" clId="{E58C470F-39DA-4062-A9AD-FECFFDE4120F}" dt="2025-02-17T15:31:41.056" v="3665" actId="14100"/>
        <pc:sldMkLst>
          <pc:docMk/>
          <pc:sldMk cId="2186643705" sldId="2463"/>
        </pc:sldMkLst>
      </pc:sldChg>
      <pc:sldChg chg="addSp delSp modSp add mod chgLayout">
        <pc:chgData name="Eva Jandíková" userId="7ef427b1455032d3" providerId="LiveId" clId="{E58C470F-39DA-4062-A9AD-FECFFDE4120F}" dt="2025-02-17T15:23:21.001" v="3552"/>
        <pc:sldMkLst>
          <pc:docMk/>
          <pc:sldMk cId="1127940214" sldId="2464"/>
        </pc:sldMkLst>
      </pc:sldChg>
      <pc:sldChg chg="add del">
        <pc:chgData name="Eva Jandíková" userId="7ef427b1455032d3" providerId="LiveId" clId="{E58C470F-39DA-4062-A9AD-FECFFDE4120F}" dt="2025-02-17T07:55:49.508" v="3437" actId="47"/>
        <pc:sldMkLst>
          <pc:docMk/>
          <pc:sldMk cId="2362347021" sldId="2465"/>
        </pc:sldMkLst>
      </pc:sldChg>
      <pc:sldChg chg="modSp add del mod">
        <pc:chgData name="Eva Jandíková" userId="7ef427b1455032d3" providerId="LiveId" clId="{E58C470F-39DA-4062-A9AD-FECFFDE4120F}" dt="2025-02-17T07:55:27.851" v="3434" actId="2696"/>
        <pc:sldMkLst>
          <pc:docMk/>
          <pc:sldMk cId="3004375614" sldId="2465"/>
        </pc:sldMkLst>
      </pc:sldChg>
      <pc:sldChg chg="modSp add del mod">
        <pc:chgData name="Eva Jandíková" userId="7ef427b1455032d3" providerId="LiveId" clId="{E58C470F-39DA-4062-A9AD-FECFFDE4120F}" dt="2025-02-17T07:55:27.851" v="3434" actId="2696"/>
        <pc:sldMkLst>
          <pc:docMk/>
          <pc:sldMk cId="298488096" sldId="2466"/>
        </pc:sldMkLst>
      </pc:sldChg>
      <pc:sldChg chg="modSp add mod ord">
        <pc:chgData name="Eva Jandíková" userId="7ef427b1455032d3" providerId="LiveId" clId="{E58C470F-39DA-4062-A9AD-FECFFDE4120F}" dt="2025-02-17T07:55:58.796" v="3455" actId="20577"/>
        <pc:sldMkLst>
          <pc:docMk/>
          <pc:sldMk cId="439157467" sldId="2466"/>
        </pc:sldMkLst>
      </pc:sldChg>
      <pc:sldChg chg="addSp modSp add mod">
        <pc:chgData name="Eva Jandíková" userId="7ef427b1455032d3" providerId="LiveId" clId="{E58C470F-39DA-4062-A9AD-FECFFDE4120F}" dt="2025-02-17T15:26:03.353" v="3616"/>
        <pc:sldMkLst>
          <pc:docMk/>
          <pc:sldMk cId="1880403183" sldId="2467"/>
        </pc:sldMkLst>
      </pc:sldChg>
    </pc:docChg>
  </pc:docChgLst>
  <pc:docChgLst>
    <pc:chgData name="KLOCOVÁ Martina" userId="4d8686c2-3dda-479e-9ce8-c6458e154709" providerId="ADAL" clId="{BC5B4AF6-72F5-4268-81F6-E8510CD3F039}"/>
    <pc:docChg chg="undo redo custSel addSld delSld modSld sldOrd modMainMaster">
      <pc:chgData name="KLOCOVÁ Martina" userId="4d8686c2-3dda-479e-9ce8-c6458e154709" providerId="ADAL" clId="{BC5B4AF6-72F5-4268-81F6-E8510CD3F039}" dt="2025-04-15T11:32:45.180" v="3639" actId="14100"/>
      <pc:docMkLst>
        <pc:docMk/>
      </pc:docMkLst>
      <pc:sldChg chg="modSp mod">
        <pc:chgData name="KLOCOVÁ Martina" userId="4d8686c2-3dda-479e-9ce8-c6458e154709" providerId="ADAL" clId="{BC5B4AF6-72F5-4268-81F6-E8510CD3F039}" dt="2025-04-10T10:59:16.695" v="3106" actId="255"/>
        <pc:sldMkLst>
          <pc:docMk/>
          <pc:sldMk cId="1383273120" sldId="1808"/>
        </pc:sldMkLst>
        <pc:spChg chg="mod">
          <ac:chgData name="KLOCOVÁ Martina" userId="4d8686c2-3dda-479e-9ce8-c6458e154709" providerId="ADAL" clId="{BC5B4AF6-72F5-4268-81F6-E8510CD3F039}" dt="2025-04-10T10:59:16.695" v="3106" actId="255"/>
          <ac:spMkLst>
            <pc:docMk/>
            <pc:sldMk cId="1383273120" sldId="1808"/>
            <ac:spMk id="11" creationId="{858ADC1E-BA68-F00C-2744-35A8FD58496A}"/>
          </ac:spMkLst>
        </pc:spChg>
        <pc:picChg chg="mod">
          <ac:chgData name="KLOCOVÁ Martina" userId="4d8686c2-3dda-479e-9ce8-c6458e154709" providerId="ADAL" clId="{BC5B4AF6-72F5-4268-81F6-E8510CD3F039}" dt="2025-04-09T11:56:16.872" v="1928" actId="1076"/>
          <ac:picMkLst>
            <pc:docMk/>
            <pc:sldMk cId="1383273120" sldId="1808"/>
            <ac:picMk id="6" creationId="{959EB170-6465-F144-CC22-E5DC8EACF990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46:54.845" v="3433" actId="1038"/>
        <pc:sldMkLst>
          <pc:docMk/>
          <pc:sldMk cId="4159019565" sldId="1809"/>
        </pc:sldMkLst>
        <pc:spChg chg="mod">
          <ac:chgData name="KLOCOVÁ Martina" userId="4d8686c2-3dda-479e-9ce8-c6458e154709" providerId="ADAL" clId="{BC5B4AF6-72F5-4268-81F6-E8510CD3F039}" dt="2025-04-10T11:46:54.845" v="3433" actId="1038"/>
          <ac:spMkLst>
            <pc:docMk/>
            <pc:sldMk cId="4159019565" sldId="1809"/>
            <ac:spMk id="6" creationId="{FD77394E-810B-2694-E097-F7F07D040740}"/>
          </ac:spMkLst>
        </pc:spChg>
        <pc:spChg chg="add mod">
          <ac:chgData name="KLOCOVÁ Martina" userId="4d8686c2-3dda-479e-9ce8-c6458e154709" providerId="ADAL" clId="{BC5B4AF6-72F5-4268-81F6-E8510CD3F039}" dt="2025-04-09T15:11:38.905" v="2285" actId="14100"/>
          <ac:spMkLst>
            <pc:docMk/>
            <pc:sldMk cId="4159019565" sldId="1809"/>
            <ac:spMk id="14" creationId="{F69E2D5B-A018-2EBE-8002-0532F41B6462}"/>
          </ac:spMkLst>
        </pc:spChg>
        <pc:picChg chg="add mod">
          <ac:chgData name="KLOCOVÁ Martina" userId="4d8686c2-3dda-479e-9ce8-c6458e154709" providerId="ADAL" clId="{BC5B4AF6-72F5-4268-81F6-E8510CD3F039}" dt="2025-04-10T11:46:47.029" v="3414" actId="14100"/>
          <ac:picMkLst>
            <pc:docMk/>
            <pc:sldMk cId="4159019565" sldId="1809"/>
            <ac:picMk id="10" creationId="{821D78AE-B040-D689-8311-A8C155895119}"/>
          </ac:picMkLst>
        </pc:picChg>
        <pc:picChg chg="add mod">
          <ac:chgData name="KLOCOVÁ Martina" userId="4d8686c2-3dda-479e-9ce8-c6458e154709" providerId="ADAL" clId="{BC5B4AF6-72F5-4268-81F6-E8510CD3F039}" dt="2025-04-09T15:11:22.845" v="2282" actId="1076"/>
          <ac:picMkLst>
            <pc:docMk/>
            <pc:sldMk cId="4159019565" sldId="1809"/>
            <ac:picMk id="13" creationId="{867EA142-675E-4042-6D72-04DEEC6A8322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51:53.454" v="3504" actId="20577"/>
        <pc:sldMkLst>
          <pc:docMk/>
          <pc:sldMk cId="905055191" sldId="1810"/>
        </pc:sldMkLst>
        <pc:spChg chg="mod">
          <ac:chgData name="KLOCOVÁ Martina" userId="4d8686c2-3dda-479e-9ce8-c6458e154709" providerId="ADAL" clId="{BC5B4AF6-72F5-4268-81F6-E8510CD3F039}" dt="2025-04-10T11:51:53.454" v="3504" actId="20577"/>
          <ac:spMkLst>
            <pc:docMk/>
            <pc:sldMk cId="905055191" sldId="1810"/>
            <ac:spMk id="6" creationId="{FD77394E-810B-2694-E097-F7F07D040740}"/>
          </ac:spMkLst>
        </pc:spChg>
        <pc:spChg chg="add mod">
          <ac:chgData name="KLOCOVÁ Martina" userId="4d8686c2-3dda-479e-9ce8-c6458e154709" providerId="ADAL" clId="{BC5B4AF6-72F5-4268-81F6-E8510CD3F039}" dt="2025-04-08T06:03:44.605" v="22" actId="1076"/>
          <ac:spMkLst>
            <pc:docMk/>
            <pc:sldMk cId="905055191" sldId="1810"/>
            <ac:spMk id="11" creationId="{E5EE5204-1BC0-19EB-0FFE-032D84398336}"/>
          </ac:spMkLst>
        </pc:spChg>
        <pc:spChg chg="add mod">
          <ac:chgData name="KLOCOVÁ Martina" userId="4d8686c2-3dda-479e-9ce8-c6458e154709" providerId="ADAL" clId="{BC5B4AF6-72F5-4268-81F6-E8510CD3F039}" dt="2025-04-08T06:04:14.357" v="26" actId="1582"/>
          <ac:spMkLst>
            <pc:docMk/>
            <pc:sldMk cId="905055191" sldId="1810"/>
            <ac:spMk id="13" creationId="{D8FAF4B3-5E2E-7E0F-E313-FB05D4A89D6C}"/>
          </ac:spMkLst>
        </pc:spChg>
        <pc:picChg chg="add mod">
          <ac:chgData name="KLOCOVÁ Martina" userId="4d8686c2-3dda-479e-9ce8-c6458e154709" providerId="ADAL" clId="{BC5B4AF6-72F5-4268-81F6-E8510CD3F039}" dt="2025-04-10T09:23:35.238" v="2606" actId="1076"/>
          <ac:picMkLst>
            <pc:docMk/>
            <pc:sldMk cId="905055191" sldId="1810"/>
            <ac:picMk id="7" creationId="{37B05A8B-1C17-1394-66E3-D310006CC044}"/>
          </ac:picMkLst>
        </pc:picChg>
        <pc:picChg chg="add mod">
          <ac:chgData name="KLOCOVÁ Martina" userId="4d8686c2-3dda-479e-9ce8-c6458e154709" providerId="ADAL" clId="{BC5B4AF6-72F5-4268-81F6-E8510CD3F039}" dt="2025-04-08T06:02:56.476" v="20" actId="1076"/>
          <ac:picMkLst>
            <pc:docMk/>
            <pc:sldMk cId="905055191" sldId="1810"/>
            <ac:picMk id="10" creationId="{16FA8B77-049A-2055-474D-E57B649EB800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8:54.262" v="3368" actId="20577"/>
        <pc:sldMkLst>
          <pc:docMk/>
          <pc:sldMk cId="3282468466" sldId="1811"/>
        </pc:sldMkLst>
        <pc:spChg chg="mod">
          <ac:chgData name="KLOCOVÁ Martina" userId="4d8686c2-3dda-479e-9ce8-c6458e154709" providerId="ADAL" clId="{BC5B4AF6-72F5-4268-81F6-E8510CD3F039}" dt="2025-04-10T11:38:54.262" v="3368" actId="20577"/>
          <ac:spMkLst>
            <pc:docMk/>
            <pc:sldMk cId="3282468466" sldId="1811"/>
            <ac:spMk id="4" creationId="{87641BC9-5E5E-8C94-62DE-275846C2E29D}"/>
          </ac:spMkLst>
        </pc:spChg>
        <pc:picChg chg="add mod">
          <ac:chgData name="KLOCOVÁ Martina" userId="4d8686c2-3dda-479e-9ce8-c6458e154709" providerId="ADAL" clId="{BC5B4AF6-72F5-4268-81F6-E8510CD3F039}" dt="2025-04-09T17:08:58.806" v="2379" actId="14100"/>
          <ac:picMkLst>
            <pc:docMk/>
            <pc:sldMk cId="3282468466" sldId="1811"/>
            <ac:picMk id="9" creationId="{464A0BA3-3B3D-1D4A-28A9-7769D1BC097A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3:24.335" v="3306" actId="313"/>
        <pc:sldMkLst>
          <pc:docMk/>
          <pc:sldMk cId="3449852356" sldId="1812"/>
        </pc:sldMkLst>
        <pc:spChg chg="add mod ord">
          <ac:chgData name="KLOCOVÁ Martina" userId="4d8686c2-3dda-479e-9ce8-c6458e154709" providerId="ADAL" clId="{BC5B4AF6-72F5-4268-81F6-E8510CD3F039}" dt="2025-04-08T11:40:09.061" v="453" actId="14100"/>
          <ac:spMkLst>
            <pc:docMk/>
            <pc:sldMk cId="3449852356" sldId="1812"/>
            <ac:spMk id="10" creationId="{39FB957D-6E7B-B7EE-6B4A-661844A38AFD}"/>
          </ac:spMkLst>
        </pc:spChg>
        <pc:spChg chg="add mod">
          <ac:chgData name="KLOCOVÁ Martina" userId="4d8686c2-3dda-479e-9ce8-c6458e154709" providerId="ADAL" clId="{BC5B4AF6-72F5-4268-81F6-E8510CD3F039}" dt="2025-04-10T10:28:47.903" v="2679" actId="1076"/>
          <ac:spMkLst>
            <pc:docMk/>
            <pc:sldMk cId="3449852356" sldId="1812"/>
            <ac:spMk id="12" creationId="{777A1DE6-CF3A-7F58-92D8-239C9DC86C59}"/>
          </ac:spMkLst>
        </pc:spChg>
        <pc:spChg chg="mod">
          <ac:chgData name="KLOCOVÁ Martina" userId="4d8686c2-3dda-479e-9ce8-c6458e154709" providerId="ADAL" clId="{BC5B4AF6-72F5-4268-81F6-E8510CD3F039}" dt="2025-04-10T11:33:24.335" v="3306" actId="313"/>
          <ac:spMkLst>
            <pc:docMk/>
            <pc:sldMk cId="3449852356" sldId="1812"/>
            <ac:spMk id="13" creationId="{CF8A9AD0-79D9-4D90-8E5D-E5D1C14A701E}"/>
          </ac:spMkLst>
        </pc:spChg>
        <pc:spChg chg="add mod">
          <ac:chgData name="KLOCOVÁ Martina" userId="4d8686c2-3dda-479e-9ce8-c6458e154709" providerId="ADAL" clId="{BC5B4AF6-72F5-4268-81F6-E8510CD3F039}" dt="2025-04-08T11:35:05.675" v="428" actId="14100"/>
          <ac:spMkLst>
            <pc:docMk/>
            <pc:sldMk cId="3449852356" sldId="1812"/>
            <ac:spMk id="16" creationId="{0712E8CE-C518-98A6-E8B8-273795C56305}"/>
          </ac:spMkLst>
        </pc:spChg>
        <pc:picChg chg="add mod">
          <ac:chgData name="KLOCOVÁ Martina" userId="4d8686c2-3dda-479e-9ce8-c6458e154709" providerId="ADAL" clId="{BC5B4AF6-72F5-4268-81F6-E8510CD3F039}" dt="2025-04-08T11:22:57.495" v="411" actId="1076"/>
          <ac:picMkLst>
            <pc:docMk/>
            <pc:sldMk cId="3449852356" sldId="1812"/>
            <ac:picMk id="6" creationId="{16FC4384-3F11-7F87-A7DD-2323BC6C07C8}"/>
          </ac:picMkLst>
        </pc:picChg>
        <pc:picChg chg="add mod">
          <ac:chgData name="KLOCOVÁ Martina" userId="4d8686c2-3dda-479e-9ce8-c6458e154709" providerId="ADAL" clId="{BC5B4AF6-72F5-4268-81F6-E8510CD3F039}" dt="2025-04-08T11:34:53.597" v="425" actId="1076"/>
          <ac:picMkLst>
            <pc:docMk/>
            <pc:sldMk cId="3449852356" sldId="1812"/>
            <ac:picMk id="15" creationId="{739A5810-AD16-A6AB-4098-D295007A8D1B}"/>
          </ac:picMkLst>
        </pc:picChg>
        <pc:picChg chg="add mod">
          <ac:chgData name="KLOCOVÁ Martina" userId="4d8686c2-3dda-479e-9ce8-c6458e154709" providerId="ADAL" clId="{BC5B4AF6-72F5-4268-81F6-E8510CD3F039}" dt="2025-04-08T11:39:58.933" v="450" actId="14100"/>
          <ac:picMkLst>
            <pc:docMk/>
            <pc:sldMk cId="3449852356" sldId="1812"/>
            <ac:picMk id="18" creationId="{FA48742C-54B3-B1D9-3AD1-38F6E9373D4A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5:07.308" v="3329" actId="313"/>
        <pc:sldMkLst>
          <pc:docMk/>
          <pc:sldMk cId="68748855" sldId="1813"/>
        </pc:sldMkLst>
        <pc:spChg chg="mod">
          <ac:chgData name="KLOCOVÁ Martina" userId="4d8686c2-3dda-479e-9ce8-c6458e154709" providerId="ADAL" clId="{BC5B4AF6-72F5-4268-81F6-E8510CD3F039}" dt="2025-04-10T11:35:07.308" v="3329" actId="313"/>
          <ac:spMkLst>
            <pc:docMk/>
            <pc:sldMk cId="68748855" sldId="1813"/>
            <ac:spMk id="12" creationId="{09261480-0851-050D-5A00-3AE57C423DE4}"/>
          </ac:spMkLst>
        </pc:spChg>
        <pc:picChg chg="add mod">
          <ac:chgData name="KLOCOVÁ Martina" userId="4d8686c2-3dda-479e-9ce8-c6458e154709" providerId="ADAL" clId="{BC5B4AF6-72F5-4268-81F6-E8510CD3F039}" dt="2025-04-08T11:47:01.160" v="461" actId="14100"/>
          <ac:picMkLst>
            <pc:docMk/>
            <pc:sldMk cId="68748855" sldId="1813"/>
            <ac:picMk id="6" creationId="{676AC676-3CC4-3506-AA41-D8363A7B6275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50:00.565" v="3448" actId="20577"/>
        <pc:sldMkLst>
          <pc:docMk/>
          <pc:sldMk cId="2172600837" sldId="1814"/>
        </pc:sldMkLst>
        <pc:spChg chg="mod">
          <ac:chgData name="KLOCOVÁ Martina" userId="4d8686c2-3dda-479e-9ce8-c6458e154709" providerId="ADAL" clId="{BC5B4AF6-72F5-4268-81F6-E8510CD3F039}" dt="2025-04-10T11:50:00.565" v="3448" actId="20577"/>
          <ac:spMkLst>
            <pc:docMk/>
            <pc:sldMk cId="2172600837" sldId="1814"/>
            <ac:spMk id="12" creationId="{BE88EFF7-9623-5FB3-D347-B459AAD381EA}"/>
          </ac:spMkLst>
        </pc:spChg>
        <pc:picChg chg="add mod">
          <ac:chgData name="KLOCOVÁ Martina" userId="4d8686c2-3dda-479e-9ce8-c6458e154709" providerId="ADAL" clId="{BC5B4AF6-72F5-4268-81F6-E8510CD3F039}" dt="2025-04-08T11:54:25.414" v="468" actId="1076"/>
          <ac:picMkLst>
            <pc:docMk/>
            <pc:sldMk cId="2172600837" sldId="1814"/>
            <ac:picMk id="6" creationId="{33FB1FDC-39D9-FF83-9B34-A304098B8CBA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5:51.214" v="3343" actId="20577"/>
        <pc:sldMkLst>
          <pc:docMk/>
          <pc:sldMk cId="3357430777" sldId="1815"/>
        </pc:sldMkLst>
        <pc:spChg chg="add mod">
          <ac:chgData name="KLOCOVÁ Martina" userId="4d8686c2-3dda-479e-9ce8-c6458e154709" providerId="ADAL" clId="{BC5B4AF6-72F5-4268-81F6-E8510CD3F039}" dt="2025-04-08T12:17:45.944" v="487" actId="14100"/>
          <ac:spMkLst>
            <pc:docMk/>
            <pc:sldMk cId="3357430777" sldId="1815"/>
            <ac:spMk id="10" creationId="{0A22F46E-3CEE-B9DF-B623-E198A32BDC35}"/>
          </ac:spMkLst>
        </pc:spChg>
        <pc:spChg chg="mod">
          <ac:chgData name="KLOCOVÁ Martina" userId="4d8686c2-3dda-479e-9ce8-c6458e154709" providerId="ADAL" clId="{BC5B4AF6-72F5-4268-81F6-E8510CD3F039}" dt="2025-04-10T11:35:51.214" v="3343" actId="20577"/>
          <ac:spMkLst>
            <pc:docMk/>
            <pc:sldMk cId="3357430777" sldId="1815"/>
            <ac:spMk id="13" creationId="{CCB23305-5769-BF7F-E11B-0289BDFF32D6}"/>
          </ac:spMkLst>
        </pc:spChg>
        <pc:picChg chg="add mod">
          <ac:chgData name="KLOCOVÁ Martina" userId="4d8686c2-3dda-479e-9ce8-c6458e154709" providerId="ADAL" clId="{BC5B4AF6-72F5-4268-81F6-E8510CD3F039}" dt="2025-04-08T12:15:01.739" v="477" actId="14100"/>
          <ac:picMkLst>
            <pc:docMk/>
            <pc:sldMk cId="3357430777" sldId="1815"/>
            <ac:picMk id="6" creationId="{C6E651F1-BF9E-1AEF-B450-CF28DA176473}"/>
          </ac:picMkLst>
        </pc:picChg>
        <pc:picChg chg="add mod">
          <ac:chgData name="KLOCOVÁ Martina" userId="4d8686c2-3dda-479e-9ce8-c6458e154709" providerId="ADAL" clId="{BC5B4AF6-72F5-4268-81F6-E8510CD3F039}" dt="2025-04-08T12:15:36.833" v="484" actId="1076"/>
          <ac:picMkLst>
            <pc:docMk/>
            <pc:sldMk cId="3357430777" sldId="1815"/>
            <ac:picMk id="8" creationId="{B13FD793-4BE9-C7B2-4760-0A64B48A6E92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5:56.763" v="3345" actId="20577"/>
        <pc:sldMkLst>
          <pc:docMk/>
          <pc:sldMk cId="1484538712" sldId="1816"/>
        </pc:sldMkLst>
        <pc:spChg chg="add mod">
          <ac:chgData name="KLOCOVÁ Martina" userId="4d8686c2-3dda-479e-9ce8-c6458e154709" providerId="ADAL" clId="{BC5B4AF6-72F5-4268-81F6-E8510CD3F039}" dt="2025-04-08T12:22:25.801" v="561" actId="14100"/>
          <ac:spMkLst>
            <pc:docMk/>
            <pc:sldMk cId="1484538712" sldId="1816"/>
            <ac:spMk id="10" creationId="{AA7E99BF-CD28-1FC6-2798-C79A0749F493}"/>
          </ac:spMkLst>
        </pc:spChg>
        <pc:spChg chg="add mod">
          <ac:chgData name="KLOCOVÁ Martina" userId="4d8686c2-3dda-479e-9ce8-c6458e154709" providerId="ADAL" clId="{BC5B4AF6-72F5-4268-81F6-E8510CD3F039}" dt="2025-04-08T12:22:01.045" v="534" actId="1035"/>
          <ac:spMkLst>
            <pc:docMk/>
            <pc:sldMk cId="1484538712" sldId="1816"/>
            <ac:spMk id="12" creationId="{D0BA3FF1-137D-68BB-EA4D-1285112B637E}"/>
          </ac:spMkLst>
        </pc:spChg>
        <pc:spChg chg="mod">
          <ac:chgData name="KLOCOVÁ Martina" userId="4d8686c2-3dda-479e-9ce8-c6458e154709" providerId="ADAL" clId="{BC5B4AF6-72F5-4268-81F6-E8510CD3F039}" dt="2025-04-10T11:35:56.763" v="3345" actId="20577"/>
          <ac:spMkLst>
            <pc:docMk/>
            <pc:sldMk cId="1484538712" sldId="1816"/>
            <ac:spMk id="13" creationId="{0F8AF435-298A-B32C-4455-02D156DA4F43}"/>
          </ac:spMkLst>
        </pc:spChg>
        <pc:picChg chg="add mod">
          <ac:chgData name="KLOCOVÁ Martina" userId="4d8686c2-3dda-479e-9ce8-c6458e154709" providerId="ADAL" clId="{BC5B4AF6-72F5-4268-81F6-E8510CD3F039}" dt="2025-04-08T12:19:44.929" v="494" actId="1076"/>
          <ac:picMkLst>
            <pc:docMk/>
            <pc:sldMk cId="1484538712" sldId="1816"/>
            <ac:picMk id="6" creationId="{9F8FF0EF-FCE2-EB63-8CC6-3D28D57178D8}"/>
          </ac:picMkLst>
        </pc:picChg>
        <pc:picChg chg="add mod">
          <ac:chgData name="KLOCOVÁ Martina" userId="4d8686c2-3dda-479e-9ce8-c6458e154709" providerId="ADAL" clId="{BC5B4AF6-72F5-4268-81F6-E8510CD3F039}" dt="2025-04-08T12:22:13.011" v="544" actId="1037"/>
          <ac:picMkLst>
            <pc:docMk/>
            <pc:sldMk cId="1484538712" sldId="1816"/>
            <ac:picMk id="8" creationId="{3EE193D4-05C3-B8AE-AD74-3A67B4198E36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56:54.295" v="3513" actId="20577"/>
        <pc:sldMkLst>
          <pc:docMk/>
          <pc:sldMk cId="824005819" sldId="1818"/>
        </pc:sldMkLst>
        <pc:spChg chg="mod">
          <ac:chgData name="KLOCOVÁ Martina" userId="4d8686c2-3dda-479e-9ce8-c6458e154709" providerId="ADAL" clId="{BC5B4AF6-72F5-4268-81F6-E8510CD3F039}" dt="2025-04-10T11:56:54.295" v="3513" actId="20577"/>
          <ac:spMkLst>
            <pc:docMk/>
            <pc:sldMk cId="824005819" sldId="1818"/>
            <ac:spMk id="8" creationId="{77F3530B-1406-F810-C419-7A09F8C31E7F}"/>
          </ac:spMkLst>
        </pc:spChg>
        <pc:picChg chg="add mod">
          <ac:chgData name="KLOCOVÁ Martina" userId="4d8686c2-3dda-479e-9ce8-c6458e154709" providerId="ADAL" clId="{BC5B4AF6-72F5-4268-81F6-E8510CD3F039}" dt="2025-04-09T16:30:18.381" v="2338" actId="1076"/>
          <ac:picMkLst>
            <pc:docMk/>
            <pc:sldMk cId="824005819" sldId="1818"/>
            <ac:picMk id="6" creationId="{F2C3567E-D33B-C5AE-1EB1-145C71B79A72}"/>
          </ac:picMkLst>
        </pc:picChg>
      </pc:sldChg>
      <pc:sldChg chg="addSp modSp del mod">
        <pc:chgData name="KLOCOVÁ Martina" userId="4d8686c2-3dda-479e-9ce8-c6458e154709" providerId="ADAL" clId="{BC5B4AF6-72F5-4268-81F6-E8510CD3F039}" dt="2025-04-10T10:36:05.826" v="2729" actId="2696"/>
        <pc:sldMkLst>
          <pc:docMk/>
          <pc:sldMk cId="3290904689" sldId="1820"/>
        </pc:sldMkLst>
      </pc:sldChg>
      <pc:sldChg chg="add del">
        <pc:chgData name="KLOCOVÁ Martina" userId="4d8686c2-3dda-479e-9ce8-c6458e154709" providerId="ADAL" clId="{BC5B4AF6-72F5-4268-81F6-E8510CD3F039}" dt="2025-04-10T10:36:39.790" v="2734"/>
        <pc:sldMkLst>
          <pc:docMk/>
          <pc:sldMk cId="1240594495" sldId="1821"/>
        </pc:sldMkLst>
      </pc:sldChg>
      <pc:sldChg chg="addSp modSp del mod">
        <pc:chgData name="KLOCOVÁ Martina" userId="4d8686c2-3dda-479e-9ce8-c6458e154709" providerId="ADAL" clId="{BC5B4AF6-72F5-4268-81F6-E8510CD3F039}" dt="2025-04-10T10:36:23.887" v="2732" actId="2696"/>
        <pc:sldMkLst>
          <pc:docMk/>
          <pc:sldMk cId="1268050243" sldId="1821"/>
        </pc:sldMkLst>
      </pc:sldChg>
      <pc:sldChg chg="addSp modSp del mod">
        <pc:chgData name="KLOCOVÁ Martina" userId="4d8686c2-3dda-479e-9ce8-c6458e154709" providerId="ADAL" clId="{BC5B4AF6-72F5-4268-81F6-E8510CD3F039}" dt="2025-04-10T10:36:05.826" v="2729" actId="2696"/>
        <pc:sldMkLst>
          <pc:docMk/>
          <pc:sldMk cId="689085691" sldId="1822"/>
        </pc:sldMkLst>
      </pc:sldChg>
      <pc:sldChg chg="addSp delSp modSp mod">
        <pc:chgData name="KLOCOVÁ Martina" userId="4d8686c2-3dda-479e-9ce8-c6458e154709" providerId="ADAL" clId="{BC5B4AF6-72F5-4268-81F6-E8510CD3F039}" dt="2025-04-10T11:30:27.315" v="3255" actId="12"/>
        <pc:sldMkLst>
          <pc:docMk/>
          <pc:sldMk cId="1809427175" sldId="1824"/>
        </pc:sldMkLst>
        <pc:spChg chg="add mod">
          <ac:chgData name="KLOCOVÁ Martina" userId="4d8686c2-3dda-479e-9ce8-c6458e154709" providerId="ADAL" clId="{BC5B4AF6-72F5-4268-81F6-E8510CD3F039}" dt="2025-04-08T07:33:05.633" v="149" actId="14100"/>
          <ac:spMkLst>
            <pc:docMk/>
            <pc:sldMk cId="1809427175" sldId="1824"/>
            <ac:spMk id="10" creationId="{88806570-37DD-1AC0-F6B1-643F2ED5BE7F}"/>
          </ac:spMkLst>
        </pc:spChg>
        <pc:spChg chg="mod">
          <ac:chgData name="KLOCOVÁ Martina" userId="4d8686c2-3dda-479e-9ce8-c6458e154709" providerId="ADAL" clId="{BC5B4AF6-72F5-4268-81F6-E8510CD3F039}" dt="2025-04-10T11:30:27.315" v="3255" actId="12"/>
          <ac:spMkLst>
            <pc:docMk/>
            <pc:sldMk cId="1809427175" sldId="1824"/>
            <ac:spMk id="15" creationId="{775B2E66-BCF1-4EA8-A21E-8BE74D6DA6A0}"/>
          </ac:spMkLst>
        </pc:spChg>
        <pc:picChg chg="add mod">
          <ac:chgData name="KLOCOVÁ Martina" userId="4d8686c2-3dda-479e-9ce8-c6458e154709" providerId="ADAL" clId="{BC5B4AF6-72F5-4268-81F6-E8510CD3F039}" dt="2025-04-08T07:31:51.088" v="141" actId="1076"/>
          <ac:picMkLst>
            <pc:docMk/>
            <pc:sldMk cId="1809427175" sldId="1824"/>
            <ac:picMk id="6" creationId="{014C3ACA-C0AB-3F81-1884-88B2B36130AE}"/>
          </ac:picMkLst>
        </pc:picChg>
        <pc:picChg chg="add mod">
          <ac:chgData name="KLOCOVÁ Martina" userId="4d8686c2-3dda-479e-9ce8-c6458e154709" providerId="ADAL" clId="{BC5B4AF6-72F5-4268-81F6-E8510CD3F039}" dt="2025-04-08T07:32:52.841" v="146" actId="1076"/>
          <ac:picMkLst>
            <pc:docMk/>
            <pc:sldMk cId="1809427175" sldId="1824"/>
            <ac:picMk id="9" creationId="{313EE0DB-9395-BE9B-D1AE-953F33A6E363}"/>
          </ac:picMkLst>
        </pc:picChg>
      </pc:sldChg>
      <pc:sldChg chg="add del">
        <pc:chgData name="KLOCOVÁ Martina" userId="4d8686c2-3dda-479e-9ce8-c6458e154709" providerId="ADAL" clId="{BC5B4AF6-72F5-4268-81F6-E8510CD3F039}" dt="2025-04-09T08:31:39.860" v="1102" actId="47"/>
        <pc:sldMkLst>
          <pc:docMk/>
          <pc:sldMk cId="1902240005" sldId="1830"/>
        </pc:sldMkLst>
      </pc:sldChg>
      <pc:sldChg chg="addSp delSp modSp add del mod">
        <pc:chgData name="KLOCOVÁ Martina" userId="4d8686c2-3dda-479e-9ce8-c6458e154709" providerId="ADAL" clId="{BC5B4AF6-72F5-4268-81F6-E8510CD3F039}" dt="2025-04-10T11:25:45.772" v="3183" actId="20577"/>
        <pc:sldMkLst>
          <pc:docMk/>
          <pc:sldMk cId="4044673092" sldId="1831"/>
        </pc:sldMkLst>
        <pc:spChg chg="mod">
          <ac:chgData name="KLOCOVÁ Martina" userId="4d8686c2-3dda-479e-9ce8-c6458e154709" providerId="ADAL" clId="{BC5B4AF6-72F5-4268-81F6-E8510CD3F039}" dt="2025-04-10T11:25:45.772" v="3183" actId="20577"/>
          <ac:spMkLst>
            <pc:docMk/>
            <pc:sldMk cId="4044673092" sldId="1831"/>
            <ac:spMk id="15" creationId="{246D4CB4-432A-01EE-6B72-7024300257CF}"/>
          </ac:spMkLst>
        </pc:spChg>
        <pc:picChg chg="add mod">
          <ac:chgData name="KLOCOVÁ Martina" userId="4d8686c2-3dda-479e-9ce8-c6458e154709" providerId="ADAL" clId="{BC5B4AF6-72F5-4268-81F6-E8510CD3F039}" dt="2025-04-09T12:02:35.033" v="2018" actId="14100"/>
          <ac:picMkLst>
            <pc:docMk/>
            <pc:sldMk cId="4044673092" sldId="1831"/>
            <ac:picMk id="6" creationId="{2905ACB3-3130-AA94-FDC0-9CE74B4183FF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1:14.819" v="3279" actId="313"/>
        <pc:sldMkLst>
          <pc:docMk/>
          <pc:sldMk cId="3123042123" sldId="1832"/>
        </pc:sldMkLst>
        <pc:spChg chg="add mod">
          <ac:chgData name="KLOCOVÁ Martina" userId="4d8686c2-3dda-479e-9ce8-c6458e154709" providerId="ADAL" clId="{BC5B4AF6-72F5-4268-81F6-E8510CD3F039}" dt="2025-04-08T09:45:17.979" v="376" actId="14100"/>
          <ac:spMkLst>
            <pc:docMk/>
            <pc:sldMk cId="3123042123" sldId="1832"/>
            <ac:spMk id="11" creationId="{4924A07C-A64E-237E-1DD6-F81FA0F71733}"/>
          </ac:spMkLst>
        </pc:spChg>
        <pc:spChg chg="mod">
          <ac:chgData name="KLOCOVÁ Martina" userId="4d8686c2-3dda-479e-9ce8-c6458e154709" providerId="ADAL" clId="{BC5B4AF6-72F5-4268-81F6-E8510CD3F039}" dt="2025-04-10T11:31:14.819" v="3279" actId="313"/>
          <ac:spMkLst>
            <pc:docMk/>
            <pc:sldMk cId="3123042123" sldId="1832"/>
            <ac:spMk id="13" creationId="{826BE2F9-B796-7FE8-7454-BF0611AF92BF}"/>
          </ac:spMkLst>
        </pc:spChg>
        <pc:picChg chg="add mod">
          <ac:chgData name="KLOCOVÁ Martina" userId="4d8686c2-3dda-479e-9ce8-c6458e154709" providerId="ADAL" clId="{BC5B4AF6-72F5-4268-81F6-E8510CD3F039}" dt="2025-04-08T09:43:50.965" v="366" actId="1076"/>
          <ac:picMkLst>
            <pc:docMk/>
            <pc:sldMk cId="3123042123" sldId="1832"/>
            <ac:picMk id="6" creationId="{500E2E81-7D75-5BA2-458B-59E83B2C95B2}"/>
          </ac:picMkLst>
        </pc:picChg>
        <pc:picChg chg="add mod">
          <ac:chgData name="KLOCOVÁ Martina" userId="4d8686c2-3dda-479e-9ce8-c6458e154709" providerId="ADAL" clId="{BC5B4AF6-72F5-4268-81F6-E8510CD3F039}" dt="2025-04-08T09:44:55.713" v="372" actId="1076"/>
          <ac:picMkLst>
            <pc:docMk/>
            <pc:sldMk cId="3123042123" sldId="1832"/>
            <ac:picMk id="9" creationId="{AF64A297-80B6-82BE-6141-C567C81697B0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26:50.693" v="3200" actId="313"/>
        <pc:sldMkLst>
          <pc:docMk/>
          <pc:sldMk cId="2124939113" sldId="1833"/>
        </pc:sldMkLst>
        <pc:spChg chg="mod">
          <ac:chgData name="KLOCOVÁ Martina" userId="4d8686c2-3dda-479e-9ce8-c6458e154709" providerId="ADAL" clId="{BC5B4AF6-72F5-4268-81F6-E8510CD3F039}" dt="2025-04-10T11:26:50.693" v="3200" actId="313"/>
          <ac:spMkLst>
            <pc:docMk/>
            <pc:sldMk cId="2124939113" sldId="1833"/>
            <ac:spMk id="12" creationId="{0B6E344C-D46C-B761-A037-59505A8A6D97}"/>
          </ac:spMkLst>
        </pc:spChg>
        <pc:picChg chg="add mod">
          <ac:chgData name="KLOCOVÁ Martina" userId="4d8686c2-3dda-479e-9ce8-c6458e154709" providerId="ADAL" clId="{BC5B4AF6-72F5-4268-81F6-E8510CD3F039}" dt="2025-04-08T10:57:46.426" v="404" actId="1076"/>
          <ac:picMkLst>
            <pc:docMk/>
            <pc:sldMk cId="2124939113" sldId="1833"/>
            <ac:picMk id="7" creationId="{83E97C7C-7665-BE4D-9DEB-B749C01F7EC8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1:42.438" v="3299" actId="313"/>
        <pc:sldMkLst>
          <pc:docMk/>
          <pc:sldMk cId="2693857700" sldId="1836"/>
        </pc:sldMkLst>
        <pc:spChg chg="add mod">
          <ac:chgData name="KLOCOVÁ Martina" userId="4d8686c2-3dda-479e-9ce8-c6458e154709" providerId="ADAL" clId="{BC5B4AF6-72F5-4268-81F6-E8510CD3F039}" dt="2025-04-08T09:32:30.971" v="335" actId="14100"/>
          <ac:spMkLst>
            <pc:docMk/>
            <pc:sldMk cId="2693857700" sldId="1836"/>
            <ac:spMk id="11" creationId="{A88697DB-B9DA-40AE-A832-996DB580E8DB}"/>
          </ac:spMkLst>
        </pc:spChg>
        <pc:spChg chg="add mod">
          <ac:chgData name="KLOCOVÁ Martina" userId="4d8686c2-3dda-479e-9ce8-c6458e154709" providerId="ADAL" clId="{BC5B4AF6-72F5-4268-81F6-E8510CD3F039}" dt="2025-04-08T09:33:47.574" v="359" actId="1037"/>
          <ac:spMkLst>
            <pc:docMk/>
            <pc:sldMk cId="2693857700" sldId="1836"/>
            <ac:spMk id="12" creationId="{38C1863C-9EA8-62F2-E84A-B447CA5A1468}"/>
          </ac:spMkLst>
        </pc:spChg>
        <pc:spChg chg="add mod">
          <ac:chgData name="KLOCOVÁ Martina" userId="4d8686c2-3dda-479e-9ce8-c6458e154709" providerId="ADAL" clId="{BC5B4AF6-72F5-4268-81F6-E8510CD3F039}" dt="2025-04-08T09:33:42.434" v="350" actId="688"/>
          <ac:spMkLst>
            <pc:docMk/>
            <pc:sldMk cId="2693857700" sldId="1836"/>
            <ac:spMk id="13" creationId="{0D999306-B673-402F-1C39-CFB560BCA2F1}"/>
          </ac:spMkLst>
        </pc:spChg>
        <pc:spChg chg="mod">
          <ac:chgData name="KLOCOVÁ Martina" userId="4d8686c2-3dda-479e-9ce8-c6458e154709" providerId="ADAL" clId="{BC5B4AF6-72F5-4268-81F6-E8510CD3F039}" dt="2025-04-10T11:31:42.438" v="3299" actId="313"/>
          <ac:spMkLst>
            <pc:docMk/>
            <pc:sldMk cId="2693857700" sldId="1836"/>
            <ac:spMk id="18" creationId="{3C5F6E57-0E36-1045-5AC8-A139AACE0CDB}"/>
          </ac:spMkLst>
        </pc:spChg>
        <pc:picChg chg="add mod">
          <ac:chgData name="KLOCOVÁ Martina" userId="4d8686c2-3dda-479e-9ce8-c6458e154709" providerId="ADAL" clId="{BC5B4AF6-72F5-4268-81F6-E8510CD3F039}" dt="2025-04-08T09:31:54.344" v="329" actId="1076"/>
          <ac:picMkLst>
            <pc:docMk/>
            <pc:sldMk cId="2693857700" sldId="1836"/>
            <ac:picMk id="6" creationId="{A473B628-1109-A386-84CF-A7E7DA851CCF}"/>
          </ac:picMkLst>
        </pc:picChg>
        <pc:picChg chg="add mod">
          <ac:chgData name="KLOCOVÁ Martina" userId="4d8686c2-3dda-479e-9ce8-c6458e154709" providerId="ADAL" clId="{BC5B4AF6-72F5-4268-81F6-E8510CD3F039}" dt="2025-04-08T09:32:18.881" v="332" actId="1076"/>
          <ac:picMkLst>
            <pc:docMk/>
            <pc:sldMk cId="2693857700" sldId="1836"/>
            <ac:picMk id="9" creationId="{B12BC361-70A7-7146-80B1-8F744734F016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1:12.419" v="3275" actId="313"/>
        <pc:sldMkLst>
          <pc:docMk/>
          <pc:sldMk cId="3672097918" sldId="1837"/>
        </pc:sldMkLst>
        <pc:spChg chg="add mod">
          <ac:chgData name="KLOCOVÁ Martina" userId="4d8686c2-3dda-479e-9ce8-c6458e154709" providerId="ADAL" clId="{BC5B4AF6-72F5-4268-81F6-E8510CD3F039}" dt="2025-04-08T08:56:48.772" v="286" actId="1076"/>
          <ac:spMkLst>
            <pc:docMk/>
            <pc:sldMk cId="3672097918" sldId="1837"/>
            <ac:spMk id="9" creationId="{A8EC9B6D-A7E1-C772-19BE-A8782EE74D28}"/>
          </ac:spMkLst>
        </pc:spChg>
        <pc:spChg chg="mod">
          <ac:chgData name="KLOCOVÁ Martina" userId="4d8686c2-3dda-479e-9ce8-c6458e154709" providerId="ADAL" clId="{BC5B4AF6-72F5-4268-81F6-E8510CD3F039}" dt="2025-04-10T11:31:12.419" v="3275" actId="313"/>
          <ac:spMkLst>
            <pc:docMk/>
            <pc:sldMk cId="3672097918" sldId="1837"/>
            <ac:spMk id="13" creationId="{A3953C42-E2AF-5268-E9D5-1B138D66BF7A}"/>
          </ac:spMkLst>
        </pc:spChg>
        <pc:picChg chg="add mod">
          <ac:chgData name="KLOCOVÁ Martina" userId="4d8686c2-3dda-479e-9ce8-c6458e154709" providerId="ADAL" clId="{BC5B4AF6-72F5-4268-81F6-E8510CD3F039}" dt="2025-04-08T08:56:41.028" v="284" actId="1076"/>
          <ac:picMkLst>
            <pc:docMk/>
            <pc:sldMk cId="3672097918" sldId="1837"/>
            <ac:picMk id="6" creationId="{E10F14DB-FDF2-4443-0BFC-3C63F73AE755}"/>
          </ac:picMkLst>
        </pc:picChg>
        <pc:picChg chg="add mod">
          <ac:chgData name="KLOCOVÁ Martina" userId="4d8686c2-3dda-479e-9ce8-c6458e154709" providerId="ADAL" clId="{BC5B4AF6-72F5-4268-81F6-E8510CD3F039}" dt="2025-04-08T08:56:43.614" v="285" actId="1076"/>
          <ac:picMkLst>
            <pc:docMk/>
            <pc:sldMk cId="3672097918" sldId="1837"/>
            <ac:picMk id="8" creationId="{46F4B56B-93D1-0C1F-0D3B-4858A66D8562}"/>
          </ac:picMkLst>
        </pc:picChg>
      </pc:sldChg>
      <pc:sldChg chg="addSp delSp modSp add del mod">
        <pc:chgData name="KLOCOVÁ Martina" userId="4d8686c2-3dda-479e-9ce8-c6458e154709" providerId="ADAL" clId="{BC5B4AF6-72F5-4268-81F6-E8510CD3F039}" dt="2025-04-10T11:35:11.461" v="3331" actId="313"/>
        <pc:sldMkLst>
          <pc:docMk/>
          <pc:sldMk cId="3647581129" sldId="1838"/>
        </pc:sldMkLst>
        <pc:spChg chg="mod">
          <ac:chgData name="KLOCOVÁ Martina" userId="4d8686c2-3dda-479e-9ce8-c6458e154709" providerId="ADAL" clId="{BC5B4AF6-72F5-4268-81F6-E8510CD3F039}" dt="2025-04-10T11:35:11.461" v="3331" actId="313"/>
          <ac:spMkLst>
            <pc:docMk/>
            <pc:sldMk cId="3647581129" sldId="1838"/>
            <ac:spMk id="13" creationId="{10D8342A-3295-19EE-0E5A-B4DA5740195E}"/>
          </ac:spMkLst>
        </pc:spChg>
        <pc:picChg chg="add mod">
          <ac:chgData name="KLOCOVÁ Martina" userId="4d8686c2-3dda-479e-9ce8-c6458e154709" providerId="ADAL" clId="{BC5B4AF6-72F5-4268-81F6-E8510CD3F039}" dt="2025-04-08T12:45:25.999" v="577" actId="14100"/>
          <ac:picMkLst>
            <pc:docMk/>
            <pc:sldMk cId="3647581129" sldId="1838"/>
            <ac:picMk id="6" creationId="{C382C5D4-350F-6806-FC3C-BB7B946A476B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1:13.043" v="3276" actId="313"/>
        <pc:sldMkLst>
          <pc:docMk/>
          <pc:sldMk cId="2692775454" sldId="1840"/>
        </pc:sldMkLst>
        <pc:spChg chg="mod">
          <ac:chgData name="KLOCOVÁ Martina" userId="4d8686c2-3dda-479e-9ce8-c6458e154709" providerId="ADAL" clId="{BC5B4AF6-72F5-4268-81F6-E8510CD3F039}" dt="2025-04-10T11:31:13.043" v="3276" actId="313"/>
          <ac:spMkLst>
            <pc:docMk/>
            <pc:sldMk cId="2692775454" sldId="1840"/>
            <ac:spMk id="13" creationId="{8A70C875-7B43-ACBD-337B-C9592A3BEAF9}"/>
          </ac:spMkLst>
        </pc:spChg>
        <pc:spChg chg="add mod">
          <ac:chgData name="KLOCOVÁ Martina" userId="4d8686c2-3dda-479e-9ce8-c6458e154709" providerId="ADAL" clId="{BC5B4AF6-72F5-4268-81F6-E8510CD3F039}" dt="2025-04-08T07:59:00.557" v="207" actId="14100"/>
          <ac:spMkLst>
            <pc:docMk/>
            <pc:sldMk cId="2692775454" sldId="1840"/>
            <ac:spMk id="17" creationId="{B1160BDD-59D4-2F44-191D-1B9C269ED086}"/>
          </ac:spMkLst>
        </pc:spChg>
        <pc:spChg chg="add mod">
          <ac:chgData name="KLOCOVÁ Martina" userId="4d8686c2-3dda-479e-9ce8-c6458e154709" providerId="ADAL" clId="{BC5B4AF6-72F5-4268-81F6-E8510CD3F039}" dt="2025-04-08T07:59:32.615" v="214" actId="14100"/>
          <ac:spMkLst>
            <pc:docMk/>
            <pc:sldMk cId="2692775454" sldId="1840"/>
            <ac:spMk id="18" creationId="{9EE3FEF1-045E-3BF3-B4F5-995077AEBE99}"/>
          </ac:spMkLst>
        </pc:spChg>
        <pc:picChg chg="add mod">
          <ac:chgData name="KLOCOVÁ Martina" userId="4d8686c2-3dda-479e-9ce8-c6458e154709" providerId="ADAL" clId="{BC5B4AF6-72F5-4268-81F6-E8510CD3F039}" dt="2025-04-08T07:56:43.060" v="189" actId="1076"/>
          <ac:picMkLst>
            <pc:docMk/>
            <pc:sldMk cId="2692775454" sldId="1840"/>
            <ac:picMk id="8" creationId="{ADCDB8AA-278E-7B78-7BEC-3F6D85E784AD}"/>
          </ac:picMkLst>
        </pc:picChg>
        <pc:picChg chg="add mod">
          <ac:chgData name="KLOCOVÁ Martina" userId="4d8686c2-3dda-479e-9ce8-c6458e154709" providerId="ADAL" clId="{BC5B4AF6-72F5-4268-81F6-E8510CD3F039}" dt="2025-04-08T07:59:27.071" v="213" actId="14100"/>
          <ac:picMkLst>
            <pc:docMk/>
            <pc:sldMk cId="2692775454" sldId="1840"/>
            <ac:picMk id="11" creationId="{0C922307-B977-7A7E-CB88-70E54BB7180F}"/>
          </ac:picMkLst>
        </pc:picChg>
        <pc:picChg chg="add mod">
          <ac:chgData name="KLOCOVÁ Martina" userId="4d8686c2-3dda-479e-9ce8-c6458e154709" providerId="ADAL" clId="{BC5B4AF6-72F5-4268-81F6-E8510CD3F039}" dt="2025-04-08T07:58:35.838" v="201" actId="1076"/>
          <ac:picMkLst>
            <pc:docMk/>
            <pc:sldMk cId="2692775454" sldId="1840"/>
            <ac:picMk id="16" creationId="{38A515A8-88CA-75C5-4C6D-2F7DC161D36D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5T07:52:51.457" v="3528" actId="20577"/>
        <pc:sldMkLst>
          <pc:docMk/>
          <pc:sldMk cId="1548266870" sldId="1842"/>
        </pc:sldMkLst>
        <pc:spChg chg="mod">
          <ac:chgData name="KLOCOVÁ Martina" userId="4d8686c2-3dda-479e-9ce8-c6458e154709" providerId="ADAL" clId="{BC5B4AF6-72F5-4268-81F6-E8510CD3F039}" dt="2025-04-15T07:52:51.457" v="3528" actId="20577"/>
          <ac:spMkLst>
            <pc:docMk/>
            <pc:sldMk cId="1548266870" sldId="1842"/>
            <ac:spMk id="11" creationId="{FC21BA80-CD13-C2FA-CD91-EF0D30CCCCB4}"/>
          </ac:spMkLst>
        </pc:spChg>
        <pc:spChg chg="add mod">
          <ac:chgData name="KLOCOVÁ Martina" userId="4d8686c2-3dda-479e-9ce8-c6458e154709" providerId="ADAL" clId="{BC5B4AF6-72F5-4268-81F6-E8510CD3F039}" dt="2025-04-10T09:23:10.839" v="2589" actId="14100"/>
          <ac:spMkLst>
            <pc:docMk/>
            <pc:sldMk cId="1548266870" sldId="1842"/>
            <ac:spMk id="12" creationId="{A9D461CF-79D5-5FBC-500D-97D77D65FE6E}"/>
          </ac:spMkLst>
        </pc:spChg>
        <pc:picChg chg="add mod">
          <ac:chgData name="KLOCOVÁ Martina" userId="4d8686c2-3dda-479e-9ce8-c6458e154709" providerId="ADAL" clId="{BC5B4AF6-72F5-4268-81F6-E8510CD3F039}" dt="2025-04-08T08:55:56.985" v="275" actId="1035"/>
          <ac:picMkLst>
            <pc:docMk/>
            <pc:sldMk cId="1548266870" sldId="1842"/>
            <ac:picMk id="6" creationId="{B3693F41-C881-B212-BF52-52CB1655F705}"/>
          </ac:picMkLst>
        </pc:picChg>
        <pc:picChg chg="add mod">
          <ac:chgData name="KLOCOVÁ Martina" userId="4d8686c2-3dda-479e-9ce8-c6458e154709" providerId="ADAL" clId="{BC5B4AF6-72F5-4268-81F6-E8510CD3F039}" dt="2025-04-10T09:23:10.839" v="2589" actId="14100"/>
          <ac:picMkLst>
            <pc:docMk/>
            <pc:sldMk cId="1548266870" sldId="1842"/>
            <ac:picMk id="9" creationId="{C70D94B1-96D0-D535-B846-9952ED4A559F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1:22.340" v="3288" actId="313"/>
        <pc:sldMkLst>
          <pc:docMk/>
          <pc:sldMk cId="4221147638" sldId="1843"/>
        </pc:sldMkLst>
        <pc:spChg chg="add mod">
          <ac:chgData name="KLOCOVÁ Martina" userId="4d8686c2-3dda-479e-9ce8-c6458e154709" providerId="ADAL" clId="{BC5B4AF6-72F5-4268-81F6-E8510CD3F039}" dt="2025-04-08T14:18:24.354" v="717" actId="14100"/>
          <ac:spMkLst>
            <pc:docMk/>
            <pc:sldMk cId="4221147638" sldId="1843"/>
            <ac:spMk id="11" creationId="{5ADBC49A-611A-E5DB-168C-4C6EAD7A7EE1}"/>
          </ac:spMkLst>
        </pc:spChg>
        <pc:spChg chg="mod">
          <ac:chgData name="KLOCOVÁ Martina" userId="4d8686c2-3dda-479e-9ce8-c6458e154709" providerId="ADAL" clId="{BC5B4AF6-72F5-4268-81F6-E8510CD3F039}" dt="2025-04-10T11:31:22.340" v="3288" actId="313"/>
          <ac:spMkLst>
            <pc:docMk/>
            <pc:sldMk cId="4221147638" sldId="1843"/>
            <ac:spMk id="13" creationId="{F3A29A27-44D4-0543-7745-7BD2F5672033}"/>
          </ac:spMkLst>
        </pc:spChg>
        <pc:picChg chg="add mod">
          <ac:chgData name="KLOCOVÁ Martina" userId="4d8686c2-3dda-479e-9ce8-c6458e154709" providerId="ADAL" clId="{BC5B4AF6-72F5-4268-81F6-E8510CD3F039}" dt="2025-04-08T14:17:36.146" v="710" actId="1076"/>
          <ac:picMkLst>
            <pc:docMk/>
            <pc:sldMk cId="4221147638" sldId="1843"/>
            <ac:picMk id="6" creationId="{0D27D208-6DAF-87F0-8368-8E0892D9CC04}"/>
          </ac:picMkLst>
        </pc:picChg>
        <pc:picChg chg="add mod">
          <ac:chgData name="KLOCOVÁ Martina" userId="4d8686c2-3dda-479e-9ce8-c6458e154709" providerId="ADAL" clId="{BC5B4AF6-72F5-4268-81F6-E8510CD3F039}" dt="2025-04-08T14:17:25.567" v="706" actId="14100"/>
          <ac:picMkLst>
            <pc:docMk/>
            <pc:sldMk cId="4221147638" sldId="1843"/>
            <ac:picMk id="9" creationId="{80D85010-00E7-E0B8-109A-8C9730961D1D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0:47:38.056" v="2941" actId="478"/>
        <pc:sldMkLst>
          <pc:docMk/>
          <pc:sldMk cId="3293851330" sldId="1844"/>
        </pc:sldMkLst>
        <pc:picChg chg="add mod">
          <ac:chgData name="KLOCOVÁ Martina" userId="4d8686c2-3dda-479e-9ce8-c6458e154709" providerId="ADAL" clId="{BC5B4AF6-72F5-4268-81F6-E8510CD3F039}" dt="2025-04-10T10:47:35.097" v="2940" actId="1076"/>
          <ac:picMkLst>
            <pc:docMk/>
            <pc:sldMk cId="3293851330" sldId="1844"/>
            <ac:picMk id="7" creationId="{218EC4A2-51A7-3355-6E6E-4A5F550B4C9B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5T08:32:46.130" v="3544" actId="1076"/>
        <pc:sldMkLst>
          <pc:docMk/>
          <pc:sldMk cId="1180255779" sldId="1845"/>
        </pc:sldMkLst>
        <pc:spChg chg="mod">
          <ac:chgData name="KLOCOVÁ Martina" userId="4d8686c2-3dda-479e-9ce8-c6458e154709" providerId="ADAL" clId="{BC5B4AF6-72F5-4268-81F6-E8510CD3F039}" dt="2025-04-10T11:33:31.155" v="3312" actId="313"/>
          <ac:spMkLst>
            <pc:docMk/>
            <pc:sldMk cId="1180255779" sldId="1845"/>
            <ac:spMk id="13" creationId="{E4CAD3E1-1F72-E12E-DECC-1C15F324D863}"/>
          </ac:spMkLst>
        </pc:spChg>
        <pc:picChg chg="add mod">
          <ac:chgData name="KLOCOVÁ Martina" userId="4d8686c2-3dda-479e-9ce8-c6458e154709" providerId="ADAL" clId="{BC5B4AF6-72F5-4268-81F6-E8510CD3F039}" dt="2025-04-15T08:32:46.130" v="3544" actId="1076"/>
          <ac:picMkLst>
            <pc:docMk/>
            <pc:sldMk cId="1180255779" sldId="1845"/>
            <ac:picMk id="6" creationId="{C5BDA83D-9989-FF17-EECD-C2CC4EEFD218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8:17.989" v="3360" actId="20577"/>
        <pc:sldMkLst>
          <pc:docMk/>
          <pc:sldMk cId="2302643160" sldId="1846"/>
        </pc:sldMkLst>
        <pc:spChg chg="add mod">
          <ac:chgData name="KLOCOVÁ Martina" userId="4d8686c2-3dda-479e-9ce8-c6458e154709" providerId="ADAL" clId="{BC5B4AF6-72F5-4268-81F6-E8510CD3F039}" dt="2025-04-08T14:59:33.332" v="829" actId="1036"/>
          <ac:spMkLst>
            <pc:docMk/>
            <pc:sldMk cId="2302643160" sldId="1846"/>
            <ac:spMk id="11" creationId="{A1B73F8A-17D9-C323-7399-C5D2023F3A52}"/>
          </ac:spMkLst>
        </pc:spChg>
        <pc:spChg chg="mod">
          <ac:chgData name="KLOCOVÁ Martina" userId="4d8686c2-3dda-479e-9ce8-c6458e154709" providerId="ADAL" clId="{BC5B4AF6-72F5-4268-81F6-E8510CD3F039}" dt="2025-04-10T11:38:17.989" v="3360" actId="20577"/>
          <ac:spMkLst>
            <pc:docMk/>
            <pc:sldMk cId="2302643160" sldId="1846"/>
            <ac:spMk id="13" creationId="{BFFE5E1A-0897-60C8-276B-E3BB1209AFCB}"/>
          </ac:spMkLst>
        </pc:spChg>
        <pc:picChg chg="add mod">
          <ac:chgData name="KLOCOVÁ Martina" userId="4d8686c2-3dda-479e-9ce8-c6458e154709" providerId="ADAL" clId="{BC5B4AF6-72F5-4268-81F6-E8510CD3F039}" dt="2025-04-08T14:59:03.643" v="815" actId="1076"/>
          <ac:picMkLst>
            <pc:docMk/>
            <pc:sldMk cId="2302643160" sldId="1846"/>
            <ac:picMk id="6" creationId="{F1D748D4-76E2-F1B3-C3E5-C4D24C2DC660}"/>
          </ac:picMkLst>
        </pc:picChg>
        <pc:picChg chg="add mod">
          <ac:chgData name="KLOCOVÁ Martina" userId="4d8686c2-3dda-479e-9ce8-c6458e154709" providerId="ADAL" clId="{BC5B4AF6-72F5-4268-81F6-E8510CD3F039}" dt="2025-04-08T14:59:11.725" v="819" actId="1076"/>
          <ac:picMkLst>
            <pc:docMk/>
            <pc:sldMk cId="2302643160" sldId="1846"/>
            <ac:picMk id="9" creationId="{6281A50C-F735-E0BA-01E1-4F02C10ED85F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5T08:33:19.393" v="3546" actId="1076"/>
        <pc:sldMkLst>
          <pc:docMk/>
          <pc:sldMk cId="684764284" sldId="1847"/>
        </pc:sldMkLst>
        <pc:spChg chg="mod">
          <ac:chgData name="KLOCOVÁ Martina" userId="4d8686c2-3dda-479e-9ce8-c6458e154709" providerId="ADAL" clId="{BC5B4AF6-72F5-4268-81F6-E8510CD3F039}" dt="2025-04-10T11:33:36.029" v="3314" actId="313"/>
          <ac:spMkLst>
            <pc:docMk/>
            <pc:sldMk cId="684764284" sldId="1847"/>
            <ac:spMk id="7" creationId="{EF8F6E8D-A1CE-D4D5-0C38-6403C17898B6}"/>
          </ac:spMkLst>
        </pc:spChg>
        <pc:spChg chg="add mod">
          <ac:chgData name="KLOCOVÁ Martina" userId="4d8686c2-3dda-479e-9ce8-c6458e154709" providerId="ADAL" clId="{BC5B4AF6-72F5-4268-81F6-E8510CD3F039}" dt="2025-04-08T15:15:53.031" v="853" actId="14100"/>
          <ac:spMkLst>
            <pc:docMk/>
            <pc:sldMk cId="684764284" sldId="1847"/>
            <ac:spMk id="12" creationId="{B0C8C7E4-2DDF-1571-3774-F087C1994E86}"/>
          </ac:spMkLst>
        </pc:spChg>
        <pc:picChg chg="add mod">
          <ac:chgData name="KLOCOVÁ Martina" userId="4d8686c2-3dda-479e-9ce8-c6458e154709" providerId="ADAL" clId="{BC5B4AF6-72F5-4268-81F6-E8510CD3F039}" dt="2025-04-15T08:33:19.393" v="3546" actId="1076"/>
          <ac:picMkLst>
            <pc:docMk/>
            <pc:sldMk cId="684764284" sldId="1847"/>
            <ac:picMk id="8" creationId="{9C3C27D8-2376-5325-3814-E43C02EED280}"/>
          </ac:picMkLst>
        </pc:picChg>
        <pc:picChg chg="add mod">
          <ac:chgData name="KLOCOVÁ Martina" userId="4d8686c2-3dda-479e-9ce8-c6458e154709" providerId="ADAL" clId="{BC5B4AF6-72F5-4268-81F6-E8510CD3F039}" dt="2025-04-08T15:15:40.623" v="850" actId="1076"/>
          <ac:picMkLst>
            <pc:docMk/>
            <pc:sldMk cId="684764284" sldId="1847"/>
            <ac:picMk id="11" creationId="{7C91FCA0-824C-8BDD-22AB-CF971B791173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1:28.635" v="3294" actId="313"/>
        <pc:sldMkLst>
          <pc:docMk/>
          <pc:sldMk cId="1826391697" sldId="1848"/>
        </pc:sldMkLst>
        <pc:spChg chg="mod">
          <ac:chgData name="KLOCOVÁ Martina" userId="4d8686c2-3dda-479e-9ce8-c6458e154709" providerId="ADAL" clId="{BC5B4AF6-72F5-4268-81F6-E8510CD3F039}" dt="2025-04-10T11:31:28.635" v="3294" actId="313"/>
          <ac:spMkLst>
            <pc:docMk/>
            <pc:sldMk cId="1826391697" sldId="1848"/>
            <ac:spMk id="12" creationId="{524DEE14-B574-21EB-43A3-3BFC8D170D5B}"/>
          </ac:spMkLst>
        </pc:spChg>
        <pc:picChg chg="add mod">
          <ac:chgData name="KLOCOVÁ Martina" userId="4d8686c2-3dda-479e-9ce8-c6458e154709" providerId="ADAL" clId="{BC5B4AF6-72F5-4268-81F6-E8510CD3F039}" dt="2025-04-08T16:18:17.926" v="992" actId="14100"/>
          <ac:picMkLst>
            <pc:docMk/>
            <pc:sldMk cId="1826391697" sldId="1848"/>
            <ac:picMk id="6" creationId="{13A747D9-AD08-2D1E-2980-1C3EC4DE4717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55:58.799" v="3510" actId="14100"/>
        <pc:sldMkLst>
          <pc:docMk/>
          <pc:sldMk cId="485962337" sldId="1849"/>
        </pc:sldMkLst>
        <pc:spChg chg="mod">
          <ac:chgData name="KLOCOVÁ Martina" userId="4d8686c2-3dda-479e-9ce8-c6458e154709" providerId="ADAL" clId="{BC5B4AF6-72F5-4268-81F6-E8510CD3F039}" dt="2025-04-10T11:55:58.799" v="3510" actId="14100"/>
          <ac:spMkLst>
            <pc:docMk/>
            <pc:sldMk cId="485962337" sldId="1849"/>
            <ac:spMk id="12" creationId="{4D12CD8C-C166-D75B-51B2-EEFC2CA48BF9}"/>
          </ac:spMkLst>
        </pc:spChg>
        <pc:picChg chg="add mod">
          <ac:chgData name="KLOCOVÁ Martina" userId="4d8686c2-3dda-479e-9ce8-c6458e154709" providerId="ADAL" clId="{BC5B4AF6-72F5-4268-81F6-E8510CD3F039}" dt="2025-04-08T16:20:30.685" v="1000" actId="14100"/>
          <ac:picMkLst>
            <pc:docMk/>
            <pc:sldMk cId="485962337" sldId="1849"/>
            <ac:picMk id="6" creationId="{3FEB270A-6E2D-17A4-684C-6F81DEDA9C03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1:30.068" v="3296" actId="313"/>
        <pc:sldMkLst>
          <pc:docMk/>
          <pc:sldMk cId="3703638922" sldId="1850"/>
        </pc:sldMkLst>
        <pc:spChg chg="mod">
          <ac:chgData name="KLOCOVÁ Martina" userId="4d8686c2-3dda-479e-9ce8-c6458e154709" providerId="ADAL" clId="{BC5B4AF6-72F5-4268-81F6-E8510CD3F039}" dt="2025-04-10T11:31:30.068" v="3296" actId="313"/>
          <ac:spMkLst>
            <pc:docMk/>
            <pc:sldMk cId="3703638922" sldId="1850"/>
            <ac:spMk id="12" creationId="{A014E8E0-0A65-DDC2-8CAB-D7B51CEDB32D}"/>
          </ac:spMkLst>
        </pc:spChg>
        <pc:picChg chg="add mod">
          <ac:chgData name="KLOCOVÁ Martina" userId="4d8686c2-3dda-479e-9ce8-c6458e154709" providerId="ADAL" clId="{BC5B4AF6-72F5-4268-81F6-E8510CD3F039}" dt="2025-04-08T16:22:40.910" v="1011" actId="14100"/>
          <ac:picMkLst>
            <pc:docMk/>
            <pc:sldMk cId="3703638922" sldId="1850"/>
            <ac:picMk id="6" creationId="{57460524-2F0F-5CE4-A27C-296BE951E8A0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40:40.445" v="3376" actId="20577"/>
        <pc:sldMkLst>
          <pc:docMk/>
          <pc:sldMk cId="222068762" sldId="1851"/>
        </pc:sldMkLst>
        <pc:spChg chg="mod">
          <ac:chgData name="KLOCOVÁ Martina" userId="4d8686c2-3dda-479e-9ce8-c6458e154709" providerId="ADAL" clId="{BC5B4AF6-72F5-4268-81F6-E8510CD3F039}" dt="2025-04-10T11:40:40.445" v="3376" actId="20577"/>
          <ac:spMkLst>
            <pc:docMk/>
            <pc:sldMk cId="222068762" sldId="1851"/>
            <ac:spMk id="12" creationId="{0CD0F4B3-C55F-9EDC-5A1C-DEE883801BA1}"/>
          </ac:spMkLst>
        </pc:spChg>
        <pc:picChg chg="add mod">
          <ac:chgData name="KLOCOVÁ Martina" userId="4d8686c2-3dda-479e-9ce8-c6458e154709" providerId="ADAL" clId="{BC5B4AF6-72F5-4268-81F6-E8510CD3F039}" dt="2025-04-08T16:25:43.047" v="1035" actId="1037"/>
          <ac:picMkLst>
            <pc:docMk/>
            <pc:sldMk cId="222068762" sldId="1851"/>
            <ac:picMk id="6" creationId="{D3BBDE33-E28F-7ECF-B7D7-B05FFD34901B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47:19.605" v="3434" actId="14100"/>
        <pc:sldMkLst>
          <pc:docMk/>
          <pc:sldMk cId="3201068616" sldId="1852"/>
        </pc:sldMkLst>
        <pc:spChg chg="mod">
          <ac:chgData name="KLOCOVÁ Martina" userId="4d8686c2-3dda-479e-9ce8-c6458e154709" providerId="ADAL" clId="{BC5B4AF6-72F5-4268-81F6-E8510CD3F039}" dt="2025-04-08T16:26:47.912" v="1040" actId="14100"/>
          <ac:spMkLst>
            <pc:docMk/>
            <pc:sldMk cId="3201068616" sldId="1852"/>
            <ac:spMk id="12" creationId="{A806ACAF-B911-9AF7-1F64-95E4F5B19BC8}"/>
          </ac:spMkLst>
        </pc:spChg>
        <pc:picChg chg="add mod">
          <ac:chgData name="KLOCOVÁ Martina" userId="4d8686c2-3dda-479e-9ce8-c6458e154709" providerId="ADAL" clId="{BC5B4AF6-72F5-4268-81F6-E8510CD3F039}" dt="2025-04-10T11:47:19.605" v="3434" actId="14100"/>
          <ac:picMkLst>
            <pc:docMk/>
            <pc:sldMk cId="3201068616" sldId="1852"/>
            <ac:picMk id="6" creationId="{55BEEF94-9D21-C098-7759-8F637403AA82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5T10:17:30.178" v="3562" actId="14100"/>
        <pc:sldMkLst>
          <pc:docMk/>
          <pc:sldMk cId="88108848" sldId="1855"/>
        </pc:sldMkLst>
        <pc:spChg chg="add mod">
          <ac:chgData name="KLOCOVÁ Martina" userId="4d8686c2-3dda-479e-9ce8-c6458e154709" providerId="ADAL" clId="{BC5B4AF6-72F5-4268-81F6-E8510CD3F039}" dt="2025-04-08T15:50:58.931" v="949" actId="14100"/>
          <ac:spMkLst>
            <pc:docMk/>
            <pc:sldMk cId="88108848" sldId="1855"/>
            <ac:spMk id="11" creationId="{3689E603-2339-0C5E-50EE-6A2D497B98F7}"/>
          </ac:spMkLst>
        </pc:spChg>
        <pc:spChg chg="mod">
          <ac:chgData name="KLOCOVÁ Martina" userId="4d8686c2-3dda-479e-9ce8-c6458e154709" providerId="ADAL" clId="{BC5B4AF6-72F5-4268-81F6-E8510CD3F039}" dt="2025-04-10T11:33:39.350" v="3317" actId="313"/>
          <ac:spMkLst>
            <pc:docMk/>
            <pc:sldMk cId="88108848" sldId="1855"/>
            <ac:spMk id="14" creationId="{B090D8CC-B8F3-35F9-9943-14DDB82B1764}"/>
          </ac:spMkLst>
        </pc:spChg>
        <pc:picChg chg="add mod">
          <ac:chgData name="KLOCOVÁ Martina" userId="4d8686c2-3dda-479e-9ce8-c6458e154709" providerId="ADAL" clId="{BC5B4AF6-72F5-4268-81F6-E8510CD3F039}" dt="2025-04-15T10:17:30.178" v="3562" actId="14100"/>
          <ac:picMkLst>
            <pc:docMk/>
            <pc:sldMk cId="88108848" sldId="1855"/>
            <ac:picMk id="7" creationId="{2D9C85D3-DF1A-162F-EB13-0C011BEAAE26}"/>
          </ac:picMkLst>
        </pc:picChg>
        <pc:picChg chg="add mod">
          <ac:chgData name="KLOCOVÁ Martina" userId="4d8686c2-3dda-479e-9ce8-c6458e154709" providerId="ADAL" clId="{BC5B4AF6-72F5-4268-81F6-E8510CD3F039}" dt="2025-04-08T15:50:46.362" v="946" actId="1076"/>
          <ac:picMkLst>
            <pc:docMk/>
            <pc:sldMk cId="88108848" sldId="1855"/>
            <ac:picMk id="9" creationId="{4827A63A-BA15-B481-B1AB-62258E7C47E8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2:36.925" v="3304" actId="313"/>
        <pc:sldMkLst>
          <pc:docMk/>
          <pc:sldMk cId="4168718033" sldId="1857"/>
        </pc:sldMkLst>
        <pc:spChg chg="add mod ord">
          <ac:chgData name="KLOCOVÁ Martina" userId="4d8686c2-3dda-479e-9ce8-c6458e154709" providerId="ADAL" clId="{BC5B4AF6-72F5-4268-81F6-E8510CD3F039}" dt="2025-04-08T08:18:20.633" v="236" actId="14100"/>
          <ac:spMkLst>
            <pc:docMk/>
            <pc:sldMk cId="4168718033" sldId="1857"/>
            <ac:spMk id="4" creationId="{667FD320-1661-2637-66A4-EBD8E53EB5C6}"/>
          </ac:spMkLst>
        </pc:spChg>
        <pc:spChg chg="mod">
          <ac:chgData name="KLOCOVÁ Martina" userId="4d8686c2-3dda-479e-9ce8-c6458e154709" providerId="ADAL" clId="{BC5B4AF6-72F5-4268-81F6-E8510CD3F039}" dt="2025-04-10T11:32:36.925" v="3304" actId="313"/>
          <ac:spMkLst>
            <pc:docMk/>
            <pc:sldMk cId="4168718033" sldId="1857"/>
            <ac:spMk id="15" creationId="{E0B37F27-37CC-C5C9-E939-3A385976DBEF}"/>
          </ac:spMkLst>
        </pc:spChg>
        <pc:picChg chg="add mod">
          <ac:chgData name="KLOCOVÁ Martina" userId="4d8686c2-3dda-479e-9ce8-c6458e154709" providerId="ADAL" clId="{BC5B4AF6-72F5-4268-81F6-E8510CD3F039}" dt="2025-04-08T08:16:39.179" v="226" actId="1076"/>
          <ac:picMkLst>
            <pc:docMk/>
            <pc:sldMk cId="4168718033" sldId="1857"/>
            <ac:picMk id="7" creationId="{6A935B40-3069-194D-0397-3396BE8325E2}"/>
          </ac:picMkLst>
        </pc:picChg>
        <pc:picChg chg="add mod">
          <ac:chgData name="KLOCOVÁ Martina" userId="4d8686c2-3dda-479e-9ce8-c6458e154709" providerId="ADAL" clId="{BC5B4AF6-72F5-4268-81F6-E8510CD3F039}" dt="2025-04-08T08:18:03.490" v="231" actId="1076"/>
          <ac:picMkLst>
            <pc:docMk/>
            <pc:sldMk cId="4168718033" sldId="1857"/>
            <ac:picMk id="13" creationId="{D3FFCE9F-0923-628E-D0DA-E34BD4450443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28:16.520" v="3233" actId="20577"/>
        <pc:sldMkLst>
          <pc:docMk/>
          <pc:sldMk cId="2310907537" sldId="1873"/>
        </pc:sldMkLst>
        <pc:spChg chg="mod">
          <ac:chgData name="KLOCOVÁ Martina" userId="4d8686c2-3dda-479e-9ce8-c6458e154709" providerId="ADAL" clId="{BC5B4AF6-72F5-4268-81F6-E8510CD3F039}" dt="2025-04-10T11:28:16.520" v="3233" actId="20577"/>
          <ac:spMkLst>
            <pc:docMk/>
            <pc:sldMk cId="2310907537" sldId="1873"/>
            <ac:spMk id="6" creationId="{FD77394E-810B-2694-E097-F7F07D040740}"/>
          </ac:spMkLst>
        </pc:spChg>
        <pc:picChg chg="add mod">
          <ac:chgData name="KLOCOVÁ Martina" userId="4d8686c2-3dda-479e-9ce8-c6458e154709" providerId="ADAL" clId="{BC5B4AF6-72F5-4268-81F6-E8510CD3F039}" dt="2025-04-08T08:56:29.679" v="283" actId="1076"/>
          <ac:picMkLst>
            <pc:docMk/>
            <pc:sldMk cId="2310907537" sldId="1873"/>
            <ac:picMk id="7" creationId="{55CC990F-90A7-BB1B-909D-2E4156596934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1:13.675" v="3277" actId="313"/>
        <pc:sldMkLst>
          <pc:docMk/>
          <pc:sldMk cId="3990178123" sldId="1874"/>
        </pc:sldMkLst>
        <pc:spChg chg="add mod">
          <ac:chgData name="KLOCOVÁ Martina" userId="4d8686c2-3dda-479e-9ce8-c6458e154709" providerId="ADAL" clId="{BC5B4AF6-72F5-4268-81F6-E8510CD3F039}" dt="2025-04-08T08:50:37.974" v="257" actId="14100"/>
          <ac:spMkLst>
            <pc:docMk/>
            <pc:sldMk cId="3990178123" sldId="1874"/>
            <ac:spMk id="11" creationId="{63A59535-322F-67D4-A997-0293E9DC2E25}"/>
          </ac:spMkLst>
        </pc:spChg>
        <pc:spChg chg="mod">
          <ac:chgData name="KLOCOVÁ Martina" userId="4d8686c2-3dda-479e-9ce8-c6458e154709" providerId="ADAL" clId="{BC5B4AF6-72F5-4268-81F6-E8510CD3F039}" dt="2025-04-10T11:31:13.675" v="3277" actId="313"/>
          <ac:spMkLst>
            <pc:docMk/>
            <pc:sldMk cId="3990178123" sldId="1874"/>
            <ac:spMk id="13" creationId="{E490FB11-1CD3-CFCE-11C9-38C305A31525}"/>
          </ac:spMkLst>
        </pc:spChg>
        <pc:picChg chg="add mod">
          <ac:chgData name="KLOCOVÁ Martina" userId="4d8686c2-3dda-479e-9ce8-c6458e154709" providerId="ADAL" clId="{BC5B4AF6-72F5-4268-81F6-E8510CD3F039}" dt="2025-04-10T10:16:34.420" v="2621" actId="1037"/>
          <ac:picMkLst>
            <pc:docMk/>
            <pc:sldMk cId="3990178123" sldId="1874"/>
            <ac:picMk id="6" creationId="{E2A3DA0E-67F1-3B5E-69E4-A1F13E81B172}"/>
          </ac:picMkLst>
        </pc:picChg>
        <pc:picChg chg="add mod">
          <ac:chgData name="KLOCOVÁ Martina" userId="4d8686c2-3dda-479e-9ce8-c6458e154709" providerId="ADAL" clId="{BC5B4AF6-72F5-4268-81F6-E8510CD3F039}" dt="2025-04-08T08:50:20.541" v="253" actId="14100"/>
          <ac:picMkLst>
            <pc:docMk/>
            <pc:sldMk cId="3990178123" sldId="1874"/>
            <ac:picMk id="9" creationId="{54D886D5-28DD-1156-30DE-7E82B3709029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4:06.820" v="3328" actId="313"/>
        <pc:sldMkLst>
          <pc:docMk/>
          <pc:sldMk cId="3529647352" sldId="1875"/>
        </pc:sldMkLst>
        <pc:spChg chg="mod">
          <ac:chgData name="KLOCOVÁ Martina" userId="4d8686c2-3dda-479e-9ce8-c6458e154709" providerId="ADAL" clId="{BC5B4AF6-72F5-4268-81F6-E8510CD3F039}" dt="2025-04-10T11:34:06.820" v="3328" actId="313"/>
          <ac:spMkLst>
            <pc:docMk/>
            <pc:sldMk cId="3529647352" sldId="1875"/>
            <ac:spMk id="13" creationId="{B5B9C1BA-EF31-9BF2-2B3C-E397DFB1C3BF}"/>
          </ac:spMkLst>
        </pc:spChg>
        <pc:picChg chg="add mod">
          <ac:chgData name="KLOCOVÁ Martina" userId="4d8686c2-3dda-479e-9ce8-c6458e154709" providerId="ADAL" clId="{BC5B4AF6-72F5-4268-81F6-E8510CD3F039}" dt="2025-04-09T17:21:22.624" v="2434" actId="14100"/>
          <ac:picMkLst>
            <pc:docMk/>
            <pc:sldMk cId="3529647352" sldId="1875"/>
            <ac:picMk id="6" creationId="{A7D4820E-A405-76B8-33D3-46FD6A14A346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26:55.267" v="3204" actId="313"/>
        <pc:sldMkLst>
          <pc:docMk/>
          <pc:sldMk cId="190632038" sldId="1876"/>
        </pc:sldMkLst>
        <pc:spChg chg="mod">
          <ac:chgData name="KLOCOVÁ Martina" userId="4d8686c2-3dda-479e-9ce8-c6458e154709" providerId="ADAL" clId="{BC5B4AF6-72F5-4268-81F6-E8510CD3F039}" dt="2025-04-10T11:26:55.267" v="3204" actId="313"/>
          <ac:spMkLst>
            <pc:docMk/>
            <pc:sldMk cId="190632038" sldId="1876"/>
            <ac:spMk id="6" creationId="{FD77394E-810B-2694-E097-F7F07D040740}"/>
          </ac:spMkLst>
        </pc:spChg>
        <pc:picChg chg="add mod">
          <ac:chgData name="KLOCOVÁ Martina" userId="4d8686c2-3dda-479e-9ce8-c6458e154709" providerId="ADAL" clId="{BC5B4AF6-72F5-4268-81F6-E8510CD3F039}" dt="2025-04-09T17:22:08.647" v="2442" actId="1076"/>
          <ac:picMkLst>
            <pc:docMk/>
            <pc:sldMk cId="190632038" sldId="1876"/>
            <ac:picMk id="7" creationId="{865DE2A2-EF74-F419-2677-A050B070EA0E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42:53.719" v="3392" actId="207"/>
        <pc:sldMkLst>
          <pc:docMk/>
          <pc:sldMk cId="3231595873" sldId="1877"/>
        </pc:sldMkLst>
        <pc:spChg chg="mod">
          <ac:chgData name="KLOCOVÁ Martina" userId="4d8686c2-3dda-479e-9ce8-c6458e154709" providerId="ADAL" clId="{BC5B4AF6-72F5-4268-81F6-E8510CD3F039}" dt="2025-04-10T11:42:53.719" v="3392" actId="207"/>
          <ac:spMkLst>
            <pc:docMk/>
            <pc:sldMk cId="3231595873" sldId="1877"/>
            <ac:spMk id="12" creationId="{205A911C-AC85-4069-A988-D9A32B2DE2D7}"/>
          </ac:spMkLst>
        </pc:spChg>
        <pc:picChg chg="add mod">
          <ac:chgData name="KLOCOVÁ Martina" userId="4d8686c2-3dda-479e-9ce8-c6458e154709" providerId="ADAL" clId="{BC5B4AF6-72F5-4268-81F6-E8510CD3F039}" dt="2025-04-09T17:25:05.296" v="2449" actId="1076"/>
          <ac:picMkLst>
            <pc:docMk/>
            <pc:sldMk cId="3231595873" sldId="1877"/>
            <ac:picMk id="6" creationId="{D3433B2D-3386-F7AC-4EFA-94AF9E66CDD0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42:58.070" v="3396" actId="1035"/>
        <pc:sldMkLst>
          <pc:docMk/>
          <pc:sldMk cId="1225748338" sldId="1878"/>
        </pc:sldMkLst>
        <pc:spChg chg="mod">
          <ac:chgData name="KLOCOVÁ Martina" userId="4d8686c2-3dda-479e-9ce8-c6458e154709" providerId="ADAL" clId="{BC5B4AF6-72F5-4268-81F6-E8510CD3F039}" dt="2025-04-10T11:26:57.179" v="3206" actId="313"/>
          <ac:spMkLst>
            <pc:docMk/>
            <pc:sldMk cId="1225748338" sldId="1878"/>
            <ac:spMk id="9" creationId="{50AFB098-CA1B-0C5B-F623-4544F87B9A71}"/>
          </ac:spMkLst>
        </pc:spChg>
        <pc:picChg chg="add mod">
          <ac:chgData name="KLOCOVÁ Martina" userId="4d8686c2-3dda-479e-9ce8-c6458e154709" providerId="ADAL" clId="{BC5B4AF6-72F5-4268-81F6-E8510CD3F039}" dt="2025-04-10T11:42:58.070" v="3396" actId="1035"/>
          <ac:picMkLst>
            <pc:docMk/>
            <pc:sldMk cId="1225748338" sldId="1878"/>
            <ac:picMk id="6" creationId="{3958E92D-9DAE-8855-FF99-7C8E87E8239E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46:35.164" v="3413" actId="1076"/>
        <pc:sldMkLst>
          <pc:docMk/>
          <pc:sldMk cId="2726358267" sldId="1881"/>
        </pc:sldMkLst>
        <pc:spChg chg="add mod">
          <ac:chgData name="KLOCOVÁ Martina" userId="4d8686c2-3dda-479e-9ce8-c6458e154709" providerId="ADAL" clId="{BC5B4AF6-72F5-4268-81F6-E8510CD3F039}" dt="2025-04-09T16:12:47.704" v="2324" actId="14100"/>
          <ac:spMkLst>
            <pc:docMk/>
            <pc:sldMk cId="2726358267" sldId="1881"/>
            <ac:spMk id="11" creationId="{8CF16CF8-FB64-B8EA-16FB-CCA1342C4C65}"/>
          </ac:spMkLst>
        </pc:spChg>
        <pc:spChg chg="mod">
          <ac:chgData name="KLOCOVÁ Martina" userId="4d8686c2-3dda-479e-9ce8-c6458e154709" providerId="ADAL" clId="{BC5B4AF6-72F5-4268-81F6-E8510CD3F039}" dt="2025-04-10T11:46:35.164" v="3413" actId="1076"/>
          <ac:spMkLst>
            <pc:docMk/>
            <pc:sldMk cId="2726358267" sldId="1881"/>
            <ac:spMk id="13" creationId="{3093A109-A053-B1B3-299B-675D06246B62}"/>
          </ac:spMkLst>
        </pc:spChg>
        <pc:picChg chg="add mod">
          <ac:chgData name="KLOCOVÁ Martina" userId="4d8686c2-3dda-479e-9ce8-c6458e154709" providerId="ADAL" clId="{BC5B4AF6-72F5-4268-81F6-E8510CD3F039}" dt="2025-04-09T16:12:29.237" v="2316" actId="14100"/>
          <ac:picMkLst>
            <pc:docMk/>
            <pc:sldMk cId="2726358267" sldId="1881"/>
            <ac:picMk id="6" creationId="{EE710EF7-6C2F-ECBB-B53E-62146D499EBC}"/>
          </ac:picMkLst>
        </pc:picChg>
        <pc:picChg chg="add mod">
          <ac:chgData name="KLOCOVÁ Martina" userId="4d8686c2-3dda-479e-9ce8-c6458e154709" providerId="ADAL" clId="{BC5B4AF6-72F5-4268-81F6-E8510CD3F039}" dt="2025-04-09T16:12:35.856" v="2321" actId="1076"/>
          <ac:picMkLst>
            <pc:docMk/>
            <pc:sldMk cId="2726358267" sldId="1881"/>
            <ac:picMk id="9" creationId="{46E38DEB-C427-EB53-C7DE-0C866E3B3A0E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5T08:31:55.545" v="3540" actId="1076"/>
        <pc:sldMkLst>
          <pc:docMk/>
          <pc:sldMk cId="3294970625" sldId="1888"/>
        </pc:sldMkLst>
        <pc:spChg chg="mod">
          <ac:chgData name="KLOCOVÁ Martina" userId="4d8686c2-3dda-479e-9ce8-c6458e154709" providerId="ADAL" clId="{BC5B4AF6-72F5-4268-81F6-E8510CD3F039}" dt="2025-04-10T11:55:06.663" v="3509" actId="313"/>
          <ac:spMkLst>
            <pc:docMk/>
            <pc:sldMk cId="3294970625" sldId="1888"/>
            <ac:spMk id="4" creationId="{1F3AF03F-14BA-7E4B-CA4A-983E5FCA3D29}"/>
          </ac:spMkLst>
        </pc:spChg>
        <pc:spChg chg="add mod">
          <ac:chgData name="KLOCOVÁ Martina" userId="4d8686c2-3dda-479e-9ce8-c6458e154709" providerId="ADAL" clId="{BC5B4AF6-72F5-4268-81F6-E8510CD3F039}" dt="2025-04-08T12:54:32.155" v="605" actId="14100"/>
          <ac:spMkLst>
            <pc:docMk/>
            <pc:sldMk cId="3294970625" sldId="1888"/>
            <ac:spMk id="12" creationId="{B6A3C92C-E584-733C-D28F-AF5EECE8CDCB}"/>
          </ac:spMkLst>
        </pc:spChg>
        <pc:picChg chg="add mod">
          <ac:chgData name="KLOCOVÁ Martina" userId="4d8686c2-3dda-479e-9ce8-c6458e154709" providerId="ADAL" clId="{BC5B4AF6-72F5-4268-81F6-E8510CD3F039}" dt="2025-04-15T08:31:55.545" v="3540" actId="1076"/>
          <ac:picMkLst>
            <pc:docMk/>
            <pc:sldMk cId="3294970625" sldId="1888"/>
            <ac:picMk id="8" creationId="{0BCDA6AC-6F9A-FEB2-4F5A-70418C54954F}"/>
          </ac:picMkLst>
        </pc:picChg>
        <pc:picChg chg="add mod">
          <ac:chgData name="KLOCOVÁ Martina" userId="4d8686c2-3dda-479e-9ce8-c6458e154709" providerId="ADAL" clId="{BC5B4AF6-72F5-4268-81F6-E8510CD3F039}" dt="2025-04-08T12:54:13.455" v="602" actId="1076"/>
          <ac:picMkLst>
            <pc:docMk/>
            <pc:sldMk cId="3294970625" sldId="1888"/>
            <ac:picMk id="11" creationId="{89FABF25-625A-068D-2DCE-4214147E4A44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8:43.205" v="3364" actId="20577"/>
        <pc:sldMkLst>
          <pc:docMk/>
          <pc:sldMk cId="3898711142" sldId="1897"/>
        </pc:sldMkLst>
        <pc:spChg chg="add mod">
          <ac:chgData name="KLOCOVÁ Martina" userId="4d8686c2-3dda-479e-9ce8-c6458e154709" providerId="ADAL" clId="{BC5B4AF6-72F5-4268-81F6-E8510CD3F039}" dt="2025-04-08T15:39:12.595" v="924" actId="14100"/>
          <ac:spMkLst>
            <pc:docMk/>
            <pc:sldMk cId="3898711142" sldId="1897"/>
            <ac:spMk id="11" creationId="{D3E40A16-BB8F-E5E3-7FA4-F103E75B827F}"/>
          </ac:spMkLst>
        </pc:spChg>
        <pc:spChg chg="mod">
          <ac:chgData name="KLOCOVÁ Martina" userId="4d8686c2-3dda-479e-9ce8-c6458e154709" providerId="ADAL" clId="{BC5B4AF6-72F5-4268-81F6-E8510CD3F039}" dt="2025-04-10T11:38:43.205" v="3364" actId="20577"/>
          <ac:spMkLst>
            <pc:docMk/>
            <pc:sldMk cId="3898711142" sldId="1897"/>
            <ac:spMk id="13" creationId="{BFFE5E1A-0897-60C8-276B-E3BB1209AFCB}"/>
          </ac:spMkLst>
        </pc:spChg>
        <pc:picChg chg="add mod">
          <ac:chgData name="KLOCOVÁ Martina" userId="4d8686c2-3dda-479e-9ce8-c6458e154709" providerId="ADAL" clId="{BC5B4AF6-72F5-4268-81F6-E8510CD3F039}" dt="2025-04-08T15:36:33.932" v="912" actId="1076"/>
          <ac:picMkLst>
            <pc:docMk/>
            <pc:sldMk cId="3898711142" sldId="1897"/>
            <ac:picMk id="7" creationId="{324FE6C6-9285-BDDC-F072-8FA8A86FCE7E}"/>
          </ac:picMkLst>
        </pc:picChg>
        <pc:picChg chg="add mod">
          <ac:chgData name="KLOCOVÁ Martina" userId="4d8686c2-3dda-479e-9ce8-c6458e154709" providerId="ADAL" clId="{BC5B4AF6-72F5-4268-81F6-E8510CD3F039}" dt="2025-04-08T15:38:53.329" v="919" actId="1076"/>
          <ac:picMkLst>
            <pc:docMk/>
            <pc:sldMk cId="3898711142" sldId="1897"/>
            <ac:picMk id="10" creationId="{0C1877E1-25EF-B85B-C34C-A69E88F3DFFC}"/>
          </ac:picMkLst>
        </pc:picChg>
      </pc:sldChg>
      <pc:sldChg chg="addSp delSp modSp mod ord">
        <pc:chgData name="KLOCOVÁ Martina" userId="4d8686c2-3dda-479e-9ce8-c6458e154709" providerId="ADAL" clId="{BC5B4AF6-72F5-4268-81F6-E8510CD3F039}" dt="2025-04-15T08:02:19.306" v="3530"/>
        <pc:sldMkLst>
          <pc:docMk/>
          <pc:sldMk cId="125654752" sldId="1900"/>
        </pc:sldMkLst>
        <pc:spChg chg="mod">
          <ac:chgData name="KLOCOVÁ Martina" userId="4d8686c2-3dda-479e-9ce8-c6458e154709" providerId="ADAL" clId="{BC5B4AF6-72F5-4268-81F6-E8510CD3F039}" dt="2025-04-10T11:36:34.453" v="3350" actId="20577"/>
          <ac:spMkLst>
            <pc:docMk/>
            <pc:sldMk cId="125654752" sldId="1900"/>
            <ac:spMk id="13" creationId="{9D3A6250-3896-0A49-2884-136D01822E10}"/>
          </ac:spMkLst>
        </pc:spChg>
        <pc:picChg chg="add mod">
          <ac:chgData name="KLOCOVÁ Martina" userId="4d8686c2-3dda-479e-9ce8-c6458e154709" providerId="ADAL" clId="{BC5B4AF6-72F5-4268-81F6-E8510CD3F039}" dt="2025-04-08T13:32:25.392" v="641" actId="1076"/>
          <ac:picMkLst>
            <pc:docMk/>
            <pc:sldMk cId="125654752" sldId="1900"/>
            <ac:picMk id="10" creationId="{C3A1A98D-E18D-37A4-031F-758A0AD38440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49:11.757" v="3442" actId="20577"/>
        <pc:sldMkLst>
          <pc:docMk/>
          <pc:sldMk cId="3117344533" sldId="1901"/>
        </pc:sldMkLst>
        <pc:spChg chg="mod">
          <ac:chgData name="KLOCOVÁ Martina" userId="4d8686c2-3dda-479e-9ce8-c6458e154709" providerId="ADAL" clId="{BC5B4AF6-72F5-4268-81F6-E8510CD3F039}" dt="2025-04-10T11:49:11.757" v="3442" actId="20577"/>
          <ac:spMkLst>
            <pc:docMk/>
            <pc:sldMk cId="3117344533" sldId="1901"/>
            <ac:spMk id="13" creationId="{73A1C23C-E9C6-579A-B131-6E79784B0C74}"/>
          </ac:spMkLst>
        </pc:spChg>
        <pc:picChg chg="add mod">
          <ac:chgData name="KLOCOVÁ Martina" userId="4d8686c2-3dda-479e-9ce8-c6458e154709" providerId="ADAL" clId="{BC5B4AF6-72F5-4268-81F6-E8510CD3F039}" dt="2025-04-08T13:39:38.735" v="652" actId="1076"/>
          <ac:picMkLst>
            <pc:docMk/>
            <pc:sldMk cId="3117344533" sldId="1901"/>
            <ac:picMk id="7" creationId="{6BB07840-6B7F-0CB1-EC12-53A82C9BCE03}"/>
          </ac:picMkLst>
        </pc:picChg>
      </pc:sldChg>
      <pc:sldChg chg="modNotesTx">
        <pc:chgData name="KLOCOVÁ Martina" userId="4d8686c2-3dda-479e-9ce8-c6458e154709" providerId="ADAL" clId="{BC5B4AF6-72F5-4268-81F6-E8510CD3F039}" dt="2025-04-10T11:43:36.850" v="3403" actId="6549"/>
        <pc:sldMkLst>
          <pc:docMk/>
          <pc:sldMk cId="1017966344" sldId="2241"/>
        </pc:sldMkLst>
      </pc:sldChg>
      <pc:sldChg chg="modNotesTx">
        <pc:chgData name="KLOCOVÁ Martina" userId="4d8686c2-3dda-479e-9ce8-c6458e154709" providerId="ADAL" clId="{BC5B4AF6-72F5-4268-81F6-E8510CD3F039}" dt="2025-04-10T11:43:32.551" v="3402" actId="6549"/>
        <pc:sldMkLst>
          <pc:docMk/>
          <pc:sldMk cId="1400067834" sldId="2242"/>
        </pc:sldMkLst>
      </pc:sldChg>
      <pc:sldChg chg="modNotesTx">
        <pc:chgData name="KLOCOVÁ Martina" userId="4d8686c2-3dda-479e-9ce8-c6458e154709" providerId="ADAL" clId="{BC5B4AF6-72F5-4268-81F6-E8510CD3F039}" dt="2025-04-03T11:39:26.744" v="1" actId="6549"/>
        <pc:sldMkLst>
          <pc:docMk/>
          <pc:sldMk cId="3104101823" sldId="2354"/>
        </pc:sldMkLst>
      </pc:sldChg>
      <pc:sldChg chg="modSp mod modNotesTx">
        <pc:chgData name="KLOCOVÁ Martina" userId="4d8686c2-3dda-479e-9ce8-c6458e154709" providerId="ADAL" clId="{BC5B4AF6-72F5-4268-81F6-E8510CD3F039}" dt="2025-04-08T05:10:32.150" v="3" actId="17032"/>
        <pc:sldMkLst>
          <pc:docMk/>
          <pc:sldMk cId="272247007" sldId="2362"/>
        </pc:sldMkLst>
        <pc:spChg chg="mod">
          <ac:chgData name="KLOCOVÁ Martina" userId="4d8686c2-3dda-479e-9ce8-c6458e154709" providerId="ADAL" clId="{BC5B4AF6-72F5-4268-81F6-E8510CD3F039}" dt="2025-04-08T05:10:32.150" v="3" actId="17032"/>
          <ac:spMkLst>
            <pc:docMk/>
            <pc:sldMk cId="272247007" sldId="2362"/>
            <ac:spMk id="2" creationId="{60BA9D92-0910-963E-7DA7-10E1750B1F09}"/>
          </ac:spMkLst>
        </pc:spChg>
      </pc:sldChg>
      <pc:sldChg chg="addSp delSp modSp mod">
        <pc:chgData name="KLOCOVÁ Martina" userId="4d8686c2-3dda-479e-9ce8-c6458e154709" providerId="ADAL" clId="{BC5B4AF6-72F5-4268-81F6-E8510CD3F039}" dt="2025-04-10T11:52:18.204" v="3507" actId="1035"/>
        <pc:sldMkLst>
          <pc:docMk/>
          <pc:sldMk cId="3328870629" sldId="2365"/>
        </pc:sldMkLst>
        <pc:spChg chg="mod">
          <ac:chgData name="KLOCOVÁ Martina" userId="4d8686c2-3dda-479e-9ce8-c6458e154709" providerId="ADAL" clId="{BC5B4AF6-72F5-4268-81F6-E8510CD3F039}" dt="2025-04-10T11:52:18.204" v="3507" actId="1035"/>
          <ac:spMkLst>
            <pc:docMk/>
            <pc:sldMk cId="3328870629" sldId="2365"/>
            <ac:spMk id="6" creationId="{FD77394E-810B-2694-E097-F7F07D040740}"/>
          </ac:spMkLst>
        </pc:spChg>
        <pc:spChg chg="add mod">
          <ac:chgData name="KLOCOVÁ Martina" userId="4d8686c2-3dda-479e-9ce8-c6458e154709" providerId="ADAL" clId="{BC5B4AF6-72F5-4268-81F6-E8510CD3F039}" dt="2025-04-08T06:37:11.724" v="37" actId="14100"/>
          <ac:spMkLst>
            <pc:docMk/>
            <pc:sldMk cId="3328870629" sldId="2365"/>
            <ac:spMk id="8" creationId="{72EF5AAC-D3EF-BE89-C434-FC40A26B1567}"/>
          </ac:spMkLst>
        </pc:spChg>
        <pc:picChg chg="add mod">
          <ac:chgData name="KLOCOVÁ Martina" userId="4d8686c2-3dda-479e-9ce8-c6458e154709" providerId="ADAL" clId="{BC5B4AF6-72F5-4268-81F6-E8510CD3F039}" dt="2025-04-08T06:36:46.273" v="33" actId="1076"/>
          <ac:picMkLst>
            <pc:docMk/>
            <pc:sldMk cId="3328870629" sldId="2365"/>
            <ac:picMk id="7" creationId="{A3676B7A-09CA-2CB5-0A32-1B963EA14CD5}"/>
          </ac:picMkLst>
        </pc:picChg>
        <pc:picChg chg="add mod">
          <ac:chgData name="KLOCOVÁ Martina" userId="4d8686c2-3dda-479e-9ce8-c6458e154709" providerId="ADAL" clId="{BC5B4AF6-72F5-4268-81F6-E8510CD3F039}" dt="2025-04-08T06:37:44.524" v="48" actId="14100"/>
          <ac:picMkLst>
            <pc:docMk/>
            <pc:sldMk cId="3328870629" sldId="2365"/>
            <ac:picMk id="12" creationId="{4B84B098-3727-EDA4-C231-55E1E8028544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51:33.846" v="3496" actId="1038"/>
        <pc:sldMkLst>
          <pc:docMk/>
          <pc:sldMk cId="164723136" sldId="2366"/>
        </pc:sldMkLst>
        <pc:spChg chg="mod">
          <ac:chgData name="KLOCOVÁ Martina" userId="4d8686c2-3dda-479e-9ce8-c6458e154709" providerId="ADAL" clId="{BC5B4AF6-72F5-4268-81F6-E8510CD3F039}" dt="2025-04-10T11:51:11.120" v="3449" actId="1076"/>
          <ac:spMkLst>
            <pc:docMk/>
            <pc:sldMk cId="164723136" sldId="2366"/>
            <ac:spMk id="6" creationId="{FD77394E-810B-2694-E097-F7F07D040740}"/>
          </ac:spMkLst>
        </pc:spChg>
        <pc:spChg chg="add mod">
          <ac:chgData name="KLOCOVÁ Martina" userId="4d8686c2-3dda-479e-9ce8-c6458e154709" providerId="ADAL" clId="{BC5B4AF6-72F5-4268-81F6-E8510CD3F039}" dt="2025-04-10T11:51:33.846" v="3496" actId="1038"/>
          <ac:spMkLst>
            <pc:docMk/>
            <pc:sldMk cId="164723136" sldId="2366"/>
            <ac:spMk id="11" creationId="{A31B3EC9-42A8-E3A4-F433-DC6363957084}"/>
          </ac:spMkLst>
        </pc:spChg>
        <pc:picChg chg="add mod">
          <ac:chgData name="KLOCOVÁ Martina" userId="4d8686c2-3dda-479e-9ce8-c6458e154709" providerId="ADAL" clId="{BC5B4AF6-72F5-4268-81F6-E8510CD3F039}" dt="2025-04-10T11:51:26.340" v="3465" actId="1037"/>
          <ac:picMkLst>
            <pc:docMk/>
            <pc:sldMk cId="164723136" sldId="2366"/>
            <ac:picMk id="7" creationId="{C67E7CA4-AC08-9011-2A14-175BBFA8EEC9}"/>
          </ac:picMkLst>
        </pc:picChg>
        <pc:picChg chg="add mod">
          <ac:chgData name="KLOCOVÁ Martina" userId="4d8686c2-3dda-479e-9ce8-c6458e154709" providerId="ADAL" clId="{BC5B4AF6-72F5-4268-81F6-E8510CD3F039}" dt="2025-04-10T11:51:16.092" v="3450" actId="1076"/>
          <ac:picMkLst>
            <pc:docMk/>
            <pc:sldMk cId="164723136" sldId="2366"/>
            <ac:picMk id="10" creationId="{D3501438-73D0-7E1F-EAB1-A24E450A1F24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3:07.987" v="3305" actId="313"/>
        <pc:sldMkLst>
          <pc:docMk/>
          <pc:sldMk cId="419535379" sldId="2367"/>
        </pc:sldMkLst>
        <pc:spChg chg="add mod">
          <ac:chgData name="KLOCOVÁ Martina" userId="4d8686c2-3dda-479e-9ce8-c6458e154709" providerId="ADAL" clId="{BC5B4AF6-72F5-4268-81F6-E8510CD3F039}" dt="2025-04-08T09:55:05.686" v="398" actId="14100"/>
          <ac:spMkLst>
            <pc:docMk/>
            <pc:sldMk cId="419535379" sldId="2367"/>
            <ac:spMk id="11" creationId="{52248C46-5D44-D026-3CEB-F3A62C49F3CF}"/>
          </ac:spMkLst>
        </pc:spChg>
        <pc:spChg chg="mod">
          <ac:chgData name="KLOCOVÁ Martina" userId="4d8686c2-3dda-479e-9ce8-c6458e154709" providerId="ADAL" clId="{BC5B4AF6-72F5-4268-81F6-E8510CD3F039}" dt="2025-04-10T11:33:07.987" v="3305" actId="313"/>
          <ac:spMkLst>
            <pc:docMk/>
            <pc:sldMk cId="419535379" sldId="2367"/>
            <ac:spMk id="13" creationId="{22B158D9-FA7A-538E-FCC3-D7AC2D492E60}"/>
          </ac:spMkLst>
        </pc:spChg>
        <pc:picChg chg="add mod">
          <ac:chgData name="KLOCOVÁ Martina" userId="4d8686c2-3dda-479e-9ce8-c6458e154709" providerId="ADAL" clId="{BC5B4AF6-72F5-4268-81F6-E8510CD3F039}" dt="2025-04-08T09:54:46.765" v="393" actId="1076"/>
          <ac:picMkLst>
            <pc:docMk/>
            <pc:sldMk cId="419535379" sldId="2367"/>
            <ac:picMk id="6" creationId="{23C9AC9F-3557-5EFA-AF3E-72274E36D488}"/>
          </ac:picMkLst>
        </pc:picChg>
        <pc:picChg chg="add mod">
          <ac:chgData name="KLOCOVÁ Martina" userId="4d8686c2-3dda-479e-9ce8-c6458e154709" providerId="ADAL" clId="{BC5B4AF6-72F5-4268-81F6-E8510CD3F039}" dt="2025-04-08T09:54:56.576" v="395" actId="14100"/>
          <ac:picMkLst>
            <pc:docMk/>
            <pc:sldMk cId="419535379" sldId="2367"/>
            <ac:picMk id="9" creationId="{0AA28C7F-6ED3-12DA-2F0A-24375121EB20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5T08:32:12.557" v="3542" actId="1076"/>
        <pc:sldMkLst>
          <pc:docMk/>
          <pc:sldMk cId="678327726" sldId="2368"/>
        </pc:sldMkLst>
        <pc:spChg chg="mod">
          <ac:chgData name="KLOCOVÁ Martina" userId="4d8686c2-3dda-479e-9ce8-c6458e154709" providerId="ADAL" clId="{BC5B4AF6-72F5-4268-81F6-E8510CD3F039}" dt="2025-04-10T11:35:20.179" v="3335" actId="313"/>
          <ac:spMkLst>
            <pc:docMk/>
            <pc:sldMk cId="678327726" sldId="2368"/>
            <ac:spMk id="12" creationId="{F6FDD1A1-8D00-7C1C-50BA-EF12E3FC1E2B}"/>
          </ac:spMkLst>
        </pc:spChg>
        <pc:picChg chg="add mod">
          <ac:chgData name="KLOCOVÁ Martina" userId="4d8686c2-3dda-479e-9ce8-c6458e154709" providerId="ADAL" clId="{BC5B4AF6-72F5-4268-81F6-E8510CD3F039}" dt="2025-04-15T08:32:12.557" v="3542" actId="1076"/>
          <ac:picMkLst>
            <pc:docMk/>
            <pc:sldMk cId="678327726" sldId="2368"/>
            <ac:picMk id="6" creationId="{4D30C8E0-16D5-26AC-4DCA-4F3F888D8504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49:05.165" v="3440" actId="20577"/>
        <pc:sldMkLst>
          <pc:docMk/>
          <pc:sldMk cId="2637352207" sldId="2369"/>
        </pc:sldMkLst>
        <pc:spChg chg="mod">
          <ac:chgData name="KLOCOVÁ Martina" userId="4d8686c2-3dda-479e-9ce8-c6458e154709" providerId="ADAL" clId="{BC5B4AF6-72F5-4268-81F6-E8510CD3F039}" dt="2025-04-10T11:49:05.165" v="3440" actId="20577"/>
          <ac:spMkLst>
            <pc:docMk/>
            <pc:sldMk cId="2637352207" sldId="2369"/>
            <ac:spMk id="13" creationId="{9D3A6250-3896-0A49-2884-136D01822E10}"/>
          </ac:spMkLst>
        </pc:spChg>
        <pc:picChg chg="add mod">
          <ac:chgData name="KLOCOVÁ Martina" userId="4d8686c2-3dda-479e-9ce8-c6458e154709" providerId="ADAL" clId="{BC5B4AF6-72F5-4268-81F6-E8510CD3F039}" dt="2025-04-08T13:44:23.858" v="663" actId="14100"/>
          <ac:picMkLst>
            <pc:docMk/>
            <pc:sldMk cId="2637352207" sldId="2369"/>
            <ac:picMk id="6" creationId="{F06A1DAC-D63F-D1FF-E231-065084E35317}"/>
          </ac:picMkLst>
        </pc:picChg>
        <pc:picChg chg="add mod">
          <ac:chgData name="KLOCOVÁ Martina" userId="4d8686c2-3dda-479e-9ce8-c6458e154709" providerId="ADAL" clId="{BC5B4AF6-72F5-4268-81F6-E8510CD3F039}" dt="2025-04-08T13:44:58.719" v="670" actId="1076"/>
          <ac:picMkLst>
            <pc:docMk/>
            <pc:sldMk cId="2637352207" sldId="2369"/>
            <ac:picMk id="9" creationId="{52B4CF61-59D5-1925-7105-100A8F6055F8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3:30.571" v="3311" actId="313"/>
        <pc:sldMkLst>
          <pc:docMk/>
          <pc:sldMk cId="1224057833" sldId="2370"/>
        </pc:sldMkLst>
        <pc:spChg chg="mod">
          <ac:chgData name="KLOCOVÁ Martina" userId="4d8686c2-3dda-479e-9ce8-c6458e154709" providerId="ADAL" clId="{BC5B4AF6-72F5-4268-81F6-E8510CD3F039}" dt="2025-04-10T11:33:30.571" v="3311" actId="313"/>
          <ac:spMkLst>
            <pc:docMk/>
            <pc:sldMk cId="1224057833" sldId="2370"/>
            <ac:spMk id="13" creationId="{73A1C23C-E9C6-579A-B131-6E79784B0C74}"/>
          </ac:spMkLst>
        </pc:spChg>
        <pc:picChg chg="add mod">
          <ac:chgData name="KLOCOVÁ Martina" userId="4d8686c2-3dda-479e-9ce8-c6458e154709" providerId="ADAL" clId="{BC5B4AF6-72F5-4268-81F6-E8510CD3F039}" dt="2025-04-08T13:50:58.857" v="679" actId="14100"/>
          <ac:picMkLst>
            <pc:docMk/>
            <pc:sldMk cId="1224057833" sldId="2370"/>
            <ac:picMk id="6" creationId="{C354C124-31D0-A95E-523F-1C7D505781C4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1:21.811" v="3287" actId="313"/>
        <pc:sldMkLst>
          <pc:docMk/>
          <pc:sldMk cId="1181486305" sldId="2371"/>
        </pc:sldMkLst>
        <pc:spChg chg="mod">
          <ac:chgData name="KLOCOVÁ Martina" userId="4d8686c2-3dda-479e-9ce8-c6458e154709" providerId="ADAL" clId="{BC5B4AF6-72F5-4268-81F6-E8510CD3F039}" dt="2025-04-10T11:31:21.811" v="3287" actId="313"/>
          <ac:spMkLst>
            <pc:docMk/>
            <pc:sldMk cId="1181486305" sldId="2371"/>
            <ac:spMk id="12" creationId="{A365836A-10D6-A2A5-0639-93509AC14585}"/>
          </ac:spMkLst>
        </pc:spChg>
        <pc:picChg chg="add mod">
          <ac:chgData name="KLOCOVÁ Martina" userId="4d8686c2-3dda-479e-9ce8-c6458e154709" providerId="ADAL" clId="{BC5B4AF6-72F5-4268-81F6-E8510CD3F039}" dt="2025-04-08T14:10:06.532" v="690" actId="1076"/>
          <ac:picMkLst>
            <pc:docMk/>
            <pc:sldMk cId="1181486305" sldId="2371"/>
            <ac:picMk id="9" creationId="{434B1903-F80A-61CD-D45B-3837861BB0CC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26:53.251" v="3203" actId="313"/>
        <pc:sldMkLst>
          <pc:docMk/>
          <pc:sldMk cId="2303690795" sldId="2372"/>
        </pc:sldMkLst>
        <pc:spChg chg="mod">
          <ac:chgData name="KLOCOVÁ Martina" userId="4d8686c2-3dda-479e-9ce8-c6458e154709" providerId="ADAL" clId="{BC5B4AF6-72F5-4268-81F6-E8510CD3F039}" dt="2025-04-10T11:26:53.251" v="3203" actId="313"/>
          <ac:spMkLst>
            <pc:docMk/>
            <pc:sldMk cId="2303690795" sldId="2372"/>
            <ac:spMk id="7" creationId="{EF8F6E8D-A1CE-D4D5-0C38-6403C17898B6}"/>
          </ac:spMkLst>
        </pc:spChg>
        <pc:spChg chg="add mod">
          <ac:chgData name="KLOCOVÁ Martina" userId="4d8686c2-3dda-479e-9ce8-c6458e154709" providerId="ADAL" clId="{BC5B4AF6-72F5-4268-81F6-E8510CD3F039}" dt="2025-04-08T15:23:49.080" v="886" actId="1038"/>
          <ac:spMkLst>
            <pc:docMk/>
            <pc:sldMk cId="2303690795" sldId="2372"/>
            <ac:spMk id="15" creationId="{43E9D74E-D38F-C041-DC0F-BC47B78B9020}"/>
          </ac:spMkLst>
        </pc:spChg>
        <pc:picChg chg="add mod">
          <ac:chgData name="KLOCOVÁ Martina" userId="4d8686c2-3dda-479e-9ce8-c6458e154709" providerId="ADAL" clId="{BC5B4AF6-72F5-4268-81F6-E8510CD3F039}" dt="2025-04-08T15:23:11.864" v="875" actId="14100"/>
          <ac:picMkLst>
            <pc:docMk/>
            <pc:sldMk cId="2303690795" sldId="2372"/>
            <ac:picMk id="6" creationId="{F80D5EA9-166E-DAE3-95C9-0B5BE1065D38}"/>
          </ac:picMkLst>
        </pc:picChg>
        <pc:picChg chg="add mod">
          <ac:chgData name="KLOCOVÁ Martina" userId="4d8686c2-3dda-479e-9ce8-c6458e154709" providerId="ADAL" clId="{BC5B4AF6-72F5-4268-81F6-E8510CD3F039}" dt="2025-04-08T15:23:26.592" v="878" actId="14100"/>
          <ac:picMkLst>
            <pc:docMk/>
            <pc:sldMk cId="2303690795" sldId="2372"/>
            <ac:picMk id="14" creationId="{02BF1A53-C297-AFAA-DE96-D6CF16D043B9}"/>
          </ac:picMkLst>
        </pc:picChg>
      </pc:sldChg>
      <pc:sldChg chg="addSp delSp modSp add del mod">
        <pc:chgData name="KLOCOVÁ Martina" userId="4d8686c2-3dda-479e-9ce8-c6458e154709" providerId="ADAL" clId="{BC5B4AF6-72F5-4268-81F6-E8510CD3F039}" dt="2025-04-10T11:33:37.323" v="3315" actId="313"/>
        <pc:sldMkLst>
          <pc:docMk/>
          <pc:sldMk cId="3132103017" sldId="2373"/>
        </pc:sldMkLst>
        <pc:spChg chg="mod">
          <ac:chgData name="KLOCOVÁ Martina" userId="4d8686c2-3dda-479e-9ce8-c6458e154709" providerId="ADAL" clId="{BC5B4AF6-72F5-4268-81F6-E8510CD3F039}" dt="2025-04-10T11:33:37.323" v="3315" actId="313"/>
          <ac:spMkLst>
            <pc:docMk/>
            <pc:sldMk cId="3132103017" sldId="2373"/>
            <ac:spMk id="13" creationId="{E4CAD3E1-1F72-E12E-DECC-1C15F324D863}"/>
          </ac:spMkLst>
        </pc:spChg>
        <pc:picChg chg="add mod">
          <ac:chgData name="KLOCOVÁ Martina" userId="4d8686c2-3dda-479e-9ce8-c6458e154709" providerId="ADAL" clId="{BC5B4AF6-72F5-4268-81F6-E8510CD3F039}" dt="2025-04-08T15:30:09.040" v="905" actId="1038"/>
          <ac:picMkLst>
            <pc:docMk/>
            <pc:sldMk cId="3132103017" sldId="2373"/>
            <ac:picMk id="7" creationId="{CB80612C-2F98-4BA2-B7FC-66E4C42FB0A1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9:21.422" v="3374" actId="20577"/>
        <pc:sldMkLst>
          <pc:docMk/>
          <pc:sldMk cId="2918609356" sldId="2374"/>
        </pc:sldMkLst>
        <pc:spChg chg="mod">
          <ac:chgData name="KLOCOVÁ Martina" userId="4d8686c2-3dda-479e-9ce8-c6458e154709" providerId="ADAL" clId="{BC5B4AF6-72F5-4268-81F6-E8510CD3F039}" dt="2025-04-10T11:39:21.422" v="3374" actId="20577"/>
          <ac:spMkLst>
            <pc:docMk/>
            <pc:sldMk cId="2918609356" sldId="2374"/>
            <ac:spMk id="4" creationId="{EC2AD377-B9F3-7CBF-A2C8-0D8F0F9EDCDB}"/>
          </ac:spMkLst>
        </pc:spChg>
        <pc:spChg chg="add mod ord">
          <ac:chgData name="KLOCOVÁ Martina" userId="4d8686c2-3dda-479e-9ce8-c6458e154709" providerId="ADAL" clId="{BC5B4AF6-72F5-4268-81F6-E8510CD3F039}" dt="2025-04-09T17:11:40.583" v="2415" actId="14100"/>
          <ac:spMkLst>
            <pc:docMk/>
            <pc:sldMk cId="2918609356" sldId="2374"/>
            <ac:spMk id="10" creationId="{27867B36-DDAB-9A89-8CBD-848DD1C4DD16}"/>
          </ac:spMkLst>
        </pc:spChg>
        <pc:picChg chg="add mod">
          <ac:chgData name="KLOCOVÁ Martina" userId="4d8686c2-3dda-479e-9ce8-c6458e154709" providerId="ADAL" clId="{BC5B4AF6-72F5-4268-81F6-E8510CD3F039}" dt="2025-04-09T17:10:17.697" v="2398" actId="1076"/>
          <ac:picMkLst>
            <pc:docMk/>
            <pc:sldMk cId="2918609356" sldId="2374"/>
            <ac:picMk id="8" creationId="{AB41AEF0-C668-5F98-EFE7-FF6019025CA5}"/>
          </ac:picMkLst>
        </pc:picChg>
        <pc:picChg chg="add mod">
          <ac:chgData name="KLOCOVÁ Martina" userId="4d8686c2-3dda-479e-9ce8-c6458e154709" providerId="ADAL" clId="{BC5B4AF6-72F5-4268-81F6-E8510CD3F039}" dt="2025-04-09T17:11:37.686" v="2414" actId="1076"/>
          <ac:picMkLst>
            <pc:docMk/>
            <pc:sldMk cId="2918609356" sldId="2374"/>
            <ac:picMk id="12" creationId="{9C9A916E-D0B8-A072-DBFF-069AB1F1F1D9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37:15.686" v="3357" actId="207"/>
        <pc:sldMkLst>
          <pc:docMk/>
          <pc:sldMk cId="3337665850" sldId="2375"/>
        </pc:sldMkLst>
        <pc:spChg chg="mod">
          <ac:chgData name="KLOCOVÁ Martina" userId="4d8686c2-3dda-479e-9ce8-c6458e154709" providerId="ADAL" clId="{BC5B4AF6-72F5-4268-81F6-E8510CD3F039}" dt="2025-04-10T11:37:15.686" v="3357" actId="207"/>
          <ac:spMkLst>
            <pc:docMk/>
            <pc:sldMk cId="3337665850" sldId="2375"/>
            <ac:spMk id="15" creationId="{0FC8BEF4-E0EA-9A30-66CD-6C763E399217}"/>
          </ac:spMkLst>
        </pc:spChg>
        <pc:picChg chg="add mod">
          <ac:chgData name="KLOCOVÁ Martina" userId="4d8686c2-3dda-479e-9ce8-c6458e154709" providerId="ADAL" clId="{BC5B4AF6-72F5-4268-81F6-E8510CD3F039}" dt="2025-04-08T16:44:11.891" v="1068" actId="1076"/>
          <ac:picMkLst>
            <pc:docMk/>
            <pc:sldMk cId="3337665850" sldId="2375"/>
            <ac:picMk id="6" creationId="{E586309E-49D3-56E6-ACA5-4D96CF7B16AB}"/>
          </ac:picMkLst>
        </pc:picChg>
        <pc:picChg chg="add mod">
          <ac:chgData name="KLOCOVÁ Martina" userId="4d8686c2-3dda-479e-9ce8-c6458e154709" providerId="ADAL" clId="{BC5B4AF6-72F5-4268-81F6-E8510CD3F039}" dt="2025-04-08T16:44:17.946" v="1069" actId="14100"/>
          <ac:picMkLst>
            <pc:docMk/>
            <pc:sldMk cId="3337665850" sldId="2375"/>
            <ac:picMk id="13" creationId="{D112C1DD-5173-B58D-C1CB-9FE3FD7F33AB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5T08:36:26.940" v="3549" actId="14100"/>
        <pc:sldMkLst>
          <pc:docMk/>
          <pc:sldMk cId="3119399774" sldId="2376"/>
        </pc:sldMkLst>
        <pc:spChg chg="mod">
          <ac:chgData name="KLOCOVÁ Martina" userId="4d8686c2-3dda-479e-9ce8-c6458e154709" providerId="ADAL" clId="{BC5B4AF6-72F5-4268-81F6-E8510CD3F039}" dt="2025-04-10T12:00:43.446" v="3527" actId="20577"/>
          <ac:spMkLst>
            <pc:docMk/>
            <pc:sldMk cId="3119399774" sldId="2376"/>
            <ac:spMk id="14" creationId="{443195FE-3990-7EDA-6648-1968518BC0CA}"/>
          </ac:spMkLst>
        </pc:spChg>
        <pc:picChg chg="add mod">
          <ac:chgData name="KLOCOVÁ Martina" userId="4d8686c2-3dda-479e-9ce8-c6458e154709" providerId="ADAL" clId="{BC5B4AF6-72F5-4268-81F6-E8510CD3F039}" dt="2025-04-15T08:36:26.940" v="3549" actId="14100"/>
          <ac:picMkLst>
            <pc:docMk/>
            <pc:sldMk cId="3119399774" sldId="2376"/>
            <ac:picMk id="7" creationId="{A7D4C7B1-8960-9717-65FB-863C8F00D90F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0T11:45:48.477" v="3412" actId="20577"/>
        <pc:sldMkLst>
          <pc:docMk/>
          <pc:sldMk cId="3603288076" sldId="2377"/>
        </pc:sldMkLst>
        <pc:spChg chg="mod">
          <ac:chgData name="KLOCOVÁ Martina" userId="4d8686c2-3dda-479e-9ce8-c6458e154709" providerId="ADAL" clId="{BC5B4AF6-72F5-4268-81F6-E8510CD3F039}" dt="2025-04-10T11:45:48.477" v="3412" actId="20577"/>
          <ac:spMkLst>
            <pc:docMk/>
            <pc:sldMk cId="3603288076" sldId="2377"/>
            <ac:spMk id="12" creationId="{EFFED61C-9E0E-29A6-8A14-AA43C3BC61E6}"/>
          </ac:spMkLst>
        </pc:spChg>
        <pc:picChg chg="add mod">
          <ac:chgData name="KLOCOVÁ Martina" userId="4d8686c2-3dda-479e-9ce8-c6458e154709" providerId="ADAL" clId="{BC5B4AF6-72F5-4268-81F6-E8510CD3F039}" dt="2025-04-09T16:54:59.546" v="2365" actId="1076"/>
          <ac:picMkLst>
            <pc:docMk/>
            <pc:sldMk cId="3603288076" sldId="2377"/>
            <ac:picMk id="6" creationId="{09B3699E-A61F-7944-72C7-DE3B25F67483}"/>
          </ac:picMkLst>
        </pc:picChg>
      </pc:sldChg>
      <pc:sldChg chg="modSp mod">
        <pc:chgData name="KLOCOVÁ Martina" userId="4d8686c2-3dda-479e-9ce8-c6458e154709" providerId="ADAL" clId="{BC5B4AF6-72F5-4268-81F6-E8510CD3F039}" dt="2025-04-10T11:41:30.125" v="3386" actId="20577"/>
        <pc:sldMkLst>
          <pc:docMk/>
          <pc:sldMk cId="3620685216" sldId="2378"/>
        </pc:sldMkLst>
        <pc:spChg chg="mod">
          <ac:chgData name="KLOCOVÁ Martina" userId="4d8686c2-3dda-479e-9ce8-c6458e154709" providerId="ADAL" clId="{BC5B4AF6-72F5-4268-81F6-E8510CD3F039}" dt="2025-04-10T11:41:30.125" v="3386" actId="20577"/>
          <ac:spMkLst>
            <pc:docMk/>
            <pc:sldMk cId="3620685216" sldId="2378"/>
            <ac:spMk id="13" creationId="{B5B9C1BA-EF31-9BF2-2B3C-E397DFB1C3BF}"/>
          </ac:spMkLst>
        </pc:spChg>
        <pc:picChg chg="mod">
          <ac:chgData name="KLOCOVÁ Martina" userId="4d8686c2-3dda-479e-9ce8-c6458e154709" providerId="ADAL" clId="{BC5B4AF6-72F5-4268-81F6-E8510CD3F039}" dt="2025-04-08T14:19:35.587" v="756" actId="1035"/>
          <ac:picMkLst>
            <pc:docMk/>
            <pc:sldMk cId="3620685216" sldId="2378"/>
            <ac:picMk id="6" creationId="{EEE7D215-8413-E521-7E70-D171C1C7DDEA}"/>
          </ac:picMkLst>
        </pc:picChg>
        <pc:picChg chg="mod">
          <ac:chgData name="KLOCOVÁ Martina" userId="4d8686c2-3dda-479e-9ce8-c6458e154709" providerId="ADAL" clId="{BC5B4AF6-72F5-4268-81F6-E8510CD3F039}" dt="2025-04-08T14:19:35.587" v="756" actId="1035"/>
          <ac:picMkLst>
            <pc:docMk/>
            <pc:sldMk cId="3620685216" sldId="2378"/>
            <ac:picMk id="9" creationId="{93A437B6-63AD-80D8-B3D6-BEA509D040D8}"/>
          </ac:picMkLst>
        </pc:picChg>
        <pc:picChg chg="mod">
          <ac:chgData name="KLOCOVÁ Martina" userId="4d8686c2-3dda-479e-9ce8-c6458e154709" providerId="ADAL" clId="{BC5B4AF6-72F5-4268-81F6-E8510CD3F039}" dt="2025-04-08T14:19:35.587" v="756" actId="1035"/>
          <ac:picMkLst>
            <pc:docMk/>
            <pc:sldMk cId="3620685216" sldId="2378"/>
            <ac:picMk id="12" creationId="{84B3C28F-9472-140A-7775-62648177B80D}"/>
          </ac:picMkLst>
        </pc:picChg>
        <pc:picChg chg="mod">
          <ac:chgData name="KLOCOVÁ Martina" userId="4d8686c2-3dda-479e-9ce8-c6458e154709" providerId="ADAL" clId="{BC5B4AF6-72F5-4268-81F6-E8510CD3F039}" dt="2025-04-08T14:19:35.587" v="756" actId="1035"/>
          <ac:picMkLst>
            <pc:docMk/>
            <pc:sldMk cId="3620685216" sldId="2378"/>
            <ac:picMk id="15" creationId="{D5B592B2-74CF-EAED-68A5-FBA1AA2E8272}"/>
          </ac:picMkLst>
        </pc:picChg>
        <pc:picChg chg="mod">
          <ac:chgData name="KLOCOVÁ Martina" userId="4d8686c2-3dda-479e-9ce8-c6458e154709" providerId="ADAL" clId="{BC5B4AF6-72F5-4268-81F6-E8510CD3F039}" dt="2025-04-08T14:19:35.587" v="756" actId="1035"/>
          <ac:picMkLst>
            <pc:docMk/>
            <pc:sldMk cId="3620685216" sldId="2378"/>
            <ac:picMk id="17" creationId="{73FE2D06-E900-B1F6-CB98-D5C600B814DB}"/>
          </ac:picMkLst>
        </pc:picChg>
        <pc:cxnChg chg="mod">
          <ac:chgData name="KLOCOVÁ Martina" userId="4d8686c2-3dda-479e-9ce8-c6458e154709" providerId="ADAL" clId="{BC5B4AF6-72F5-4268-81F6-E8510CD3F039}" dt="2025-04-08T14:19:35.587" v="756" actId="1035"/>
          <ac:cxnSpMkLst>
            <pc:docMk/>
            <pc:sldMk cId="3620685216" sldId="2378"/>
            <ac:cxnSpMk id="19" creationId="{C0C551CD-BB93-DF87-FA99-0ADC1A548EF1}"/>
          </ac:cxnSpMkLst>
        </pc:cxnChg>
        <pc:cxnChg chg="mod">
          <ac:chgData name="KLOCOVÁ Martina" userId="4d8686c2-3dda-479e-9ce8-c6458e154709" providerId="ADAL" clId="{BC5B4AF6-72F5-4268-81F6-E8510CD3F039}" dt="2025-04-08T14:19:35.587" v="756" actId="1035"/>
          <ac:cxnSpMkLst>
            <pc:docMk/>
            <pc:sldMk cId="3620685216" sldId="2378"/>
            <ac:cxnSpMk id="20" creationId="{015F6ED6-F8CD-335E-36B0-D4D15247BBB3}"/>
          </ac:cxnSpMkLst>
        </pc:cxnChg>
        <pc:cxnChg chg="mod">
          <ac:chgData name="KLOCOVÁ Martina" userId="4d8686c2-3dda-479e-9ce8-c6458e154709" providerId="ADAL" clId="{BC5B4AF6-72F5-4268-81F6-E8510CD3F039}" dt="2025-04-08T14:19:35.587" v="756" actId="1035"/>
          <ac:cxnSpMkLst>
            <pc:docMk/>
            <pc:sldMk cId="3620685216" sldId="2378"/>
            <ac:cxnSpMk id="22" creationId="{C0D91FE4-628F-8A2B-51B7-13B9B20F37E0}"/>
          </ac:cxnSpMkLst>
        </pc:cxnChg>
        <pc:cxnChg chg="mod">
          <ac:chgData name="KLOCOVÁ Martina" userId="4d8686c2-3dda-479e-9ce8-c6458e154709" providerId="ADAL" clId="{BC5B4AF6-72F5-4268-81F6-E8510CD3F039}" dt="2025-04-08T14:19:35.587" v="756" actId="1035"/>
          <ac:cxnSpMkLst>
            <pc:docMk/>
            <pc:sldMk cId="3620685216" sldId="2378"/>
            <ac:cxnSpMk id="25" creationId="{CC88F9FE-5D84-CD17-1020-36D0E88F8020}"/>
          </ac:cxnSpMkLst>
        </pc:cxnChg>
      </pc:sldChg>
      <pc:sldChg chg="add del">
        <pc:chgData name="KLOCOVÁ Martina" userId="4d8686c2-3dda-479e-9ce8-c6458e154709" providerId="ADAL" clId="{BC5B4AF6-72F5-4268-81F6-E8510CD3F039}" dt="2025-04-09T08:31:38.585" v="1101" actId="47"/>
        <pc:sldMkLst>
          <pc:docMk/>
          <pc:sldMk cId="313849335" sldId="2474"/>
        </pc:sldMkLst>
      </pc:sldChg>
      <pc:sldChg chg="modSp mod">
        <pc:chgData name="KLOCOVÁ Martina" userId="4d8686c2-3dda-479e-9ce8-c6458e154709" providerId="ADAL" clId="{BC5B4AF6-72F5-4268-81F6-E8510CD3F039}" dt="2025-04-10T09:20:47.671" v="2547" actId="255"/>
        <pc:sldMkLst>
          <pc:docMk/>
          <pc:sldMk cId="2521446380" sldId="2623"/>
        </pc:sldMkLst>
        <pc:spChg chg="mod">
          <ac:chgData name="KLOCOVÁ Martina" userId="4d8686c2-3dda-479e-9ce8-c6458e154709" providerId="ADAL" clId="{BC5B4AF6-72F5-4268-81F6-E8510CD3F039}" dt="2025-04-10T09:20:47.671" v="2547" actId="255"/>
          <ac:spMkLst>
            <pc:docMk/>
            <pc:sldMk cId="2521446380" sldId="2623"/>
            <ac:spMk id="2" creationId="{DA3D8C5C-4D74-220D-F71E-4961AC795DC3}"/>
          </ac:spMkLst>
        </pc:spChg>
      </pc:sldChg>
      <pc:sldChg chg="addSp delSp modSp mod">
        <pc:chgData name="KLOCOVÁ Martina" userId="4d8686c2-3dda-479e-9ce8-c6458e154709" providerId="ADAL" clId="{BC5B4AF6-72F5-4268-81F6-E8510CD3F039}" dt="2025-04-15T11:32:45.180" v="3639" actId="14100"/>
        <pc:sldMkLst>
          <pc:docMk/>
          <pc:sldMk cId="2772088141" sldId="2629"/>
        </pc:sldMkLst>
        <pc:picChg chg="add mod">
          <ac:chgData name="KLOCOVÁ Martina" userId="4d8686c2-3dda-479e-9ce8-c6458e154709" providerId="ADAL" clId="{BC5B4AF6-72F5-4268-81F6-E8510CD3F039}" dt="2025-04-15T11:32:45.180" v="3639" actId="14100"/>
          <ac:picMkLst>
            <pc:docMk/>
            <pc:sldMk cId="2772088141" sldId="2629"/>
            <ac:picMk id="5" creationId="{79ACD24B-6BEC-3FAF-0FEB-58CFD56B2E5B}"/>
          </ac:picMkLst>
        </pc:picChg>
      </pc:sldChg>
      <pc:sldChg chg="modSp mod">
        <pc:chgData name="KLOCOVÁ Martina" userId="4d8686c2-3dda-479e-9ce8-c6458e154709" providerId="ADAL" clId="{BC5B4AF6-72F5-4268-81F6-E8510CD3F039}" dt="2025-04-10T11:44:39.204" v="3407" actId="1038"/>
        <pc:sldMkLst>
          <pc:docMk/>
          <pc:sldMk cId="1320173252" sldId="2837"/>
        </pc:sldMkLst>
        <pc:picChg chg="mod">
          <ac:chgData name="KLOCOVÁ Martina" userId="4d8686c2-3dda-479e-9ce8-c6458e154709" providerId="ADAL" clId="{BC5B4AF6-72F5-4268-81F6-E8510CD3F039}" dt="2025-04-10T11:44:39.204" v="3407" actId="1038"/>
          <ac:picMkLst>
            <pc:docMk/>
            <pc:sldMk cId="1320173252" sldId="2837"/>
            <ac:picMk id="11" creationId="{6028F30D-B86B-A636-B331-932E3D3C2A36}"/>
          </ac:picMkLst>
        </pc:picChg>
      </pc:sldChg>
      <pc:sldChg chg="modSp mod">
        <pc:chgData name="KLOCOVÁ Martina" userId="4d8686c2-3dda-479e-9ce8-c6458e154709" providerId="ADAL" clId="{BC5B4AF6-72F5-4268-81F6-E8510CD3F039}" dt="2025-04-10T11:44:44.244" v="3410" actId="1037"/>
        <pc:sldMkLst>
          <pc:docMk/>
          <pc:sldMk cId="820150560" sldId="2838"/>
        </pc:sldMkLst>
        <pc:picChg chg="mod">
          <ac:chgData name="KLOCOVÁ Martina" userId="4d8686c2-3dda-479e-9ce8-c6458e154709" providerId="ADAL" clId="{BC5B4AF6-72F5-4268-81F6-E8510CD3F039}" dt="2025-04-10T11:44:44.244" v="3410" actId="1037"/>
          <ac:picMkLst>
            <pc:docMk/>
            <pc:sldMk cId="820150560" sldId="2838"/>
            <ac:picMk id="8" creationId="{E83D3163-2445-1622-4757-654D51A3DB2D}"/>
          </ac:picMkLst>
        </pc:picChg>
      </pc:sldChg>
      <pc:sldChg chg="modSp mod">
        <pc:chgData name="KLOCOVÁ Martina" userId="4d8686c2-3dda-479e-9ce8-c6458e154709" providerId="ADAL" clId="{BC5B4AF6-72F5-4268-81F6-E8510CD3F039}" dt="2025-04-10T09:16:37.397" v="2538" actId="1076"/>
        <pc:sldMkLst>
          <pc:docMk/>
          <pc:sldMk cId="3589250780" sldId="2839"/>
        </pc:sldMkLst>
        <pc:spChg chg="mod">
          <ac:chgData name="KLOCOVÁ Martina" userId="4d8686c2-3dda-479e-9ce8-c6458e154709" providerId="ADAL" clId="{BC5B4AF6-72F5-4268-81F6-E8510CD3F039}" dt="2025-04-10T09:16:37.397" v="2538" actId="1076"/>
          <ac:spMkLst>
            <pc:docMk/>
            <pc:sldMk cId="3589250780" sldId="2839"/>
            <ac:spMk id="8" creationId="{77F8581C-D0FD-9473-313A-1235AEB71F05}"/>
          </ac:spMkLst>
        </pc:spChg>
        <pc:picChg chg="mod">
          <ac:chgData name="KLOCOVÁ Martina" userId="4d8686c2-3dda-479e-9ce8-c6458e154709" providerId="ADAL" clId="{BC5B4AF6-72F5-4268-81F6-E8510CD3F039}" dt="2025-04-10T09:16:30.502" v="2537" actId="1076"/>
          <ac:picMkLst>
            <pc:docMk/>
            <pc:sldMk cId="3589250780" sldId="2839"/>
            <ac:picMk id="14" creationId="{CD8B1243-50D6-FCCC-E018-090344A8B8D6}"/>
          </ac:picMkLst>
        </pc:picChg>
      </pc:sldChg>
      <pc:sldChg chg="modSp mod">
        <pc:chgData name="KLOCOVÁ Martina" userId="4d8686c2-3dda-479e-9ce8-c6458e154709" providerId="ADAL" clId="{BC5B4AF6-72F5-4268-81F6-E8510CD3F039}" dt="2025-04-15T10:40:19.982" v="3568" actId="20577"/>
        <pc:sldMkLst>
          <pc:docMk/>
          <pc:sldMk cId="3839428825" sldId="2843"/>
        </pc:sldMkLst>
        <pc:spChg chg="mod">
          <ac:chgData name="KLOCOVÁ Martina" userId="4d8686c2-3dda-479e-9ce8-c6458e154709" providerId="ADAL" clId="{BC5B4AF6-72F5-4268-81F6-E8510CD3F039}" dt="2025-04-10T09:20:42.680" v="2546" actId="255"/>
          <ac:spMkLst>
            <pc:docMk/>
            <pc:sldMk cId="3839428825" sldId="2843"/>
            <ac:spMk id="2" creationId="{7D553144-366E-A390-43AD-E5FD97DF8BD5}"/>
          </ac:spMkLst>
        </pc:spChg>
        <pc:spChg chg="mod">
          <ac:chgData name="KLOCOVÁ Martina" userId="4d8686c2-3dda-479e-9ce8-c6458e154709" providerId="ADAL" clId="{BC5B4AF6-72F5-4268-81F6-E8510CD3F039}" dt="2025-04-15T10:40:19.982" v="3568" actId="20577"/>
          <ac:spMkLst>
            <pc:docMk/>
            <pc:sldMk cId="3839428825" sldId="2843"/>
            <ac:spMk id="8" creationId="{40EC6F17-DF12-5883-A32C-9D1F8C46CD26}"/>
          </ac:spMkLst>
        </pc:spChg>
      </pc:sldChg>
      <pc:sldChg chg="addSp delSp modSp add del mod">
        <pc:chgData name="KLOCOVÁ Martina" userId="4d8686c2-3dda-479e-9ce8-c6458e154709" providerId="ADAL" clId="{BC5B4AF6-72F5-4268-81F6-E8510CD3F039}" dt="2025-04-15T10:56:27.098" v="3580" actId="14100"/>
        <pc:sldMkLst>
          <pc:docMk/>
          <pc:sldMk cId="1435948970" sldId="2845"/>
        </pc:sldMkLst>
        <pc:spChg chg="mod">
          <ac:chgData name="KLOCOVÁ Martina" userId="4d8686c2-3dda-479e-9ce8-c6458e154709" providerId="ADAL" clId="{BC5B4AF6-72F5-4268-81F6-E8510CD3F039}" dt="2025-04-10T09:20:23.617" v="2539" actId="255"/>
          <ac:spMkLst>
            <pc:docMk/>
            <pc:sldMk cId="1435948970" sldId="2845"/>
            <ac:spMk id="2" creationId="{01A18AD7-3C76-4BB1-63B4-FCE9494DB6C9}"/>
          </ac:spMkLst>
        </pc:spChg>
        <pc:picChg chg="add mod">
          <ac:chgData name="KLOCOVÁ Martina" userId="4d8686c2-3dda-479e-9ce8-c6458e154709" providerId="ADAL" clId="{BC5B4AF6-72F5-4268-81F6-E8510CD3F039}" dt="2025-04-15T10:56:27.098" v="3580" actId="14100"/>
          <ac:picMkLst>
            <pc:docMk/>
            <pc:sldMk cId="1435948970" sldId="2845"/>
            <ac:picMk id="5" creationId="{7EA43D81-CD98-00B1-F148-647B005C1798}"/>
          </ac:picMkLst>
        </pc:picChg>
      </pc:sldChg>
      <pc:sldChg chg="addSp delSp modSp mod">
        <pc:chgData name="KLOCOVÁ Martina" userId="4d8686c2-3dda-479e-9ce8-c6458e154709" providerId="ADAL" clId="{BC5B4AF6-72F5-4268-81F6-E8510CD3F039}" dt="2025-04-15T11:04:21.393" v="3593" actId="1076"/>
        <pc:sldMkLst>
          <pc:docMk/>
          <pc:sldMk cId="3113907652" sldId="2846"/>
        </pc:sldMkLst>
        <pc:spChg chg="mod">
          <ac:chgData name="KLOCOVÁ Martina" userId="4d8686c2-3dda-479e-9ce8-c6458e154709" providerId="ADAL" clId="{BC5B4AF6-72F5-4268-81F6-E8510CD3F039}" dt="2025-04-10T09:20:30.569" v="2540" actId="255"/>
          <ac:spMkLst>
            <pc:docMk/>
            <pc:sldMk cId="3113907652" sldId="2846"/>
            <ac:spMk id="2" creationId="{049428A6-1002-B918-8055-D67F61D65DE4}"/>
          </ac:spMkLst>
        </pc:spChg>
        <pc:picChg chg="add mod">
          <ac:chgData name="KLOCOVÁ Martina" userId="4d8686c2-3dda-479e-9ce8-c6458e154709" providerId="ADAL" clId="{BC5B4AF6-72F5-4268-81F6-E8510CD3F039}" dt="2025-04-15T11:03:33.635" v="3588" actId="14100"/>
          <ac:picMkLst>
            <pc:docMk/>
            <pc:sldMk cId="3113907652" sldId="2846"/>
            <ac:picMk id="8" creationId="{B89B3B82-BBE5-63B0-ACC3-CDA82361B950}"/>
          </ac:picMkLst>
        </pc:picChg>
        <pc:picChg chg="add mod">
          <ac:chgData name="KLOCOVÁ Martina" userId="4d8686c2-3dda-479e-9ce8-c6458e154709" providerId="ADAL" clId="{BC5B4AF6-72F5-4268-81F6-E8510CD3F039}" dt="2025-04-15T11:04:21.393" v="3593" actId="1076"/>
          <ac:picMkLst>
            <pc:docMk/>
            <pc:sldMk cId="3113907652" sldId="2846"/>
            <ac:picMk id="9" creationId="{1F11E03D-4749-56BE-767B-0A2AD071EFE6}"/>
          </ac:picMkLst>
        </pc:picChg>
      </pc:sldChg>
      <pc:sldChg chg="modSp mod">
        <pc:chgData name="KLOCOVÁ Martina" userId="4d8686c2-3dda-479e-9ce8-c6458e154709" providerId="ADAL" clId="{BC5B4AF6-72F5-4268-81F6-E8510CD3F039}" dt="2025-04-15T11:17:56.381" v="3602" actId="20577"/>
        <pc:sldMkLst>
          <pc:docMk/>
          <pc:sldMk cId="259396473" sldId="2847"/>
        </pc:sldMkLst>
        <pc:spChg chg="mod">
          <ac:chgData name="KLOCOVÁ Martina" userId="4d8686c2-3dda-479e-9ce8-c6458e154709" providerId="ADAL" clId="{BC5B4AF6-72F5-4268-81F6-E8510CD3F039}" dt="2025-04-10T09:21:09.199" v="2550" actId="207"/>
          <ac:spMkLst>
            <pc:docMk/>
            <pc:sldMk cId="259396473" sldId="2847"/>
            <ac:spMk id="4" creationId="{6F0D8C3C-7A54-25A3-B5B7-1D381116C5FC}"/>
          </ac:spMkLst>
        </pc:spChg>
        <pc:spChg chg="mod">
          <ac:chgData name="KLOCOVÁ Martina" userId="4d8686c2-3dda-479e-9ce8-c6458e154709" providerId="ADAL" clId="{BC5B4AF6-72F5-4268-81F6-E8510CD3F039}" dt="2025-04-15T11:17:56.381" v="3602" actId="20577"/>
          <ac:spMkLst>
            <pc:docMk/>
            <pc:sldMk cId="259396473" sldId="2847"/>
            <ac:spMk id="8" creationId="{CEFF48B6-4E7F-8809-9DD6-3CBFA9C33356}"/>
          </ac:spMkLst>
        </pc:spChg>
      </pc:sldChg>
      <pc:sldChg chg="addSp delSp modSp add del mod">
        <pc:chgData name="KLOCOVÁ Martina" userId="4d8686c2-3dda-479e-9ce8-c6458e154709" providerId="ADAL" clId="{BC5B4AF6-72F5-4268-81F6-E8510CD3F039}" dt="2025-04-15T11:22:19.955" v="3611" actId="1076"/>
        <pc:sldMkLst>
          <pc:docMk/>
          <pc:sldMk cId="2061211210" sldId="2849"/>
        </pc:sldMkLst>
        <pc:picChg chg="add mod">
          <ac:chgData name="KLOCOVÁ Martina" userId="4d8686c2-3dda-479e-9ce8-c6458e154709" providerId="ADAL" clId="{BC5B4AF6-72F5-4268-81F6-E8510CD3F039}" dt="2025-04-15T11:22:19.955" v="3611" actId="1076"/>
          <ac:picMkLst>
            <pc:docMk/>
            <pc:sldMk cId="2061211210" sldId="2849"/>
            <ac:picMk id="5" creationId="{4161605E-6A63-6D54-81E6-A4251D4BE7F3}"/>
          </ac:picMkLst>
        </pc:picChg>
      </pc:sldChg>
      <pc:sldChg chg="modSp mod">
        <pc:chgData name="KLOCOVÁ Martina" userId="4d8686c2-3dda-479e-9ce8-c6458e154709" providerId="ADAL" clId="{BC5B4AF6-72F5-4268-81F6-E8510CD3F039}" dt="2025-04-15T11:30:17.715" v="3624" actId="20577"/>
        <pc:sldMkLst>
          <pc:docMk/>
          <pc:sldMk cId="916353602" sldId="2851"/>
        </pc:sldMkLst>
        <pc:spChg chg="mod">
          <ac:chgData name="KLOCOVÁ Martina" userId="4d8686c2-3dda-479e-9ce8-c6458e154709" providerId="ADAL" clId="{BC5B4AF6-72F5-4268-81F6-E8510CD3F039}" dt="2025-04-10T09:13:13.490" v="2526" actId="255"/>
          <ac:spMkLst>
            <pc:docMk/>
            <pc:sldMk cId="916353602" sldId="2851"/>
            <ac:spMk id="2" creationId="{C4E71B5F-30E6-7ED6-DF32-52DE306B8443}"/>
          </ac:spMkLst>
        </pc:spChg>
        <pc:spChg chg="mod">
          <ac:chgData name="KLOCOVÁ Martina" userId="4d8686c2-3dda-479e-9ce8-c6458e154709" providerId="ADAL" clId="{BC5B4AF6-72F5-4268-81F6-E8510CD3F039}" dt="2025-04-10T09:13:04.275" v="2525" actId="208"/>
          <ac:spMkLst>
            <pc:docMk/>
            <pc:sldMk cId="916353602" sldId="2851"/>
            <ac:spMk id="4" creationId="{C8634B1E-3F1D-939B-9509-4BC07EFF6586}"/>
          </ac:spMkLst>
        </pc:spChg>
        <pc:spChg chg="mod">
          <ac:chgData name="KLOCOVÁ Martina" userId="4d8686c2-3dda-479e-9ce8-c6458e154709" providerId="ADAL" clId="{BC5B4AF6-72F5-4268-81F6-E8510CD3F039}" dt="2025-04-15T11:30:17.715" v="3624" actId="20577"/>
          <ac:spMkLst>
            <pc:docMk/>
            <pc:sldMk cId="916353602" sldId="2851"/>
            <ac:spMk id="8" creationId="{0D503082-DAD0-D44E-BCC9-B8846D721E14}"/>
          </ac:spMkLst>
        </pc:spChg>
      </pc:sldChg>
      <pc:sldChg chg="addSp delSp modSp mod">
        <pc:chgData name="KLOCOVÁ Martina" userId="4d8686c2-3dda-479e-9ce8-c6458e154709" providerId="ADAL" clId="{BC5B4AF6-72F5-4268-81F6-E8510CD3F039}" dt="2025-04-15T11:31:09.235" v="3631" actId="14100"/>
        <pc:sldMkLst>
          <pc:docMk/>
          <pc:sldMk cId="1092160202" sldId="2852"/>
        </pc:sldMkLst>
        <pc:picChg chg="add mod">
          <ac:chgData name="KLOCOVÁ Martina" userId="4d8686c2-3dda-479e-9ce8-c6458e154709" providerId="ADAL" clId="{BC5B4AF6-72F5-4268-81F6-E8510CD3F039}" dt="2025-04-15T11:31:09.235" v="3631" actId="14100"/>
          <ac:picMkLst>
            <pc:docMk/>
            <pc:sldMk cId="1092160202" sldId="2852"/>
            <ac:picMk id="9" creationId="{8965AB47-2DDE-108C-B7C1-B3B9FF614F01}"/>
          </ac:picMkLst>
        </pc:picChg>
      </pc:sldChg>
      <pc:sldChg chg="modSp mod">
        <pc:chgData name="KLOCOVÁ Martina" userId="4d8686c2-3dda-479e-9ce8-c6458e154709" providerId="ADAL" clId="{BC5B4AF6-72F5-4268-81F6-E8510CD3F039}" dt="2025-04-10T09:22:06.089" v="2556" actId="255"/>
        <pc:sldMkLst>
          <pc:docMk/>
          <pc:sldMk cId="1152146613" sldId="2853"/>
        </pc:sldMkLst>
        <pc:spChg chg="mod">
          <ac:chgData name="KLOCOVÁ Martina" userId="4d8686c2-3dda-479e-9ce8-c6458e154709" providerId="ADAL" clId="{BC5B4AF6-72F5-4268-81F6-E8510CD3F039}" dt="2025-04-10T09:22:06.089" v="2556" actId="255"/>
          <ac:spMkLst>
            <pc:docMk/>
            <pc:sldMk cId="1152146613" sldId="2853"/>
            <ac:spMk id="2" creationId="{EA56C46D-553B-44FC-F3A2-8C1671B9A1B8}"/>
          </ac:spMkLst>
        </pc:spChg>
        <pc:picChg chg="mod">
          <ac:chgData name="KLOCOVÁ Martina" userId="4d8686c2-3dda-479e-9ce8-c6458e154709" providerId="ADAL" clId="{BC5B4AF6-72F5-4268-81F6-E8510CD3F039}" dt="2025-04-10T09:22:02.655" v="2555" actId="14100"/>
          <ac:picMkLst>
            <pc:docMk/>
            <pc:sldMk cId="1152146613" sldId="2853"/>
            <ac:picMk id="10" creationId="{AAD6A3D3-75F1-8F9C-187E-B5E4E4881023}"/>
          </ac:picMkLst>
        </pc:picChg>
      </pc:sldChg>
      <pc:sldChg chg="modSp mod">
        <pc:chgData name="KLOCOVÁ Martina" userId="4d8686c2-3dda-479e-9ce8-c6458e154709" providerId="ADAL" clId="{BC5B4AF6-72F5-4268-81F6-E8510CD3F039}" dt="2025-04-10T09:21:58.287" v="2554" actId="255"/>
        <pc:sldMkLst>
          <pc:docMk/>
          <pc:sldMk cId="3722436837" sldId="2854"/>
        </pc:sldMkLst>
        <pc:spChg chg="mod">
          <ac:chgData name="KLOCOVÁ Martina" userId="4d8686c2-3dda-479e-9ce8-c6458e154709" providerId="ADAL" clId="{BC5B4AF6-72F5-4268-81F6-E8510CD3F039}" dt="2025-04-10T09:21:58.287" v="2554" actId="255"/>
          <ac:spMkLst>
            <pc:docMk/>
            <pc:sldMk cId="3722436837" sldId="2854"/>
            <ac:spMk id="2" creationId="{4F39FAB1-9819-86D4-0188-99BA97FDAA0C}"/>
          </ac:spMkLst>
        </pc:spChg>
      </pc:sldChg>
      <pc:sldChg chg="modSp mod">
        <pc:chgData name="KLOCOVÁ Martina" userId="4d8686c2-3dda-479e-9ce8-c6458e154709" providerId="ADAL" clId="{BC5B4AF6-72F5-4268-81F6-E8510CD3F039}" dt="2025-04-01T20:35:50.973" v="0" actId="255"/>
        <pc:sldMkLst>
          <pc:docMk/>
          <pc:sldMk cId="3195540654" sldId="2855"/>
        </pc:sldMkLst>
        <pc:spChg chg="mod">
          <ac:chgData name="KLOCOVÁ Martina" userId="4d8686c2-3dda-479e-9ce8-c6458e154709" providerId="ADAL" clId="{BC5B4AF6-72F5-4268-81F6-E8510CD3F039}" dt="2025-04-01T20:35:50.973" v="0" actId="255"/>
          <ac:spMkLst>
            <pc:docMk/>
            <pc:sldMk cId="3195540654" sldId="2855"/>
            <ac:spMk id="2" creationId="{3EAA08B5-4A1E-6709-A19D-4B0BF81ECC44}"/>
          </ac:spMkLst>
        </pc:spChg>
      </pc:sldChg>
      <pc:sldChg chg="modSp add mod ord modTransition">
        <pc:chgData name="KLOCOVÁ Martina" userId="4d8686c2-3dda-479e-9ce8-c6458e154709" providerId="ADAL" clId="{BC5B4AF6-72F5-4268-81F6-E8510CD3F039}" dt="2025-04-10T11:26:58.412" v="3207" actId="313"/>
        <pc:sldMkLst>
          <pc:docMk/>
          <pc:sldMk cId="3593596186" sldId="2859"/>
        </pc:sldMkLst>
        <pc:spChg chg="mod">
          <ac:chgData name="KLOCOVÁ Martina" userId="4d8686c2-3dda-479e-9ce8-c6458e154709" providerId="ADAL" clId="{BC5B4AF6-72F5-4268-81F6-E8510CD3F039}" dt="2025-04-09T08:39:28.017" v="1104" actId="20577"/>
          <ac:spMkLst>
            <pc:docMk/>
            <pc:sldMk cId="3593596186" sldId="2859"/>
            <ac:spMk id="2" creationId="{8C36F2C2-3A2D-2F7B-2B2C-1A14F8503581}"/>
          </ac:spMkLst>
        </pc:spChg>
        <pc:spChg chg="mod">
          <ac:chgData name="KLOCOVÁ Martina" userId="4d8686c2-3dda-479e-9ce8-c6458e154709" providerId="ADAL" clId="{BC5B4AF6-72F5-4268-81F6-E8510CD3F039}" dt="2025-04-10T11:26:58.412" v="3207" actId="313"/>
          <ac:spMkLst>
            <pc:docMk/>
            <pc:sldMk cId="3593596186" sldId="2859"/>
            <ac:spMk id="6" creationId="{19141E7C-504C-7E75-24BD-C3A554A9AAB9}"/>
          </ac:spMkLst>
        </pc:spChg>
      </pc:sldChg>
      <pc:sldChg chg="del">
        <pc:chgData name="KLOCOVÁ Martina" userId="4d8686c2-3dda-479e-9ce8-c6458e154709" providerId="ADAL" clId="{BC5B4AF6-72F5-4268-81F6-E8510CD3F039}" dt="2025-04-10T08:21:26.135" v="2518" actId="47"/>
        <pc:sldMkLst>
          <pc:docMk/>
          <pc:sldMk cId="1489838408" sldId="2881"/>
        </pc:sldMkLst>
      </pc:sldChg>
      <pc:sldChg chg="addSp delSp modSp add del mod ord">
        <pc:chgData name="KLOCOVÁ Martina" userId="4d8686c2-3dda-479e-9ce8-c6458e154709" providerId="ADAL" clId="{BC5B4AF6-72F5-4268-81F6-E8510CD3F039}" dt="2025-04-09T10:06:54.962" v="1215" actId="47"/>
        <pc:sldMkLst>
          <pc:docMk/>
          <pc:sldMk cId="511900140" sldId="2882"/>
        </pc:sldMkLst>
      </pc:sldChg>
      <pc:sldChg chg="addSp delSp modSp add del mod">
        <pc:chgData name="KLOCOVÁ Martina" userId="4d8686c2-3dda-479e-9ce8-c6458e154709" providerId="ADAL" clId="{BC5B4AF6-72F5-4268-81F6-E8510CD3F039}" dt="2025-04-09T10:06:58.622" v="1216" actId="47"/>
        <pc:sldMkLst>
          <pc:docMk/>
          <pc:sldMk cId="3993713419" sldId="2883"/>
        </pc:sldMkLst>
      </pc:sldChg>
      <pc:sldChg chg="addSp delSp modSp add mod">
        <pc:chgData name="KLOCOVÁ Martina" userId="4d8686c2-3dda-479e-9ce8-c6458e154709" providerId="ADAL" clId="{BC5B4AF6-72F5-4268-81F6-E8510CD3F039}" dt="2025-04-10T11:53:15.401" v="3508" actId="6549"/>
        <pc:sldMkLst>
          <pc:docMk/>
          <pc:sldMk cId="741123018" sldId="2884"/>
        </pc:sldMkLst>
        <pc:spChg chg="mod">
          <ac:chgData name="KLOCOVÁ Martina" userId="4d8686c2-3dda-479e-9ce8-c6458e154709" providerId="ADAL" clId="{BC5B4AF6-72F5-4268-81F6-E8510CD3F039}" dt="2025-04-10T11:53:15.401" v="3508" actId="6549"/>
          <ac:spMkLst>
            <pc:docMk/>
            <pc:sldMk cId="741123018" sldId="2884"/>
            <ac:spMk id="4" creationId="{2BE2266E-2157-6D61-5777-07000ACF517A}"/>
          </ac:spMkLst>
        </pc:spChg>
        <pc:spChg chg="mod">
          <ac:chgData name="KLOCOVÁ Martina" userId="4d8686c2-3dda-479e-9ce8-c6458e154709" providerId="ADAL" clId="{BC5B4AF6-72F5-4268-81F6-E8510CD3F039}" dt="2025-04-09T11:45:12.136" v="1770" actId="20577"/>
          <ac:spMkLst>
            <pc:docMk/>
            <pc:sldMk cId="741123018" sldId="2884"/>
            <ac:spMk id="6" creationId="{A27B7965-E47C-4588-3626-41F13D076301}"/>
          </ac:spMkLst>
        </pc:spChg>
        <pc:picChg chg="add mod">
          <ac:chgData name="KLOCOVÁ Martina" userId="4d8686c2-3dda-479e-9ce8-c6458e154709" providerId="ADAL" clId="{BC5B4AF6-72F5-4268-81F6-E8510CD3F039}" dt="2025-04-09T10:07:16.862" v="1229" actId="1037"/>
          <ac:picMkLst>
            <pc:docMk/>
            <pc:sldMk cId="741123018" sldId="2884"/>
            <ac:picMk id="9" creationId="{5012038C-E848-243E-D16A-E5BEAE21F5DE}"/>
          </ac:picMkLst>
        </pc:picChg>
      </pc:sldChg>
      <pc:sldChg chg="addSp delSp modSp add mod">
        <pc:chgData name="KLOCOVÁ Martina" userId="4d8686c2-3dda-479e-9ce8-c6458e154709" providerId="ADAL" clId="{BC5B4AF6-72F5-4268-81F6-E8510CD3F039}" dt="2025-04-10T11:27:01.932" v="3209" actId="313"/>
        <pc:sldMkLst>
          <pc:docMk/>
          <pc:sldMk cId="3285219013" sldId="2885"/>
        </pc:sldMkLst>
        <pc:spChg chg="mod">
          <ac:chgData name="KLOCOVÁ Martina" userId="4d8686c2-3dda-479e-9ce8-c6458e154709" providerId="ADAL" clId="{BC5B4AF6-72F5-4268-81F6-E8510CD3F039}" dt="2025-04-10T11:27:01.932" v="3209" actId="313"/>
          <ac:spMkLst>
            <pc:docMk/>
            <pc:sldMk cId="3285219013" sldId="2885"/>
            <ac:spMk id="4" creationId="{BA66E958-42A3-F6D6-A0F7-01CE7E85EC9D}"/>
          </ac:spMkLst>
        </pc:spChg>
        <pc:spChg chg="mod">
          <ac:chgData name="KLOCOVÁ Martina" userId="4d8686c2-3dda-479e-9ce8-c6458e154709" providerId="ADAL" clId="{BC5B4AF6-72F5-4268-81F6-E8510CD3F039}" dt="2025-04-09T11:45:18.861" v="1772"/>
          <ac:spMkLst>
            <pc:docMk/>
            <pc:sldMk cId="3285219013" sldId="2885"/>
            <ac:spMk id="6" creationId="{66A9E565-3C15-1D05-3D1E-94BD3045BE20}"/>
          </ac:spMkLst>
        </pc:spChg>
        <pc:spChg chg="mod">
          <ac:chgData name="KLOCOVÁ Martina" userId="4d8686c2-3dda-479e-9ce8-c6458e154709" providerId="ADAL" clId="{BC5B4AF6-72F5-4268-81F6-E8510CD3F039}" dt="2025-04-09T09:21:11.658" v="1186" actId="20577"/>
          <ac:spMkLst>
            <pc:docMk/>
            <pc:sldMk cId="3285219013" sldId="2885"/>
            <ac:spMk id="7" creationId="{A5619D21-6759-BE39-6BD1-40D52B48D777}"/>
          </ac:spMkLst>
        </pc:spChg>
        <pc:picChg chg="add mod">
          <ac:chgData name="KLOCOVÁ Martina" userId="4d8686c2-3dda-479e-9ce8-c6458e154709" providerId="ADAL" clId="{BC5B4AF6-72F5-4268-81F6-E8510CD3F039}" dt="2025-04-09T09:22:43.532" v="1214" actId="14100"/>
          <ac:picMkLst>
            <pc:docMk/>
            <pc:sldMk cId="3285219013" sldId="2885"/>
            <ac:picMk id="8" creationId="{A1F381D3-A61C-46A2-11CE-9399BA0F1AC1}"/>
          </ac:picMkLst>
        </pc:picChg>
      </pc:sldChg>
      <pc:sldChg chg="addSp delSp modSp add mod">
        <pc:chgData name="KLOCOVÁ Martina" userId="4d8686c2-3dda-479e-9ce8-c6458e154709" providerId="ADAL" clId="{BC5B4AF6-72F5-4268-81F6-E8510CD3F039}" dt="2025-04-10T09:15:26.684" v="2533" actId="478"/>
        <pc:sldMkLst>
          <pc:docMk/>
          <pc:sldMk cId="1187058651" sldId="2886"/>
        </pc:sldMkLst>
        <pc:spChg chg="mod">
          <ac:chgData name="KLOCOVÁ Martina" userId="4d8686c2-3dda-479e-9ce8-c6458e154709" providerId="ADAL" clId="{BC5B4AF6-72F5-4268-81F6-E8510CD3F039}" dt="2025-04-09T11:45:25.243" v="1777"/>
          <ac:spMkLst>
            <pc:docMk/>
            <pc:sldMk cId="1187058651" sldId="2886"/>
            <ac:spMk id="6" creationId="{B9DD67AD-46DB-A2AF-862F-3C37FC7B718F}"/>
          </ac:spMkLst>
        </pc:spChg>
        <pc:spChg chg="mod">
          <ac:chgData name="KLOCOVÁ Martina" userId="4d8686c2-3dda-479e-9ce8-c6458e154709" providerId="ADAL" clId="{BC5B4AF6-72F5-4268-81F6-E8510CD3F039}" dt="2025-04-09T11:45:57.303" v="1808" actId="20577"/>
          <ac:spMkLst>
            <pc:docMk/>
            <pc:sldMk cId="1187058651" sldId="2886"/>
            <ac:spMk id="7" creationId="{A5782949-44FF-5EE4-4CC4-E77073EE1907}"/>
          </ac:spMkLst>
        </pc:spChg>
        <pc:picChg chg="add mod">
          <ac:chgData name="KLOCOVÁ Martina" userId="4d8686c2-3dda-479e-9ce8-c6458e154709" providerId="ADAL" clId="{BC5B4AF6-72F5-4268-81F6-E8510CD3F039}" dt="2025-04-09T11:45:48.526" v="1792" actId="1076"/>
          <ac:picMkLst>
            <pc:docMk/>
            <pc:sldMk cId="1187058651" sldId="2886"/>
            <ac:picMk id="9" creationId="{08D5DA1A-CB76-536F-2D24-B75BD62CE2A3}"/>
          </ac:picMkLst>
        </pc:picChg>
      </pc:sldChg>
      <pc:sldChg chg="addSp delSp modSp add mod">
        <pc:chgData name="KLOCOVÁ Martina" userId="4d8686c2-3dda-479e-9ce8-c6458e154709" providerId="ADAL" clId="{BC5B4AF6-72F5-4268-81F6-E8510CD3F039}" dt="2025-04-10T11:43:06.796" v="3401" actId="1035"/>
        <pc:sldMkLst>
          <pc:docMk/>
          <pc:sldMk cId="3436442667" sldId="2887"/>
        </pc:sldMkLst>
        <pc:spChg chg="mod">
          <ac:chgData name="KLOCOVÁ Martina" userId="4d8686c2-3dda-479e-9ce8-c6458e154709" providerId="ADAL" clId="{BC5B4AF6-72F5-4268-81F6-E8510CD3F039}" dt="2025-04-09T17:29:03.480" v="2516" actId="20577"/>
          <ac:spMkLst>
            <pc:docMk/>
            <pc:sldMk cId="3436442667" sldId="2887"/>
            <ac:spMk id="9" creationId="{D8B5DA03-D251-EE26-54BA-A888D38A477C}"/>
          </ac:spMkLst>
        </pc:spChg>
        <pc:picChg chg="add mod">
          <ac:chgData name="KLOCOVÁ Martina" userId="4d8686c2-3dda-479e-9ce8-c6458e154709" providerId="ADAL" clId="{BC5B4AF6-72F5-4268-81F6-E8510CD3F039}" dt="2025-04-10T11:43:06.796" v="3401" actId="1035"/>
          <ac:picMkLst>
            <pc:docMk/>
            <pc:sldMk cId="3436442667" sldId="2887"/>
            <ac:picMk id="7" creationId="{6B8428D7-33FD-9AE4-4A50-033E1CB314A6}"/>
          </ac:picMkLst>
        </pc:picChg>
      </pc:sldChg>
      <pc:sldMasterChg chg="modSp">
        <pc:chgData name="KLOCOVÁ Martina" userId="4d8686c2-3dda-479e-9ce8-c6458e154709" providerId="ADAL" clId="{BC5B4AF6-72F5-4268-81F6-E8510CD3F039}" dt="2025-04-10T10:50:49.560" v="3013" actId="735"/>
        <pc:sldMasterMkLst>
          <pc:docMk/>
          <pc:sldMasterMk cId="3143213255" sldId="2147483728"/>
        </pc:sldMasterMkLst>
      </pc:sldMasterChg>
      <pc:sldMasterChg chg="modSp">
        <pc:chgData name="KLOCOVÁ Martina" userId="4d8686c2-3dda-479e-9ce8-c6458e154709" providerId="ADAL" clId="{BC5B4AF6-72F5-4268-81F6-E8510CD3F039}" dt="2025-04-10T11:57:12.336" v="3514" actId="735"/>
        <pc:sldMasterMkLst>
          <pc:docMk/>
          <pc:sldMasterMk cId="2092422192" sldId="2147483833"/>
        </pc:sldMasterMkLst>
      </pc:sldMasterChg>
    </pc:docChg>
  </pc:docChgLst>
  <pc:docChgLst>
    <pc:chgData name="KLOCOVÁ Martina" userId="4d8686c2-3dda-479e-9ce8-c6458e154709" providerId="ADAL" clId="{DD59FA19-AF1D-495F-95DB-82A09C43E32E}"/>
    <pc:docChg chg="modSld sldOrd">
      <pc:chgData name="KLOCOVÁ Martina" userId="4d8686c2-3dda-479e-9ce8-c6458e154709" providerId="ADAL" clId="{DD59FA19-AF1D-495F-95DB-82A09C43E32E}" dt="2025-04-01T18:12:43.256" v="35" actId="255"/>
      <pc:docMkLst>
        <pc:docMk/>
      </pc:docMkLst>
      <pc:sldChg chg="modSp mod">
        <pc:chgData name="KLOCOVÁ Martina" userId="4d8686c2-3dda-479e-9ce8-c6458e154709" providerId="ADAL" clId="{DD59FA19-AF1D-495F-95DB-82A09C43E32E}" dt="2025-04-01T18:12:31.603" v="26" actId="1036"/>
        <pc:sldMkLst>
          <pc:docMk/>
          <pc:sldMk cId="2772088141" sldId="2629"/>
        </pc:sldMkLst>
        <pc:spChg chg="mod">
          <ac:chgData name="KLOCOVÁ Martina" userId="4d8686c2-3dda-479e-9ce8-c6458e154709" providerId="ADAL" clId="{DD59FA19-AF1D-495F-95DB-82A09C43E32E}" dt="2025-04-01T18:12:26.432" v="9" actId="255"/>
          <ac:spMkLst>
            <pc:docMk/>
            <pc:sldMk cId="2772088141" sldId="2629"/>
            <ac:spMk id="2" creationId="{2324A8DA-1DB0-68F5-032B-D00348146CDA}"/>
          </ac:spMkLst>
        </pc:spChg>
      </pc:sldChg>
      <pc:sldChg chg="modSp mod">
        <pc:chgData name="KLOCOVÁ Martina" userId="4d8686c2-3dda-479e-9ce8-c6458e154709" providerId="ADAL" clId="{DD59FA19-AF1D-495F-95DB-82A09C43E32E}" dt="2025-04-01T18:11:16.838" v="2" actId="255"/>
        <pc:sldMkLst>
          <pc:docMk/>
          <pc:sldMk cId="3865636549" sldId="2644"/>
        </pc:sldMkLst>
        <pc:spChg chg="mod">
          <ac:chgData name="KLOCOVÁ Martina" userId="4d8686c2-3dda-479e-9ce8-c6458e154709" providerId="ADAL" clId="{DD59FA19-AF1D-495F-95DB-82A09C43E32E}" dt="2025-04-01T18:11:16.838" v="2" actId="255"/>
          <ac:spMkLst>
            <pc:docMk/>
            <pc:sldMk cId="3865636549" sldId="2644"/>
            <ac:spMk id="2" creationId="{0B2F11F4-2356-14A9-AFB5-3ECA92F4CA63}"/>
          </ac:spMkLst>
        </pc:spChg>
      </pc:sldChg>
      <pc:sldChg chg="modSp mod">
        <pc:chgData name="KLOCOVÁ Martina" userId="4d8686c2-3dda-479e-9ce8-c6458e154709" providerId="ADAL" clId="{DD59FA19-AF1D-495F-95DB-82A09C43E32E}" dt="2025-04-01T18:11:28.174" v="4" actId="255"/>
        <pc:sldMkLst>
          <pc:docMk/>
          <pc:sldMk cId="558784266" sldId="2645"/>
        </pc:sldMkLst>
        <pc:spChg chg="mod">
          <ac:chgData name="KLOCOVÁ Martina" userId="4d8686c2-3dda-479e-9ce8-c6458e154709" providerId="ADAL" clId="{DD59FA19-AF1D-495F-95DB-82A09C43E32E}" dt="2025-04-01T18:11:28.174" v="4" actId="255"/>
          <ac:spMkLst>
            <pc:docMk/>
            <pc:sldMk cId="558784266" sldId="2645"/>
            <ac:spMk id="2" creationId="{54FDEDAE-945D-5425-8CDF-69B223CACE01}"/>
          </ac:spMkLst>
        </pc:spChg>
        <pc:picChg chg="mod">
          <ac:chgData name="KLOCOVÁ Martina" userId="4d8686c2-3dda-479e-9ce8-c6458e154709" providerId="ADAL" clId="{DD59FA19-AF1D-495F-95DB-82A09C43E32E}" dt="2025-04-01T18:11:24.216" v="3" actId="14100"/>
          <ac:picMkLst>
            <pc:docMk/>
            <pc:sldMk cId="558784266" sldId="2645"/>
            <ac:picMk id="5" creationId="{0E4A1B6D-5691-15AF-B5A9-9018F62B877C}"/>
          </ac:picMkLst>
        </pc:picChg>
      </pc:sldChg>
      <pc:sldChg chg="modSp mod">
        <pc:chgData name="KLOCOVÁ Martina" userId="4d8686c2-3dda-479e-9ce8-c6458e154709" providerId="ADAL" clId="{DD59FA19-AF1D-495F-95DB-82A09C43E32E}" dt="2025-04-01T18:11:55.006" v="6" actId="255"/>
        <pc:sldMkLst>
          <pc:docMk/>
          <pc:sldMk cId="3041944242" sldId="2646"/>
        </pc:sldMkLst>
        <pc:spChg chg="mod">
          <ac:chgData name="KLOCOVÁ Martina" userId="4d8686c2-3dda-479e-9ce8-c6458e154709" providerId="ADAL" clId="{DD59FA19-AF1D-495F-95DB-82A09C43E32E}" dt="2025-04-01T18:11:55.006" v="6" actId="255"/>
          <ac:spMkLst>
            <pc:docMk/>
            <pc:sldMk cId="3041944242" sldId="2646"/>
            <ac:spMk id="2" creationId="{C3AA77B6-4F66-99C5-25A2-EF7D8BD9E62E}"/>
          </ac:spMkLst>
        </pc:spChg>
      </pc:sldChg>
      <pc:sldChg chg="modSp mod">
        <pc:chgData name="KLOCOVÁ Martina" userId="4d8686c2-3dda-479e-9ce8-c6458e154709" providerId="ADAL" clId="{DD59FA19-AF1D-495F-95DB-82A09C43E32E}" dt="2025-04-01T18:12:06.397" v="7" actId="255"/>
        <pc:sldMkLst>
          <pc:docMk/>
          <pc:sldMk cId="3475492607" sldId="2647"/>
        </pc:sldMkLst>
        <pc:spChg chg="mod">
          <ac:chgData name="KLOCOVÁ Martina" userId="4d8686c2-3dda-479e-9ce8-c6458e154709" providerId="ADAL" clId="{DD59FA19-AF1D-495F-95DB-82A09C43E32E}" dt="2025-04-01T18:12:06.397" v="7" actId="255"/>
          <ac:spMkLst>
            <pc:docMk/>
            <pc:sldMk cId="3475492607" sldId="2647"/>
            <ac:spMk id="2" creationId="{4D1A6A5A-717E-45E0-4FB7-35A3DFC51450}"/>
          </ac:spMkLst>
        </pc:spChg>
      </pc:sldChg>
      <pc:sldChg chg="ord">
        <pc:chgData name="KLOCOVÁ Martina" userId="4d8686c2-3dda-479e-9ce8-c6458e154709" providerId="ADAL" clId="{DD59FA19-AF1D-495F-95DB-82A09C43E32E}" dt="2025-04-01T18:05:29.508" v="1"/>
        <pc:sldMkLst>
          <pc:docMk/>
          <pc:sldMk cId="533200972" sldId="2792"/>
        </pc:sldMkLst>
      </pc:sldChg>
      <pc:sldChg chg="modSp mod">
        <pc:chgData name="KLOCOVÁ Martina" userId="4d8686c2-3dda-479e-9ce8-c6458e154709" providerId="ADAL" clId="{DD59FA19-AF1D-495F-95DB-82A09C43E32E}" dt="2025-04-01T18:11:34.678" v="5" actId="255"/>
        <pc:sldMkLst>
          <pc:docMk/>
          <pc:sldMk cId="1741603991" sldId="2842"/>
        </pc:sldMkLst>
        <pc:spChg chg="mod">
          <ac:chgData name="KLOCOVÁ Martina" userId="4d8686c2-3dda-479e-9ce8-c6458e154709" providerId="ADAL" clId="{DD59FA19-AF1D-495F-95DB-82A09C43E32E}" dt="2025-04-01T18:11:34.678" v="5" actId="255"/>
          <ac:spMkLst>
            <pc:docMk/>
            <pc:sldMk cId="1741603991" sldId="2842"/>
            <ac:spMk id="2" creationId="{7D7212F3-1A50-E8B6-71C1-2E755073452C}"/>
          </ac:spMkLst>
        </pc:spChg>
      </pc:sldChg>
      <pc:sldChg chg="modSp mod">
        <pc:chgData name="KLOCOVÁ Martina" userId="4d8686c2-3dda-479e-9ce8-c6458e154709" providerId="ADAL" clId="{DD59FA19-AF1D-495F-95DB-82A09C43E32E}" dt="2025-04-01T18:12:43.256" v="35" actId="255"/>
        <pc:sldMkLst>
          <pc:docMk/>
          <pc:sldMk cId="1092160202" sldId="2852"/>
        </pc:sldMkLst>
        <pc:spChg chg="mod">
          <ac:chgData name="KLOCOVÁ Martina" userId="4d8686c2-3dda-479e-9ce8-c6458e154709" providerId="ADAL" clId="{DD59FA19-AF1D-495F-95DB-82A09C43E32E}" dt="2025-04-01T18:12:43.256" v="35" actId="255"/>
          <ac:spMkLst>
            <pc:docMk/>
            <pc:sldMk cId="1092160202" sldId="2852"/>
            <ac:spMk id="2" creationId="{38117C45-4A90-DB6C-6327-8E097FC42940}"/>
          </ac:spMkLst>
        </pc:spChg>
      </pc:sldChg>
    </pc:docChg>
  </pc:docChgLst>
  <pc:docChgLst>
    <pc:chgData name="KLOCOVÁ Martina" userId="S::martina.klocova@asseco-ce.com::4d8686c2-3dda-479e-9ce8-c6458e154709" providerId="AD" clId="Web-{75D41F94-05A9-4E93-B6C9-15B3E1FA4B2B}"/>
    <pc:docChg chg="addSld modSld">
      <pc:chgData name="KLOCOVÁ Martina" userId="S::martina.klocova@asseco-ce.com::4d8686c2-3dda-479e-9ce8-c6458e154709" providerId="AD" clId="Web-{75D41F94-05A9-4E93-B6C9-15B3E1FA4B2B}" dt="2025-02-17T11:42:08.932" v="26" actId="1076"/>
      <pc:docMkLst>
        <pc:docMk/>
      </pc:docMkLst>
      <pc:sldChg chg="addSp delSp modSp new">
        <pc:chgData name="KLOCOVÁ Martina" userId="S::martina.klocova@asseco-ce.com::4d8686c2-3dda-479e-9ce8-c6458e154709" providerId="AD" clId="Web-{75D41F94-05A9-4E93-B6C9-15B3E1FA4B2B}" dt="2025-02-17T11:42:08.932" v="26" actId="1076"/>
        <pc:sldMkLst>
          <pc:docMk/>
          <pc:sldMk cId="106200480" sldId="2468"/>
        </pc:sldMkLst>
      </pc:sldChg>
      <pc:sldChg chg="addSp delSp modSp new">
        <pc:chgData name="KLOCOVÁ Martina" userId="S::martina.klocova@asseco-ce.com::4d8686c2-3dda-479e-9ce8-c6458e154709" providerId="AD" clId="Web-{75D41F94-05A9-4E93-B6C9-15B3E1FA4B2B}" dt="2025-02-17T09:59:53.866" v="14" actId="1076"/>
        <pc:sldMkLst>
          <pc:docMk/>
          <pc:sldMk cId="4049157619" sldId="2469"/>
        </pc:sldMkLst>
      </pc:sldChg>
      <pc:sldChg chg="addSp delSp modSp new">
        <pc:chgData name="KLOCOVÁ Martina" userId="S::martina.klocova@asseco-ce.com::4d8686c2-3dda-479e-9ce8-c6458e154709" providerId="AD" clId="Web-{75D41F94-05A9-4E93-B6C9-15B3E1FA4B2B}" dt="2025-02-17T10:07:35.635" v="18" actId="14100"/>
        <pc:sldMkLst>
          <pc:docMk/>
          <pc:sldMk cId="564060809" sldId="2470"/>
        </pc:sldMkLst>
      </pc:sldChg>
      <pc:sldChg chg="addSp delSp modSp new">
        <pc:chgData name="KLOCOVÁ Martina" userId="S::martina.klocova@asseco-ce.com::4d8686c2-3dda-479e-9ce8-c6458e154709" providerId="AD" clId="Web-{75D41F94-05A9-4E93-B6C9-15B3E1FA4B2B}" dt="2025-02-17T10:08:57.935" v="24" actId="14100"/>
        <pc:sldMkLst>
          <pc:docMk/>
          <pc:sldMk cId="2048897308" sldId="2471"/>
        </pc:sldMkLst>
      </pc:sldChg>
      <pc:sldChg chg="new">
        <pc:chgData name="KLOCOVÁ Martina" userId="S::martina.klocova@asseco-ce.com::4d8686c2-3dda-479e-9ce8-c6458e154709" providerId="AD" clId="Web-{75D41F94-05A9-4E93-B6C9-15B3E1FA4B2B}" dt="2025-02-17T10:07:44.479" v="20"/>
        <pc:sldMkLst>
          <pc:docMk/>
          <pc:sldMk cId="3580778487" sldId="2472"/>
        </pc:sldMkLst>
      </pc:sldChg>
      <pc:sldChg chg="new">
        <pc:chgData name="KLOCOVÁ Martina" userId="S::martina.klocova@asseco-ce.com::4d8686c2-3dda-479e-9ce8-c6458e154709" providerId="AD" clId="Web-{75D41F94-05A9-4E93-B6C9-15B3E1FA4B2B}" dt="2025-02-17T10:07:50.104" v="21"/>
        <pc:sldMkLst>
          <pc:docMk/>
          <pc:sldMk cId="1785113094" sldId="2473"/>
        </pc:sldMkLst>
      </pc:sldChg>
    </pc:docChg>
  </pc:docChgLst>
  <pc:docChgLst>
    <pc:chgData name="Eva Jandíková" userId="7ef427b1455032d3" providerId="LiveId" clId="{5B92A276-311D-4CBB-AA6A-7F41F7C83C01}"/>
    <pc:docChg chg="custSel delSld modSld">
      <pc:chgData name="Eva Jandíková" userId="7ef427b1455032d3" providerId="LiveId" clId="{5B92A276-311D-4CBB-AA6A-7F41F7C83C01}" dt="2025-05-13T15:32:35.444" v="24" actId="20577"/>
      <pc:docMkLst>
        <pc:docMk/>
      </pc:docMkLst>
      <pc:sldChg chg="modSp mod">
        <pc:chgData name="Eva Jandíková" userId="7ef427b1455032d3" providerId="LiveId" clId="{5B92A276-311D-4CBB-AA6A-7F41F7C83C01}" dt="2025-05-13T15:32:35.444" v="24" actId="20577"/>
        <pc:sldMkLst>
          <pc:docMk/>
          <pc:sldMk cId="1371505916" sldId="891"/>
        </pc:sldMkLst>
        <pc:spChg chg="mod">
          <ac:chgData name="Eva Jandíková" userId="7ef427b1455032d3" providerId="LiveId" clId="{5B92A276-311D-4CBB-AA6A-7F41F7C83C01}" dt="2025-05-13T15:32:35.444" v="24" actId="20577"/>
          <ac:spMkLst>
            <pc:docMk/>
            <pc:sldMk cId="1371505916" sldId="891"/>
            <ac:spMk id="4" creationId="{AB24ED19-162C-4112-A35A-7C45978A11C1}"/>
          </ac:spMkLst>
        </pc:spChg>
      </pc:sldChg>
      <pc:sldChg chg="del">
        <pc:chgData name="Eva Jandíková" userId="7ef427b1455032d3" providerId="LiveId" clId="{5B92A276-311D-4CBB-AA6A-7F41F7C83C01}" dt="2025-05-13T15:31:45.380" v="19" actId="47"/>
        <pc:sldMkLst>
          <pc:docMk/>
          <pc:sldMk cId="1992396186" sldId="1337"/>
        </pc:sldMkLst>
      </pc:sldChg>
      <pc:sldChg chg="del">
        <pc:chgData name="Eva Jandíková" userId="7ef427b1455032d3" providerId="LiveId" clId="{5B92A276-311D-4CBB-AA6A-7F41F7C83C01}" dt="2025-05-13T15:29:18.688" v="0" actId="47"/>
        <pc:sldMkLst>
          <pc:docMk/>
          <pc:sldMk cId="397178770" sldId="1425"/>
        </pc:sldMkLst>
      </pc:sldChg>
      <pc:sldChg chg="modSp mod">
        <pc:chgData name="Eva Jandíková" userId="7ef427b1455032d3" providerId="LiveId" clId="{5B92A276-311D-4CBB-AA6A-7F41F7C83C01}" dt="2025-05-13T15:30:56.113" v="12" actId="20577"/>
        <pc:sldMkLst>
          <pc:docMk/>
          <pc:sldMk cId="2768783010" sldId="1513"/>
        </pc:sldMkLst>
        <pc:spChg chg="mod">
          <ac:chgData name="Eva Jandíková" userId="7ef427b1455032d3" providerId="LiveId" clId="{5B92A276-311D-4CBB-AA6A-7F41F7C83C01}" dt="2025-05-13T15:30:56.113" v="12" actId="20577"/>
          <ac:spMkLst>
            <pc:docMk/>
            <pc:sldMk cId="2768783010" sldId="1513"/>
            <ac:spMk id="4" creationId="{2AD50B7D-FE5C-4529-8057-8AD9C6AA0A39}"/>
          </ac:spMkLst>
        </pc:spChg>
      </pc:sldChg>
      <pc:sldChg chg="del">
        <pc:chgData name="Eva Jandíková" userId="7ef427b1455032d3" providerId="LiveId" clId="{5B92A276-311D-4CBB-AA6A-7F41F7C83C01}" dt="2025-05-13T15:29:18.688" v="0" actId="47"/>
        <pc:sldMkLst>
          <pc:docMk/>
          <pc:sldMk cId="2143098384" sldId="1602"/>
        </pc:sldMkLst>
      </pc:sldChg>
      <pc:sldChg chg="modSp mod">
        <pc:chgData name="Eva Jandíková" userId="7ef427b1455032d3" providerId="LiveId" clId="{5B92A276-311D-4CBB-AA6A-7F41F7C83C01}" dt="2025-05-13T15:31:04.458" v="14" actId="20577"/>
        <pc:sldMkLst>
          <pc:docMk/>
          <pc:sldMk cId="2184692964" sldId="1807"/>
        </pc:sldMkLst>
        <pc:spChg chg="mod">
          <ac:chgData name="Eva Jandíková" userId="7ef427b1455032d3" providerId="LiveId" clId="{5B92A276-311D-4CBB-AA6A-7F41F7C83C01}" dt="2025-05-13T15:31:04.458" v="14" actId="20577"/>
          <ac:spMkLst>
            <pc:docMk/>
            <pc:sldMk cId="2184692964" sldId="1807"/>
            <ac:spMk id="4" creationId="{2AD50B7D-FE5C-4529-8057-8AD9C6AA0A39}"/>
          </ac:spMkLst>
        </pc:spChg>
      </pc:sldChg>
      <pc:sldChg chg="del">
        <pc:chgData name="Eva Jandíková" userId="7ef427b1455032d3" providerId="LiveId" clId="{5B92A276-311D-4CBB-AA6A-7F41F7C83C01}" dt="2025-05-13T15:29:18.688" v="0" actId="47"/>
        <pc:sldMkLst>
          <pc:docMk/>
          <pc:sldMk cId="2181867890" sldId="1817"/>
        </pc:sldMkLst>
      </pc:sldChg>
      <pc:sldChg chg="del">
        <pc:chgData name="Eva Jandíková" userId="7ef427b1455032d3" providerId="LiveId" clId="{5B92A276-311D-4CBB-AA6A-7F41F7C83C01}" dt="2025-05-13T15:29:18.688" v="0" actId="47"/>
        <pc:sldMkLst>
          <pc:docMk/>
          <pc:sldMk cId="4214161330" sldId="1827"/>
        </pc:sldMkLst>
      </pc:sldChg>
      <pc:sldChg chg="del">
        <pc:chgData name="Eva Jandíková" userId="7ef427b1455032d3" providerId="LiveId" clId="{5B92A276-311D-4CBB-AA6A-7F41F7C83C01}" dt="2025-05-13T15:29:18.688" v="0" actId="47"/>
        <pc:sldMkLst>
          <pc:docMk/>
          <pc:sldMk cId="1017966344" sldId="2241"/>
        </pc:sldMkLst>
      </pc:sldChg>
      <pc:sldChg chg="del">
        <pc:chgData name="Eva Jandíková" userId="7ef427b1455032d3" providerId="LiveId" clId="{5B92A276-311D-4CBB-AA6A-7F41F7C83C01}" dt="2025-05-13T15:29:18.688" v="0" actId="47"/>
        <pc:sldMkLst>
          <pc:docMk/>
          <pc:sldMk cId="1400067834" sldId="2242"/>
        </pc:sldMkLst>
      </pc:sldChg>
      <pc:sldChg chg="modSp mod">
        <pc:chgData name="Eva Jandíková" userId="7ef427b1455032d3" providerId="LiveId" clId="{5B92A276-311D-4CBB-AA6A-7F41F7C83C01}" dt="2025-05-13T15:31:43.145" v="18" actId="20577"/>
        <pc:sldMkLst>
          <pc:docMk/>
          <pc:sldMk cId="332514558" sldId="2335"/>
        </pc:sldMkLst>
        <pc:spChg chg="mod">
          <ac:chgData name="Eva Jandíková" userId="7ef427b1455032d3" providerId="LiveId" clId="{5B92A276-311D-4CBB-AA6A-7F41F7C83C01}" dt="2025-05-13T15:31:43.145" v="18" actId="20577"/>
          <ac:spMkLst>
            <pc:docMk/>
            <pc:sldMk cId="332514558" sldId="2335"/>
            <ac:spMk id="4" creationId="{EDBCB455-DE53-9491-1BBE-D07FF8659A08}"/>
          </ac:spMkLst>
        </pc:spChg>
      </pc:sldChg>
      <pc:sldChg chg="del">
        <pc:chgData name="Eva Jandíková" userId="7ef427b1455032d3" providerId="LiveId" clId="{5B92A276-311D-4CBB-AA6A-7F41F7C83C01}" dt="2025-05-13T15:29:18.688" v="0" actId="47"/>
        <pc:sldMkLst>
          <pc:docMk/>
          <pc:sldMk cId="3104101823" sldId="2354"/>
        </pc:sldMkLst>
      </pc:sldChg>
      <pc:sldChg chg="del">
        <pc:chgData name="Eva Jandíková" userId="7ef427b1455032d3" providerId="LiveId" clId="{5B92A276-311D-4CBB-AA6A-7F41F7C83C01}" dt="2025-05-13T15:29:18.688" v="0" actId="47"/>
        <pc:sldMkLst>
          <pc:docMk/>
          <pc:sldMk cId="1127940214" sldId="2464"/>
        </pc:sldMkLst>
      </pc:sldChg>
      <pc:sldChg chg="del">
        <pc:chgData name="Eva Jandíková" userId="7ef427b1455032d3" providerId="LiveId" clId="{5B92A276-311D-4CBB-AA6A-7F41F7C83C01}" dt="2025-05-13T15:29:18.688" v="0" actId="47"/>
        <pc:sldMkLst>
          <pc:docMk/>
          <pc:sldMk cId="889686527" sldId="2664"/>
        </pc:sldMkLst>
      </pc:sldChg>
      <pc:sldChg chg="del">
        <pc:chgData name="Eva Jandíková" userId="7ef427b1455032d3" providerId="LiveId" clId="{5B92A276-311D-4CBB-AA6A-7F41F7C83C01}" dt="2025-05-13T15:29:18.688" v="0" actId="47"/>
        <pc:sldMkLst>
          <pc:docMk/>
          <pc:sldMk cId="563371454" sldId="2858"/>
        </pc:sldMkLst>
      </pc:sldChg>
      <pc:sldChg chg="modSp mod">
        <pc:chgData name="Eva Jandíková" userId="7ef427b1455032d3" providerId="LiveId" clId="{5B92A276-311D-4CBB-AA6A-7F41F7C83C01}" dt="2025-05-13T15:30:44.730" v="7" actId="20577"/>
        <pc:sldMkLst>
          <pc:docMk/>
          <pc:sldMk cId="173058255" sldId="2879"/>
        </pc:sldMkLst>
        <pc:spChg chg="mod">
          <ac:chgData name="Eva Jandíková" userId="7ef427b1455032d3" providerId="LiveId" clId="{5B92A276-311D-4CBB-AA6A-7F41F7C83C01}" dt="2025-05-13T15:30:44.730" v="7" actId="20577"/>
          <ac:spMkLst>
            <pc:docMk/>
            <pc:sldMk cId="173058255" sldId="2879"/>
            <ac:spMk id="4" creationId="{A726FEB2-B541-D224-FE9D-9597007251D9}"/>
          </ac:spMkLst>
        </pc:spChg>
      </pc:sldChg>
      <pc:sldChg chg="modSp mod">
        <pc:chgData name="Eva Jandíková" userId="7ef427b1455032d3" providerId="LiveId" clId="{5B92A276-311D-4CBB-AA6A-7F41F7C83C01}" dt="2025-05-13T15:30:35.213" v="5" actId="2711"/>
        <pc:sldMkLst>
          <pc:docMk/>
          <pc:sldMk cId="4219585111" sldId="2880"/>
        </pc:sldMkLst>
        <pc:spChg chg="mod">
          <ac:chgData name="Eva Jandíková" userId="7ef427b1455032d3" providerId="LiveId" clId="{5B92A276-311D-4CBB-AA6A-7F41F7C83C01}" dt="2025-05-13T15:30:35.213" v="5" actId="2711"/>
          <ac:spMkLst>
            <pc:docMk/>
            <pc:sldMk cId="4219585111" sldId="2880"/>
            <ac:spMk id="4" creationId="{C2462578-858C-1D33-8E33-420CA1D8C0F4}"/>
          </ac:spMkLst>
        </pc:spChg>
      </pc:sldChg>
    </pc:docChg>
  </pc:docChgLst>
  <pc:docChgLst>
    <pc:chgData name="Eva Jandíková" userId="7ef427b1455032d3" providerId="LiveId" clId="{5254D2C2-3B90-4990-8513-389BF24FE993}"/>
    <pc:docChg chg="custSel addSld delSld modSld sldOrd">
      <pc:chgData name="Eva Jandíková" userId="7ef427b1455032d3" providerId="LiveId" clId="{5254D2C2-3B90-4990-8513-389BF24FE993}" dt="2025-02-21T13:46:04.761" v="77" actId="20577"/>
      <pc:docMkLst>
        <pc:docMk/>
      </pc:docMkLst>
      <pc:sldChg chg="add">
        <pc:chgData name="Eva Jandíková" userId="7ef427b1455032d3" providerId="LiveId" clId="{5254D2C2-3B90-4990-8513-389BF24FE993}" dt="2025-02-21T13:30:52.064" v="20"/>
        <pc:sldMkLst>
          <pc:docMk/>
          <pc:sldMk cId="393909992" sldId="127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686245914" sldId="1318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971981454" sldId="132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509121374" sldId="1322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2313189173" sldId="1323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427376469" sldId="1327"/>
        </pc:sldMkLst>
      </pc:sldChg>
      <pc:sldChg chg="add">
        <pc:chgData name="Eva Jandíková" userId="7ef427b1455032d3" providerId="LiveId" clId="{5254D2C2-3B90-4990-8513-389BF24FE993}" dt="2025-02-18T16:34:32.257" v="2"/>
        <pc:sldMkLst>
          <pc:docMk/>
          <pc:sldMk cId="397178770" sldId="1425"/>
        </pc:sldMkLst>
      </pc:sldChg>
      <pc:sldChg chg="modSp mod">
        <pc:chgData name="Eva Jandíková" userId="7ef427b1455032d3" providerId="LiveId" clId="{5254D2C2-3B90-4990-8513-389BF24FE993}" dt="2025-02-21T13:27:44.246" v="19" actId="20577"/>
        <pc:sldMkLst>
          <pc:docMk/>
          <pc:sldMk cId="830849435" sldId="1507"/>
        </pc:sldMkLst>
      </pc:sldChg>
      <pc:sldChg chg="del">
        <pc:chgData name="Eva Jandíková" userId="7ef427b1455032d3" providerId="LiveId" clId="{5254D2C2-3B90-4990-8513-389BF24FE993}" dt="2025-02-18T16:17:38.487" v="1" actId="47"/>
        <pc:sldMkLst>
          <pc:docMk/>
          <pc:sldMk cId="1508650280" sldId="1829"/>
        </pc:sldMkLst>
      </pc:sldChg>
      <pc:sldChg chg="modSp mod">
        <pc:chgData name="Eva Jandíková" userId="7ef427b1455032d3" providerId="LiveId" clId="{5254D2C2-3B90-4990-8513-389BF24FE993}" dt="2025-02-21T13:46:04.761" v="77" actId="20577"/>
        <pc:sldMkLst>
          <pc:docMk/>
          <pc:sldMk cId="3123042123" sldId="1832"/>
        </pc:sldMkLst>
      </pc:sldChg>
      <pc:sldChg chg="del">
        <pc:chgData name="Eva Jandíková" userId="7ef427b1455032d3" providerId="LiveId" clId="{5254D2C2-3B90-4990-8513-389BF24FE993}" dt="2025-02-18T16:34:33.912" v="3" actId="47"/>
        <pc:sldMkLst>
          <pc:docMk/>
          <pc:sldMk cId="4231352319" sldId="2224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105683861" sldId="2250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417227073" sldId="225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4273909937" sldId="2274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220593266" sldId="2301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264491758" sldId="2319"/>
        </pc:sldMkLst>
      </pc:sldChg>
      <pc:sldChg chg="add">
        <pc:chgData name="Eva Jandíková" userId="7ef427b1455032d3" providerId="LiveId" clId="{5254D2C2-3B90-4990-8513-389BF24FE993}" dt="2025-02-21T13:30:52.064" v="20"/>
        <pc:sldMkLst>
          <pc:docMk/>
          <pc:sldMk cId="3906644247" sldId="2322"/>
        </pc:sldMkLst>
      </pc:sldChg>
      <pc:sldChg chg="add">
        <pc:chgData name="Eva Jandíková" userId="7ef427b1455032d3" providerId="LiveId" clId="{5254D2C2-3B90-4990-8513-389BF24FE993}" dt="2025-02-21T13:31:46.042" v="31"/>
        <pc:sldMkLst>
          <pc:docMk/>
          <pc:sldMk cId="1012888258" sldId="2331"/>
        </pc:sldMkLst>
      </pc:sldChg>
      <pc:sldChg chg="add">
        <pc:chgData name="Eva Jandíková" userId="7ef427b1455032d3" providerId="LiveId" clId="{5254D2C2-3B90-4990-8513-389BF24FE993}" dt="2025-02-21T13:31:46.042" v="31"/>
        <pc:sldMkLst>
          <pc:docMk/>
          <pc:sldMk cId="349557723" sldId="2332"/>
        </pc:sldMkLst>
      </pc:sldChg>
      <pc:sldChg chg="modSp mod ord">
        <pc:chgData name="Eva Jandíková" userId="7ef427b1455032d3" providerId="LiveId" clId="{5254D2C2-3B90-4990-8513-389BF24FE993}" dt="2025-02-21T13:39:40.594" v="60" actId="20577"/>
        <pc:sldMkLst>
          <pc:docMk/>
          <pc:sldMk cId="272247007" sldId="2362"/>
        </pc:sldMkLst>
      </pc:sldChg>
      <pc:sldChg chg="modSp mod">
        <pc:chgData name="Eva Jandíková" userId="7ef427b1455032d3" providerId="LiveId" clId="{5254D2C2-3B90-4990-8513-389BF24FE993}" dt="2025-02-21T13:45:55.541" v="69" actId="20577"/>
        <pc:sldMkLst>
          <pc:docMk/>
          <pc:sldMk cId="419535379" sldId="2367"/>
        </pc:sldMkLst>
      </pc:sldChg>
      <pc:sldChg chg="modSp mod">
        <pc:chgData name="Eva Jandíková" userId="7ef427b1455032d3" providerId="LiveId" clId="{5254D2C2-3B90-4990-8513-389BF24FE993}" dt="2025-02-21T13:31:01.098" v="23" actId="27636"/>
        <pc:sldMkLst>
          <pc:docMk/>
          <pc:sldMk cId="3030303802" sldId="2393"/>
        </pc:sldMkLst>
      </pc:sldChg>
      <pc:sldChg chg="add">
        <pc:chgData name="Eva Jandíková" userId="7ef427b1455032d3" providerId="LiveId" clId="{5254D2C2-3B90-4990-8513-389BF24FE993}" dt="2025-02-18T16:17:36.269" v="0"/>
        <pc:sldMkLst>
          <pc:docMk/>
          <pc:sldMk cId="313849335" sldId="2474"/>
        </pc:sldMkLst>
      </pc:sldChg>
      <pc:sldChg chg="modSp add mod">
        <pc:chgData name="Eva Jandíková" userId="7ef427b1455032d3" providerId="LiveId" clId="{5254D2C2-3B90-4990-8513-389BF24FE993}" dt="2025-02-21T13:31:01.885" v="30" actId="20577"/>
        <pc:sldMkLst>
          <pc:docMk/>
          <pc:sldMk cId="3102536992" sldId="248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z="1000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8D9CF-951F-4DB7-A66F-C025D3B84BF9}" type="datetimeFigureOut">
              <a:rPr lang="pl-PL" sz="1000" smtClean="0"/>
              <a:t>29.05.2025</a:t>
            </a:fld>
            <a:endParaRPr lang="pl-PL" sz="100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 sz="1000">
                <a:solidFill>
                  <a:srgbClr val="58595B"/>
                </a:solidFill>
              </a:rPr>
              <a:t>asseco.pl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C140-D6D2-468F-97D6-897500CBF34B}" type="slidenum">
              <a:rPr lang="pl-PL" sz="900" smtClean="0"/>
              <a:t>‹#›</a:t>
            </a:fld>
            <a:endParaRPr lang="pl-PL" sz="900"/>
          </a:p>
        </p:txBody>
      </p:sp>
    </p:spTree>
    <p:extLst>
      <p:ext uri="{BB962C8B-B14F-4D97-AF65-F5344CB8AC3E}">
        <p14:creationId xmlns:p14="http://schemas.microsoft.com/office/powerpoint/2010/main" val="1179787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r>
              <a:rPr lang="pl-PL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4CEB447A-91AE-4BEF-8DAE-D1B3BDF93E14}" type="datetimeFigureOut">
              <a:rPr lang="pl-PL" smtClean="0"/>
              <a:pPr/>
              <a:t>29.05.2025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606" y="4714876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r>
              <a:rPr lang="pl-PL"/>
              <a:t>asseco.pl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0C127573-7ADF-411A-9B23-EA9E8B4CF7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30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A448E-8040-5F96-2839-3AFA1039B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BBEE67-B616-E211-52F9-530D2396E3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28B9F2-F9AD-A4A0-ABCD-50CB8DBAD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873E2-AC47-48E6-D35D-E7271E3F9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9904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8135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9E85D-ACAD-01C3-786A-FB2DFC933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138608-3BA9-7B99-C37E-B4AF1AD76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3F865E-4A56-990C-2049-9514802DE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CF46C-D057-3907-A2DE-E00190A195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98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8582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417D6-C7A9-4297-CC10-E9BCCE7C1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254E3F6-D80B-2FA8-FB70-1CB906CE7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99EF70F-9EB0-0342-9234-3F9E3B3CF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8AF4C9-1D9B-AF04-3266-B7D9396BF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5594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90A97-0A3E-21D3-68F8-2F5CCD7AA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009D772-C518-5EC1-9DD5-43D334298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6C4DACF-4614-2683-DDCD-D6B8CD7F1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9663B3B-49E0-2BB2-C552-F8197520F1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6565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A9323-E68B-70FA-FF13-85EC87D0C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18A8EF8-0DF7-8EB6-966B-E658E53D0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3A1C638-FEAA-F690-45EC-087555673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BD337B4-CC71-55C2-8395-07505B5CF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1798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173E8-693F-CC2B-4531-C3D157BD4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92D432-C542-5872-C48C-E52D81219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35F271-803C-645A-B1C6-EE31F8ED9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BA327-3591-C63F-96E0-E66197688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5033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7961D-D0ED-2E16-E90E-A2C5FF139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52E2DBF-969C-FB12-B9FA-D9786D623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7130D0C-0037-108C-6010-C1463454D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4A8754A-F026-69D5-4A55-7A0ED144E2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4226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1949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1625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6134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1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0548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Smlouva</a:t>
            </a:r>
            <a:r>
              <a:rPr lang="en-US" noProof="0"/>
              <a:t> o </a:t>
            </a:r>
            <a:r>
              <a:rPr lang="en-US" noProof="0" err="1"/>
              <a:t>poskytování</a:t>
            </a:r>
            <a:r>
              <a:rPr lang="en-US" noProof="0"/>
              <a:t> </a:t>
            </a:r>
            <a:r>
              <a:rPr lang="en-US" noProof="0" err="1"/>
              <a:t>služeb</a:t>
            </a:r>
            <a:r>
              <a:rPr lang="en-US" noProof="0"/>
              <a:t> </a:t>
            </a:r>
            <a:r>
              <a:rPr lang="en-US" noProof="0" err="1"/>
              <a:t>Portálového</a:t>
            </a:r>
            <a:r>
              <a:rPr lang="en-US" noProof="0"/>
              <a:t> </a:t>
            </a:r>
            <a:r>
              <a:rPr lang="en-US" noProof="0" err="1"/>
              <a:t>systému</a:t>
            </a:r>
            <a:r>
              <a:rPr lang="en-US" noProof="0"/>
              <a:t> SZIF a </a:t>
            </a:r>
            <a:r>
              <a:rPr lang="en-US" noProof="0" err="1"/>
              <a:t>Portálové</a:t>
            </a:r>
            <a:r>
              <a:rPr lang="en-US" noProof="0"/>
              <a:t> </a:t>
            </a:r>
            <a:r>
              <a:rPr lang="en-US" noProof="0" err="1"/>
              <a:t>aplikace</a:t>
            </a:r>
            <a:r>
              <a:rPr lang="en-US" noProof="0"/>
              <a:t> pro Monitoring Approach (</a:t>
            </a:r>
            <a:r>
              <a:rPr lang="en-US" noProof="0" err="1"/>
              <a:t>Portálový</a:t>
            </a:r>
            <a:r>
              <a:rPr lang="en-US" noProof="0"/>
              <a:t> </a:t>
            </a:r>
            <a:r>
              <a:rPr lang="en-US" noProof="0" err="1"/>
              <a:t>systém</a:t>
            </a:r>
            <a:r>
              <a:rPr lang="en-US" noProof="0"/>
              <a:t> SZIF); </a:t>
            </a:r>
            <a:r>
              <a:rPr lang="en-US" noProof="0" err="1"/>
              <a:t>e.č</a:t>
            </a:r>
            <a:r>
              <a:rPr lang="en-US" noProof="0"/>
              <a:t>. </a:t>
            </a:r>
            <a:r>
              <a:rPr lang="en-US" noProof="0" err="1"/>
              <a:t>objednatele</a:t>
            </a:r>
            <a:r>
              <a:rPr lang="en-US" noProof="0"/>
              <a:t>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24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8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F7AEC4CB-953A-49D6-846F-CA73583081D9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BFA6ED9-A9D4-49D0-9AF8-077C41F70E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6B6CC05-6796-4D93-8463-98DD7687AF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1F00E6E-81E8-4BF1-B618-930C34EC3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1BB1C4F-CA4D-4407-8C76-D524BBF87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9DBE43-341A-479B-A032-037E9463E4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0004B23C-CB83-4AD0-A06B-D1C8D3B946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3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Smlouva</a:t>
            </a:r>
            <a:r>
              <a:rPr lang="en-US" noProof="0"/>
              <a:t> o </a:t>
            </a:r>
            <a:r>
              <a:rPr lang="en-US" noProof="0" err="1"/>
              <a:t>poskytování</a:t>
            </a:r>
            <a:r>
              <a:rPr lang="en-US" noProof="0"/>
              <a:t> </a:t>
            </a:r>
            <a:r>
              <a:rPr lang="en-US" noProof="0" err="1"/>
              <a:t>služeb</a:t>
            </a:r>
            <a:r>
              <a:rPr lang="en-US" noProof="0"/>
              <a:t> </a:t>
            </a:r>
            <a:r>
              <a:rPr lang="en-US" noProof="0" err="1"/>
              <a:t>Portálového</a:t>
            </a:r>
            <a:r>
              <a:rPr lang="en-US" noProof="0"/>
              <a:t> </a:t>
            </a:r>
            <a:r>
              <a:rPr lang="en-US" noProof="0" err="1"/>
              <a:t>systému</a:t>
            </a:r>
            <a:r>
              <a:rPr lang="en-US" noProof="0"/>
              <a:t> SZIF a </a:t>
            </a:r>
            <a:r>
              <a:rPr lang="en-US" noProof="0" err="1"/>
              <a:t>Portálové</a:t>
            </a:r>
            <a:r>
              <a:rPr lang="en-US" noProof="0"/>
              <a:t> </a:t>
            </a:r>
            <a:r>
              <a:rPr lang="en-US" noProof="0" err="1"/>
              <a:t>aplikace</a:t>
            </a:r>
            <a:r>
              <a:rPr lang="en-US" noProof="0"/>
              <a:t> pro Monitoring Approach (</a:t>
            </a:r>
            <a:r>
              <a:rPr lang="en-US" noProof="0" err="1"/>
              <a:t>Portálový</a:t>
            </a:r>
            <a:r>
              <a:rPr lang="en-US" noProof="0"/>
              <a:t> </a:t>
            </a:r>
            <a:r>
              <a:rPr lang="en-US" noProof="0" err="1"/>
              <a:t>systém</a:t>
            </a:r>
            <a:r>
              <a:rPr lang="en-US" noProof="0"/>
              <a:t> SZIF); </a:t>
            </a:r>
            <a:r>
              <a:rPr lang="en-US" noProof="0" err="1"/>
              <a:t>e.č</a:t>
            </a:r>
            <a:r>
              <a:rPr lang="en-US" noProof="0"/>
              <a:t>. </a:t>
            </a:r>
            <a:r>
              <a:rPr lang="en-US" noProof="0" err="1"/>
              <a:t>objednatele</a:t>
            </a:r>
            <a:r>
              <a:rPr lang="en-US" noProof="0"/>
              <a:t>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5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Smlouva</a:t>
            </a:r>
            <a:r>
              <a:rPr lang="en-US" noProof="0"/>
              <a:t> o </a:t>
            </a:r>
            <a:r>
              <a:rPr lang="en-US" noProof="0" err="1"/>
              <a:t>poskytování</a:t>
            </a:r>
            <a:r>
              <a:rPr lang="en-US" noProof="0"/>
              <a:t> </a:t>
            </a:r>
            <a:r>
              <a:rPr lang="en-US" noProof="0" err="1"/>
              <a:t>služeb</a:t>
            </a:r>
            <a:r>
              <a:rPr lang="en-US" noProof="0"/>
              <a:t> </a:t>
            </a:r>
            <a:r>
              <a:rPr lang="en-US" noProof="0" err="1"/>
              <a:t>Portálového</a:t>
            </a:r>
            <a:r>
              <a:rPr lang="en-US" noProof="0"/>
              <a:t> </a:t>
            </a:r>
            <a:r>
              <a:rPr lang="en-US" noProof="0" err="1"/>
              <a:t>systému</a:t>
            </a:r>
            <a:r>
              <a:rPr lang="en-US" noProof="0"/>
              <a:t> SZIF a </a:t>
            </a:r>
            <a:r>
              <a:rPr lang="en-US" noProof="0" err="1"/>
              <a:t>Portálové</a:t>
            </a:r>
            <a:r>
              <a:rPr lang="en-US" noProof="0"/>
              <a:t> </a:t>
            </a:r>
            <a:r>
              <a:rPr lang="en-US" noProof="0" err="1"/>
              <a:t>aplikace</a:t>
            </a:r>
            <a:r>
              <a:rPr lang="en-US" noProof="0"/>
              <a:t> pro Monitoring Approach (</a:t>
            </a:r>
            <a:r>
              <a:rPr lang="en-US" noProof="0" err="1"/>
              <a:t>Portálový</a:t>
            </a:r>
            <a:r>
              <a:rPr lang="en-US" noProof="0"/>
              <a:t> </a:t>
            </a:r>
            <a:r>
              <a:rPr lang="en-US" noProof="0" err="1"/>
              <a:t>systém</a:t>
            </a:r>
            <a:r>
              <a:rPr lang="en-US" noProof="0"/>
              <a:t> SZIF); </a:t>
            </a:r>
            <a:r>
              <a:rPr lang="en-US" noProof="0" err="1"/>
              <a:t>e.č</a:t>
            </a:r>
            <a:r>
              <a:rPr lang="en-US" noProof="0"/>
              <a:t>. </a:t>
            </a:r>
            <a:r>
              <a:rPr lang="en-US" noProof="0" err="1"/>
              <a:t>objednatele</a:t>
            </a:r>
            <a:r>
              <a:rPr lang="en-US" noProof="0"/>
              <a:t>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15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63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996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31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9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2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5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4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4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566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86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095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Smlouva</a:t>
            </a:r>
            <a:r>
              <a:rPr lang="en-US" noProof="0"/>
              <a:t> o </a:t>
            </a:r>
            <a:r>
              <a:rPr lang="en-US" noProof="0" err="1"/>
              <a:t>poskytování</a:t>
            </a:r>
            <a:r>
              <a:rPr lang="en-US" noProof="0"/>
              <a:t> </a:t>
            </a:r>
            <a:r>
              <a:rPr lang="en-US" noProof="0" err="1"/>
              <a:t>služeb</a:t>
            </a:r>
            <a:r>
              <a:rPr lang="en-US" noProof="0"/>
              <a:t> </a:t>
            </a:r>
            <a:r>
              <a:rPr lang="en-US" noProof="0" err="1"/>
              <a:t>Portálového</a:t>
            </a:r>
            <a:r>
              <a:rPr lang="en-US" noProof="0"/>
              <a:t> </a:t>
            </a:r>
            <a:r>
              <a:rPr lang="en-US" noProof="0" err="1"/>
              <a:t>systému</a:t>
            </a:r>
            <a:r>
              <a:rPr lang="en-US" noProof="0"/>
              <a:t> SZIF a </a:t>
            </a:r>
            <a:r>
              <a:rPr lang="en-US" noProof="0" err="1"/>
              <a:t>Portálové</a:t>
            </a:r>
            <a:r>
              <a:rPr lang="en-US" noProof="0"/>
              <a:t> </a:t>
            </a:r>
            <a:r>
              <a:rPr lang="en-US" noProof="0" err="1"/>
              <a:t>aplikace</a:t>
            </a:r>
            <a:r>
              <a:rPr lang="en-US" noProof="0"/>
              <a:t> pro Monitoring Approach (</a:t>
            </a:r>
            <a:r>
              <a:rPr lang="en-US" noProof="0" err="1"/>
              <a:t>Portálový</a:t>
            </a:r>
            <a:r>
              <a:rPr lang="en-US" noProof="0"/>
              <a:t> </a:t>
            </a:r>
            <a:r>
              <a:rPr lang="en-US" noProof="0" err="1"/>
              <a:t>systém</a:t>
            </a:r>
            <a:r>
              <a:rPr lang="en-US" noProof="0"/>
              <a:t> SZIF); </a:t>
            </a:r>
            <a:r>
              <a:rPr lang="en-US" noProof="0" err="1"/>
              <a:t>e.č</a:t>
            </a:r>
            <a:r>
              <a:rPr lang="en-US" noProof="0"/>
              <a:t>. </a:t>
            </a:r>
            <a:r>
              <a:rPr lang="en-US" noProof="0" err="1"/>
              <a:t>objednatele</a:t>
            </a:r>
            <a:r>
              <a:rPr lang="en-US" noProof="0"/>
              <a:t>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25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5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88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Pictures+tex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ostokąt 44">
            <a:extLst>
              <a:ext uri="{FF2B5EF4-FFF2-40B4-BE49-F238E27FC236}">
                <a16:creationId xmlns:a16="http://schemas.microsoft.com/office/drawing/2014/main" id="{4CCBCACA-077E-4F5E-BA02-E16AA479B36C}"/>
              </a:ext>
            </a:extLst>
          </p:cNvPr>
          <p:cNvSpPr/>
          <p:nvPr userDrawn="1"/>
        </p:nvSpPr>
        <p:spPr bwMode="auto">
          <a:xfrm>
            <a:off x="6306782" y="2303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A842D55-AC9B-4BA0-8D2A-0DD1A862E4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06783" y="820"/>
            <a:ext cx="1976606" cy="1948467"/>
          </a:xfrm>
          <a:prstGeom prst="ellipse">
            <a:avLst/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3BFFAC6C-83F9-4110-9B41-662B2DB1B310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C89D3CB-71EC-4796-98F8-39D0174F15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44480DB-B935-4232-8A0D-350BB42592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5CE5F792-C195-4525-B8F3-F7D99F9FAF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405C628B-3E6E-43A3-99E3-F3E76E57CB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FC369BA-5DED-47EF-A019-D261745C91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67DBC3E8-3F71-43AB-AEE7-FF91A5F972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</p:grpSp>
      <p:sp>
        <p:nvSpPr>
          <p:cNvPr id="31" name="Prostokąt 30">
            <a:extLst>
              <a:ext uri="{FF2B5EF4-FFF2-40B4-BE49-F238E27FC236}">
                <a16:creationId xmlns:a16="http://schemas.microsoft.com/office/drawing/2014/main" id="{13D274EA-DC76-4114-93F1-78D86C91FB9D}"/>
              </a:ext>
            </a:extLst>
          </p:cNvPr>
          <p:cNvSpPr/>
          <p:nvPr userDrawn="1"/>
        </p:nvSpPr>
        <p:spPr bwMode="auto">
          <a:xfrm>
            <a:off x="9243254" y="820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Symbol zastępczy tekstu 5">
            <a:extLst>
              <a:ext uri="{FF2B5EF4-FFF2-40B4-BE49-F238E27FC236}">
                <a16:creationId xmlns:a16="http://schemas.microsoft.com/office/drawing/2014/main" id="{4FE54921-81B9-4AB2-91F5-4C1122C1F1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90254" y="509751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21" name="Symbol zastępczy tekstu 5">
            <a:extLst>
              <a:ext uri="{FF2B5EF4-FFF2-40B4-BE49-F238E27FC236}">
                <a16:creationId xmlns:a16="http://schemas.microsoft.com/office/drawing/2014/main" id="{E999A348-65B7-4713-9EFC-6888558000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90253" y="1137325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F0B5CDE-17EE-422E-B832-391D3B84729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43254" y="2303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3" name="Symbol zastępczy tekstu 5">
            <a:extLst>
              <a:ext uri="{FF2B5EF4-FFF2-40B4-BE49-F238E27FC236}">
                <a16:creationId xmlns:a16="http://schemas.microsoft.com/office/drawing/2014/main" id="{1ECD2B61-A279-4B75-940A-C119CABC4B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53782" y="2840193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4" name="Symbol zastępczy tekstu 5">
            <a:extLst>
              <a:ext uri="{FF2B5EF4-FFF2-40B4-BE49-F238E27FC236}">
                <a16:creationId xmlns:a16="http://schemas.microsoft.com/office/drawing/2014/main" id="{4198887C-1487-4078-97E4-50E1476071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3781" y="3467766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1075132-5CF2-4404-B879-86F9DABFF31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06782" y="4607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71D3AC21-CCC2-494C-B313-8836178FAF14}"/>
              </a:ext>
            </a:extLst>
          </p:cNvPr>
          <p:cNvSpPr/>
          <p:nvPr userDrawn="1"/>
        </p:nvSpPr>
        <p:spPr bwMode="auto">
          <a:xfrm>
            <a:off x="9243254" y="4607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Symbol zastępczy tekstu 5">
            <a:extLst>
              <a:ext uri="{FF2B5EF4-FFF2-40B4-BE49-F238E27FC236}">
                <a16:creationId xmlns:a16="http://schemas.microsoft.com/office/drawing/2014/main" id="{BBC3513B-A593-4613-A468-F2A8269776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90254" y="5116897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9" name="Symbol zastępczy tekstu 5">
            <a:extLst>
              <a:ext uri="{FF2B5EF4-FFF2-40B4-BE49-F238E27FC236}">
                <a16:creationId xmlns:a16="http://schemas.microsoft.com/office/drawing/2014/main" id="{F39BFAB0-A9AD-48DA-80BA-ED0ACDE674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90253" y="5744470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35" name="Titelplatzhalter 1">
            <a:extLst>
              <a:ext uri="{FF2B5EF4-FFF2-40B4-BE49-F238E27FC236}">
                <a16:creationId xmlns:a16="http://schemas.microsoft.com/office/drawing/2014/main" id="{4237B39C-CD8A-4E03-844B-1EFB7EB37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5665257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EADC2224-0249-4C74-8089-BF7FEB16890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6630" y="2642437"/>
            <a:ext cx="5665257" cy="37718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9982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  <a:endParaRPr lang="pl-PL" noProof="0"/>
          </a:p>
        </p:txBody>
      </p:sp>
      <p:sp>
        <p:nvSpPr>
          <p:cNvPr id="33" name="Symbol zastępczy tekstu 5">
            <a:extLst>
              <a:ext uri="{FF2B5EF4-FFF2-40B4-BE49-F238E27FC236}">
                <a16:creationId xmlns:a16="http://schemas.microsoft.com/office/drawing/2014/main" id="{D63D5752-7A30-49FD-9D76-BF05C1F0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630" y="2042637"/>
            <a:ext cx="5665257" cy="4305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56DB827F-71F0-4B3D-A55C-E144020F617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32" name="Grupa 31">
              <a:extLst>
                <a:ext uri="{FF2B5EF4-FFF2-40B4-BE49-F238E27FC236}">
                  <a16:creationId xmlns:a16="http://schemas.microsoft.com/office/drawing/2014/main" id="{6019B3A2-A2FC-4AFE-8F37-9B543384205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12B3C1CE-5BE6-4360-81FE-1908C976AE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16159897-A2A0-4044-B9B6-7CC3BC2F1EB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32A7652B-BAD6-4262-894E-6D2BF16AED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FCBBE11C-72E3-4E14-A2F8-C72FAB1384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60" name="Prostokąt: zaokrąglone rogi 59">
                <a:extLst>
                  <a:ext uri="{FF2B5EF4-FFF2-40B4-BE49-F238E27FC236}">
                    <a16:creationId xmlns:a16="http://schemas.microsoft.com/office/drawing/2014/main" id="{994EFD76-064C-4F16-80FE-114210805BD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1" name="Prostokąt: zaokrąglone rogi 60">
                <a:extLst>
                  <a:ext uri="{FF2B5EF4-FFF2-40B4-BE49-F238E27FC236}">
                    <a16:creationId xmlns:a16="http://schemas.microsoft.com/office/drawing/2014/main" id="{E51A101D-D314-4BD3-A2B7-D9F5EA61144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11395339-3A44-4287-9C8F-54BEE60435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EFF83353-BDAC-49D6-AA0B-EE7783CF4DE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57" name="Prostokąt: zaokrąglone rogi 56">
                <a:extLst>
                  <a:ext uri="{FF2B5EF4-FFF2-40B4-BE49-F238E27FC236}">
                    <a16:creationId xmlns:a16="http://schemas.microsoft.com/office/drawing/2014/main" id="{666917A8-00A4-42CF-94C0-D62B7CA30D5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8" name="Prostokąt: zaokrąglone rogi 57">
                <a:extLst>
                  <a:ext uri="{FF2B5EF4-FFF2-40B4-BE49-F238E27FC236}">
                    <a16:creationId xmlns:a16="http://schemas.microsoft.com/office/drawing/2014/main" id="{B6ED261D-1D62-4362-8148-8695FF11267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9" name="Prostokąt: zaokrąglone rogi 58">
                <a:extLst>
                  <a:ext uri="{FF2B5EF4-FFF2-40B4-BE49-F238E27FC236}">
                    <a16:creationId xmlns:a16="http://schemas.microsoft.com/office/drawing/2014/main" id="{A991CCB8-763A-4392-9097-BE85B0D0AF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646A1E39-3457-42B7-8343-60E444FF1B16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54" name="Prostokąt: zaokrąglone rogi 53">
                <a:extLst>
                  <a:ext uri="{FF2B5EF4-FFF2-40B4-BE49-F238E27FC236}">
                    <a16:creationId xmlns:a16="http://schemas.microsoft.com/office/drawing/2014/main" id="{2861754D-9C1F-4EEF-8468-EE9A4970701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5" name="Prostokąt: zaokrąglone rogi 54">
                <a:extLst>
                  <a:ext uri="{FF2B5EF4-FFF2-40B4-BE49-F238E27FC236}">
                    <a16:creationId xmlns:a16="http://schemas.microsoft.com/office/drawing/2014/main" id="{9920F5C5-D2B1-47E9-9B24-CA815E7CA74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6" name="Prostokąt: zaokrąglone rogi 55">
                <a:extLst>
                  <a:ext uri="{FF2B5EF4-FFF2-40B4-BE49-F238E27FC236}">
                    <a16:creationId xmlns:a16="http://schemas.microsoft.com/office/drawing/2014/main" id="{60B71224-EFFD-46B0-B0BB-05BF5CE0E11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8" name="Grupa 37">
              <a:extLst>
                <a:ext uri="{FF2B5EF4-FFF2-40B4-BE49-F238E27FC236}">
                  <a16:creationId xmlns:a16="http://schemas.microsoft.com/office/drawing/2014/main" id="{7B4F205B-A268-4E98-880F-10F038CB9D9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51" name="Prostokąt: zaokrąglone rogi 50">
                <a:extLst>
                  <a:ext uri="{FF2B5EF4-FFF2-40B4-BE49-F238E27FC236}">
                    <a16:creationId xmlns:a16="http://schemas.microsoft.com/office/drawing/2014/main" id="{3CCA63E3-F70D-4128-B653-B624EEEC5FD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2" name="Prostokąt: zaokrąglone rogi 51">
                <a:extLst>
                  <a:ext uri="{FF2B5EF4-FFF2-40B4-BE49-F238E27FC236}">
                    <a16:creationId xmlns:a16="http://schemas.microsoft.com/office/drawing/2014/main" id="{20DF7EA7-EFF3-4505-A95C-FF15F9FD1F9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3" name="Prostokąt: zaokrąglone rogi 52">
                <a:extLst>
                  <a:ext uri="{FF2B5EF4-FFF2-40B4-BE49-F238E27FC236}">
                    <a16:creationId xmlns:a16="http://schemas.microsoft.com/office/drawing/2014/main" id="{78E7DEC5-4F09-4039-8B74-35D7CF5FAB4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8A7CA7BD-0825-4CAC-8063-3D0487CA9AC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9C45E143-67CC-4D53-AB14-A7F368617EE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6F6095AD-F62D-44A3-B22E-42346E5267C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0" name="Prostokąt: zaokrąglone rogi 49">
                <a:extLst>
                  <a:ext uri="{FF2B5EF4-FFF2-40B4-BE49-F238E27FC236}">
                    <a16:creationId xmlns:a16="http://schemas.microsoft.com/office/drawing/2014/main" id="{8BFB3FA3-5EF3-4306-AB66-9CD8CA5DF2A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5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3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Smlouva</a:t>
            </a:r>
            <a:r>
              <a:rPr lang="en-US" noProof="0"/>
              <a:t> o </a:t>
            </a:r>
            <a:r>
              <a:rPr lang="en-US" noProof="0" err="1"/>
              <a:t>poskytování</a:t>
            </a:r>
            <a:r>
              <a:rPr lang="en-US" noProof="0"/>
              <a:t> </a:t>
            </a:r>
            <a:r>
              <a:rPr lang="en-US" noProof="0" err="1"/>
              <a:t>služeb</a:t>
            </a:r>
            <a:r>
              <a:rPr lang="en-US" noProof="0"/>
              <a:t> </a:t>
            </a:r>
            <a:r>
              <a:rPr lang="en-US" noProof="0" err="1"/>
              <a:t>Portálového</a:t>
            </a:r>
            <a:r>
              <a:rPr lang="en-US" noProof="0"/>
              <a:t> </a:t>
            </a:r>
            <a:r>
              <a:rPr lang="en-US" noProof="0" err="1"/>
              <a:t>systému</a:t>
            </a:r>
            <a:r>
              <a:rPr lang="en-US" noProof="0"/>
              <a:t> SZIF a </a:t>
            </a:r>
            <a:r>
              <a:rPr lang="en-US" noProof="0" err="1"/>
              <a:t>Portálové</a:t>
            </a:r>
            <a:r>
              <a:rPr lang="en-US" noProof="0"/>
              <a:t> </a:t>
            </a:r>
            <a:r>
              <a:rPr lang="en-US" noProof="0" err="1"/>
              <a:t>aplikace</a:t>
            </a:r>
            <a:r>
              <a:rPr lang="en-US" noProof="0"/>
              <a:t> pro Monitoring Approach (</a:t>
            </a:r>
            <a:r>
              <a:rPr lang="en-US" noProof="0" err="1"/>
              <a:t>Portálový</a:t>
            </a:r>
            <a:r>
              <a:rPr lang="en-US" noProof="0"/>
              <a:t> </a:t>
            </a:r>
            <a:r>
              <a:rPr lang="en-US" noProof="0" err="1"/>
              <a:t>systém</a:t>
            </a:r>
            <a:r>
              <a:rPr lang="en-US" noProof="0"/>
              <a:t> SZIF); </a:t>
            </a:r>
            <a:r>
              <a:rPr lang="en-US" noProof="0" err="1"/>
              <a:t>e.č</a:t>
            </a:r>
            <a:r>
              <a:rPr lang="en-US" noProof="0"/>
              <a:t>. </a:t>
            </a:r>
            <a:r>
              <a:rPr lang="en-US" noProof="0" err="1"/>
              <a:t>objednatele</a:t>
            </a:r>
            <a:r>
              <a:rPr lang="en-US" noProof="0"/>
              <a:t>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6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17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23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07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02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6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0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20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98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46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856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Smlouva</a:t>
            </a:r>
            <a:r>
              <a:rPr lang="en-US" noProof="0"/>
              <a:t> o </a:t>
            </a:r>
            <a:r>
              <a:rPr lang="en-US" noProof="0" err="1"/>
              <a:t>poskytování</a:t>
            </a:r>
            <a:r>
              <a:rPr lang="en-US" noProof="0"/>
              <a:t> </a:t>
            </a:r>
            <a:r>
              <a:rPr lang="en-US" noProof="0" err="1"/>
              <a:t>služeb</a:t>
            </a:r>
            <a:r>
              <a:rPr lang="en-US" noProof="0"/>
              <a:t> </a:t>
            </a:r>
            <a:r>
              <a:rPr lang="en-US" noProof="0" err="1"/>
              <a:t>Portálového</a:t>
            </a:r>
            <a:r>
              <a:rPr lang="en-US" noProof="0"/>
              <a:t> </a:t>
            </a:r>
            <a:r>
              <a:rPr lang="en-US" noProof="0" err="1"/>
              <a:t>systému</a:t>
            </a:r>
            <a:r>
              <a:rPr lang="en-US" noProof="0"/>
              <a:t> SZIF a </a:t>
            </a:r>
            <a:r>
              <a:rPr lang="en-US" noProof="0" err="1"/>
              <a:t>Portálové</a:t>
            </a:r>
            <a:r>
              <a:rPr lang="en-US" noProof="0"/>
              <a:t> </a:t>
            </a:r>
            <a:r>
              <a:rPr lang="en-US" noProof="0" err="1"/>
              <a:t>aplikace</a:t>
            </a:r>
            <a:r>
              <a:rPr lang="en-US" noProof="0"/>
              <a:t> pro Monitoring Approach (</a:t>
            </a:r>
            <a:r>
              <a:rPr lang="en-US" noProof="0" err="1"/>
              <a:t>Portálový</a:t>
            </a:r>
            <a:r>
              <a:rPr lang="en-US" noProof="0"/>
              <a:t> </a:t>
            </a:r>
            <a:r>
              <a:rPr lang="en-US" noProof="0" err="1"/>
              <a:t>systém</a:t>
            </a:r>
            <a:r>
              <a:rPr lang="en-US" noProof="0"/>
              <a:t> SZIF); </a:t>
            </a:r>
            <a:r>
              <a:rPr lang="en-US" noProof="0" err="1"/>
              <a:t>e.č</a:t>
            </a:r>
            <a:r>
              <a:rPr lang="en-US" noProof="0"/>
              <a:t>. </a:t>
            </a:r>
            <a:r>
              <a:rPr lang="en-US" noProof="0" err="1"/>
              <a:t>objednatele</a:t>
            </a:r>
            <a:r>
              <a:rPr lang="en-US" noProof="0"/>
              <a:t>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890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Smlouva</a:t>
            </a:r>
            <a:r>
              <a:rPr lang="en-US" noProof="0"/>
              <a:t> o </a:t>
            </a:r>
            <a:r>
              <a:rPr lang="en-US" noProof="0" err="1"/>
              <a:t>poskytování</a:t>
            </a:r>
            <a:r>
              <a:rPr lang="en-US" noProof="0"/>
              <a:t> </a:t>
            </a:r>
            <a:r>
              <a:rPr lang="en-US" noProof="0" err="1"/>
              <a:t>služeb</a:t>
            </a:r>
            <a:r>
              <a:rPr lang="en-US" noProof="0"/>
              <a:t> </a:t>
            </a:r>
            <a:r>
              <a:rPr lang="en-US" noProof="0" err="1"/>
              <a:t>Portálového</a:t>
            </a:r>
            <a:r>
              <a:rPr lang="en-US" noProof="0"/>
              <a:t> </a:t>
            </a:r>
            <a:r>
              <a:rPr lang="en-US" noProof="0" err="1"/>
              <a:t>systému</a:t>
            </a:r>
            <a:r>
              <a:rPr lang="en-US" noProof="0"/>
              <a:t> SZIF a </a:t>
            </a:r>
            <a:r>
              <a:rPr lang="en-US" noProof="0" err="1"/>
              <a:t>Portálové</a:t>
            </a:r>
            <a:r>
              <a:rPr lang="en-US" noProof="0"/>
              <a:t> </a:t>
            </a:r>
            <a:r>
              <a:rPr lang="en-US" noProof="0" err="1"/>
              <a:t>aplikace</a:t>
            </a:r>
            <a:r>
              <a:rPr lang="en-US" noProof="0"/>
              <a:t> pro Monitoring Approach (</a:t>
            </a:r>
            <a:r>
              <a:rPr lang="en-US" noProof="0" err="1"/>
              <a:t>Portálový</a:t>
            </a:r>
            <a:r>
              <a:rPr lang="en-US" noProof="0"/>
              <a:t> </a:t>
            </a:r>
            <a:r>
              <a:rPr lang="en-US" noProof="0" err="1"/>
              <a:t>systém</a:t>
            </a:r>
            <a:r>
              <a:rPr lang="en-US" noProof="0"/>
              <a:t> SZIF); </a:t>
            </a:r>
            <a:r>
              <a:rPr lang="en-US" noProof="0" err="1"/>
              <a:t>e.č</a:t>
            </a:r>
            <a:r>
              <a:rPr lang="en-US" noProof="0"/>
              <a:t>. </a:t>
            </a:r>
            <a:r>
              <a:rPr lang="en-US" noProof="0" err="1"/>
              <a:t>objednatele</a:t>
            </a:r>
            <a:r>
              <a:rPr lang="en-US" noProof="0"/>
              <a:t>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61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95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75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354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5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6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4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6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99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31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47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03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98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963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Smlouva</a:t>
            </a:r>
            <a:r>
              <a:rPr lang="en-US" noProof="0"/>
              <a:t> o </a:t>
            </a:r>
            <a:r>
              <a:rPr lang="en-US" noProof="0" err="1"/>
              <a:t>poskytování</a:t>
            </a:r>
            <a:r>
              <a:rPr lang="en-US" noProof="0"/>
              <a:t> </a:t>
            </a:r>
            <a:r>
              <a:rPr lang="en-US" noProof="0" err="1"/>
              <a:t>služeb</a:t>
            </a:r>
            <a:r>
              <a:rPr lang="en-US" noProof="0"/>
              <a:t> </a:t>
            </a:r>
            <a:r>
              <a:rPr lang="en-US" noProof="0" err="1"/>
              <a:t>Portálového</a:t>
            </a:r>
            <a:r>
              <a:rPr lang="en-US" noProof="0"/>
              <a:t> </a:t>
            </a:r>
            <a:r>
              <a:rPr lang="en-US" noProof="0" err="1"/>
              <a:t>systému</a:t>
            </a:r>
            <a:r>
              <a:rPr lang="en-US" noProof="0"/>
              <a:t> SZIF a </a:t>
            </a:r>
            <a:r>
              <a:rPr lang="en-US" noProof="0" err="1"/>
              <a:t>Portálové</a:t>
            </a:r>
            <a:r>
              <a:rPr lang="en-US" noProof="0"/>
              <a:t> </a:t>
            </a:r>
            <a:r>
              <a:rPr lang="en-US" noProof="0" err="1"/>
              <a:t>aplikace</a:t>
            </a:r>
            <a:r>
              <a:rPr lang="en-US" noProof="0"/>
              <a:t> pro Monitoring Approach (</a:t>
            </a:r>
            <a:r>
              <a:rPr lang="en-US" noProof="0" err="1"/>
              <a:t>Portálový</a:t>
            </a:r>
            <a:r>
              <a:rPr lang="en-US" noProof="0"/>
              <a:t> </a:t>
            </a:r>
            <a:r>
              <a:rPr lang="en-US" noProof="0" err="1"/>
              <a:t>systém</a:t>
            </a:r>
            <a:r>
              <a:rPr lang="en-US" noProof="0"/>
              <a:t> SZIF); </a:t>
            </a:r>
            <a:r>
              <a:rPr lang="en-US" noProof="0" err="1"/>
              <a:t>e.č</a:t>
            </a:r>
            <a:r>
              <a:rPr lang="en-US" noProof="0"/>
              <a:t>. </a:t>
            </a:r>
            <a:r>
              <a:rPr lang="en-US" noProof="0" err="1"/>
              <a:t>objednatele</a:t>
            </a:r>
            <a:r>
              <a:rPr lang="en-US" noProof="0"/>
              <a:t>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8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75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06127CEB-A812-4212-948F-5D66FF69807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54DFE6C-2859-4287-8B57-918622BB5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F0DDDDD-D8CA-4135-92B2-634D61B3DF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E1C6E25-2F30-4256-A78D-7E1B28398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7B312CA-D6CC-4035-8BBE-0EEE6FFA0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EE6B87F-8F6A-437F-9754-C81C05AFF2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5306355-DC34-472C-8594-90847DEFA3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4E6639-D4A4-4059-B79E-19637E63B5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ED271922-1209-45A8-B90E-FDFB58A13937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4E487719-BF16-490A-A4C1-9562698E566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409B4843-664B-4D6D-880E-A8D26C46FF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CF395087-9BA9-46D6-8BE9-E288EFD1CA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0FBC3C4C-272B-4C49-9D04-A88CC6979DF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2DDF0A94-B0C9-49C1-8165-C0A400F0A9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CDEEB8D6-7DAD-4F23-B741-97CF170BEF9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16DEC528-FE25-46C1-99FB-C30957C6A25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1F4DC26F-4557-4F03-B8E6-9826821EA9D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C6DB4F1E-5466-4B90-A27A-5EE4B85E5AD4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0B88A4F3-B911-442F-922E-0D2310DA795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70D11194-3B61-4108-8848-B241EA6E223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0B33836D-4B8B-4903-B1CC-6C3BF980FFF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43F983EF-DB5E-442B-A9A8-7F6F2071A60A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26E73F32-E83D-49EF-B365-FB6CD7099D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1B0D34F8-2BC4-4E11-B158-A8F086FFD86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3FA2680-EF53-468D-8D53-83C207183C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9E0952D8-2307-4194-B688-886BD1C033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E9BF9026-2129-439A-BD61-A39CC99EF4C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5AE9A918-16E4-45E7-B7D1-53CEE14A63A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8CC3BACB-4FEB-4C37-B752-9446EFB3561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6D660E1A-FE89-4BAE-B88A-E3BB6143272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294F02E1-38DE-4A09-B730-DCDA08685FC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02028A31-D829-40E2-A342-F60724BDCFF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1EEF2A1-7083-4B84-A0FF-53127B92084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77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F654814-D3E8-41DA-95DE-8279B56F8AEA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52527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2608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78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51E6BBAA-43BC-4FAB-98DA-AB6342A9DC7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32F8290F-A6C0-4E9E-805D-55B458BF1A62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DC4C76A-45AD-4115-B010-376C9EE560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800842E-19DE-4224-B9B8-EAFBE497D4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05F35EE-4290-4D23-8051-89F440286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4B3BEC8-A70B-475E-AF52-5344632DA4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D593E09-4003-4E98-BA24-2840D720A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D71485B4-98B2-4E47-A168-A664A0A3D7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3CC59C6B-10A4-4177-A603-AA24087032B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7738D5-476B-46F5-B492-5996822B14B3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3D239051-385A-40EE-9A10-1EB4D2028C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BA363836-54F3-4843-8805-AD85C89A8FC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3" name="Prostokąt: zaokrąglone rogi 42">
                <a:extLst>
                  <a:ext uri="{FF2B5EF4-FFF2-40B4-BE49-F238E27FC236}">
                    <a16:creationId xmlns:a16="http://schemas.microsoft.com/office/drawing/2014/main" id="{2E57FCF9-DCEC-4DC6-8A1B-EFFF17E5022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60018FF5-8DEA-4A02-B3A7-664A637889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205F16A4-D54A-4F6E-8914-EB2E77D179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EB6C7518-30CB-4A87-B625-992F858045A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E052A8FD-96BB-4E0C-9FAB-887912CF309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255BCE9-7E4C-4E0E-87FD-EFBD63761B1E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9E71A754-07A6-4B78-9B37-00DC74F3DC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D3AC49DF-33F8-4F5A-9056-FFB0EBF425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3DE9008F-AAF0-46A0-80F4-90FC2FC7DD2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1C4810F3-CFD1-4B4C-A8C1-8D44B33B0EF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D9F34ED2-CD1A-4F41-9995-A7EBDA0E6DC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675B9039-B5DD-4E26-A665-8A2F7B74818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D390D4BB-930F-46B8-9B4C-22BD51714C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84CCF9CA-3BB1-4F45-B592-D6A4BA48002A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B960E191-E237-428C-A0E2-28930A48543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098190DD-930D-4D51-BC8E-4650D6F468E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F9D05BAE-129A-4302-9E89-4D4151F536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5" name="Grupa 24">
              <a:extLst>
                <a:ext uri="{FF2B5EF4-FFF2-40B4-BE49-F238E27FC236}">
                  <a16:creationId xmlns:a16="http://schemas.microsoft.com/office/drawing/2014/main" id="{511392DF-CCB1-4D13-89B7-A47654AD9599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D00BA1F-5D29-45B7-BDA8-F269C6E2FB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04B722D9-41D0-4E7B-88E1-53E17A8B86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5DC7F00B-05A9-452A-A0DA-6641A0EB338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608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769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8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2592DCF-9C94-E63A-906E-4E841192EF7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14321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72" r:id="rId2"/>
    <p:sldLayoutId id="2147483812" r:id="rId3"/>
    <p:sldLayoutId id="2147483762" r:id="rId4"/>
    <p:sldLayoutId id="2147483813" r:id="rId5"/>
    <p:sldLayoutId id="2147483731" r:id="rId6"/>
    <p:sldLayoutId id="2147483732" r:id="rId7"/>
    <p:sldLayoutId id="2147483749" r:id="rId8"/>
    <p:sldLayoutId id="2147483743" r:id="rId9"/>
    <p:sldLayoutId id="2147483792" r:id="rId10"/>
    <p:sldLayoutId id="2147483802" r:id="rId11"/>
    <p:sldLayoutId id="2147483793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770" r:id="rId19"/>
    <p:sldLayoutId id="2147483800" r:id="rId20"/>
    <p:sldLayoutId id="2147483798" r:id="rId21"/>
    <p:sldLayoutId id="2147483820" r:id="rId22"/>
    <p:sldLayoutId id="2147483803" r:id="rId23"/>
    <p:sldLayoutId id="2147483787" r:id="rId24"/>
    <p:sldLayoutId id="2147483815" r:id="rId25"/>
    <p:sldLayoutId id="2147483814" r:id="rId26"/>
    <p:sldLayoutId id="2147483816" r:id="rId27"/>
    <p:sldLayoutId id="2147483819" r:id="rId28"/>
    <p:sldLayoutId id="2147483817" r:id="rId29"/>
    <p:sldLayoutId id="2147483818" r:id="rId30"/>
    <p:sldLayoutId id="2147483806" r:id="rId31"/>
    <p:sldLayoutId id="2147483804" r:id="rId32"/>
    <p:sldLayoutId id="2147483805" r:id="rId33"/>
    <p:sldLayoutId id="2147483801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  <p:sldLayoutId id="2147483887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8680438-74B5-696A-3C67-F307A968EA0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09242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  <p:sldLayoutId id="2147483858" r:id="rId25"/>
    <p:sldLayoutId id="2147483859" r:id="rId26"/>
    <p:sldLayoutId id="2147483860" r:id="rId27"/>
    <p:sldLayoutId id="2147483861" r:id="rId28"/>
    <p:sldLayoutId id="2147483862" r:id="rId29"/>
    <p:sldLayoutId id="2147483863" r:id="rId30"/>
    <p:sldLayoutId id="2147483864" r:id="rId31"/>
    <p:sldLayoutId id="2147483865" r:id="rId32"/>
    <p:sldLayoutId id="2147483866" r:id="rId33"/>
    <p:sldLayoutId id="2147483867" r:id="rId34"/>
    <p:sldLayoutId id="2147483868" r:id="rId35"/>
    <p:sldLayoutId id="2147483869" r:id="rId36"/>
    <p:sldLayoutId id="2147483870" r:id="rId37"/>
    <p:sldLayoutId id="2147483871" r:id="rId38"/>
    <p:sldLayoutId id="2147483872" r:id="rId39"/>
    <p:sldLayoutId id="2147483873" r:id="rId40"/>
    <p:sldLayoutId id="2147483874" r:id="rId41"/>
    <p:sldLayoutId id="2147483875" r:id="rId42"/>
    <p:sldLayoutId id="2147483876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e-sbirka.cz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e-sbirka.cz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svg"/><Relationship Id="rId7" Type="http://schemas.openxmlformats.org/officeDocument/2006/relationships/image" Target="../media/image132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B24ED19-162C-4112-A35A-7C45978A11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5850" y="2583931"/>
            <a:ext cx="10593786" cy="1981028"/>
          </a:xfrm>
        </p:spPr>
        <p:txBody>
          <a:bodyPr vert="horz" lIns="0" tIns="0" rIns="0" bIns="0" rtlCol="0" anchor="t">
            <a:normAutofit/>
          </a:bodyPr>
          <a:lstStyle/>
          <a:p>
            <a:endParaRPr lang="cs-CZ" sz="1800" dirty="0">
              <a:solidFill>
                <a:srgbClr val="000000"/>
              </a:solidFill>
            </a:endParaRP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cs-CZ" sz="1400" dirty="0"/>
              <a:t>Praha</a:t>
            </a:r>
            <a:r>
              <a:rPr lang="cs-CZ" sz="1400">
                <a:solidFill>
                  <a:srgbClr val="000000"/>
                </a:solidFill>
              </a:rPr>
              <a:t>, 1.6.2025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52CE9982-D571-436E-BDF3-4122DFC1D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1" y="813695"/>
            <a:ext cx="10593786" cy="612527"/>
          </a:xfrm>
        </p:spPr>
        <p:txBody>
          <a:bodyPr>
            <a:noAutofit/>
          </a:bodyPr>
          <a:lstStyle/>
          <a:p>
            <a:r>
              <a:rPr lang="cs-CZ" sz="6600" b="0" dirty="0">
                <a:solidFill>
                  <a:schemeClr val="tx1"/>
                </a:solidFill>
              </a:rPr>
              <a:t>EDITOR – NÁVRH BEZ NOVELY</a:t>
            </a:r>
            <a:endParaRPr lang="en-US" sz="6600" b="0" dirty="0">
              <a:solidFill>
                <a:schemeClr val="tx1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3D9D6DD-955D-49B4-A03F-8D3DD4C367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4324" b="24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150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AC331C-2C79-E458-EA52-006101068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211F4F-A57B-8A55-F637-964CC9A3A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552E131D-776D-B6CF-9E57-3A9796234B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8" y="1730217"/>
            <a:ext cx="2083008" cy="4732227"/>
          </a:xfrm>
        </p:spPr>
        <p:txBody>
          <a:bodyPr/>
          <a:lstStyle/>
          <a:p>
            <a:pPr marL="285750" indent="-285750" algn="just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Menu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(1)</a:t>
            </a:r>
          </a:p>
          <a:p>
            <a:pPr marL="285750" indent="-285750" algn="just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Pracovní plocha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(2)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285750" indent="-285750" algn="just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Zápatí </a:t>
            </a:r>
            <a:r>
              <a:rPr lang="cs-CZ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(3)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A2D91A2-F46F-FE59-AE21-47313645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Editor - základní obrazovka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028F30D-B86B-A636-B331-932E3D3C2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636" y="1730217"/>
            <a:ext cx="9150204" cy="42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7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2EE0C5-1BDC-ABB8-6058-009BBA303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C43F8E-642F-400D-5DC4-617EFE4D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B753B1-3EA2-CF49-6265-29C2F774FD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8" y="1730217"/>
            <a:ext cx="2246938" cy="3417135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a typeface="Calibri"/>
                <a:cs typeface="Calibri"/>
              </a:rPr>
              <a:t>Panel záložek otevřených v návrhu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a typeface="Calibri"/>
                <a:cs typeface="Calibri"/>
              </a:rPr>
              <a:t>Panel vybraných fragmentů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endParaRPr lang="cs-CZ" sz="1800">
              <a:solidFill>
                <a:srgbClr val="FF0000"/>
              </a:solidFill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a typeface="Calibri"/>
                <a:cs typeface="Calibri"/>
              </a:rPr>
              <a:t>Panel obsahu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(3)</a:t>
            </a:r>
            <a:endParaRPr lang="cs-CZ" sz="1800">
              <a:solidFill>
                <a:srgbClr val="FF0000"/>
              </a:solidFill>
              <a:effectLst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a typeface="Calibri"/>
                <a:cs typeface="Calibri"/>
              </a:rPr>
              <a:t>Panel textu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(4)</a:t>
            </a:r>
            <a:endParaRPr lang="cs-CZ" sz="1800">
              <a:solidFill>
                <a:srgbClr val="FF0000"/>
              </a:solidFill>
              <a:effectLst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a typeface="Calibri"/>
                <a:cs typeface="Calibri"/>
              </a:rPr>
              <a:t>Pracovní panely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(5)</a:t>
            </a:r>
            <a:endParaRPr lang="cs-CZ" sz="1800">
              <a:solidFill>
                <a:srgbClr val="FF0000"/>
              </a:solidFill>
              <a:ea typeface="Calibri" panose="020F0502020204030204" pitchFamily="34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>
              <a:solidFill>
                <a:schemeClr val="tx1"/>
              </a:solidFill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090A68C-B61C-0DB8-77BF-E5C8C316A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Editor - pracovní plocha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83D3163-2445-1622-4757-654D51A3D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628" y="1730216"/>
            <a:ext cx="8673099" cy="402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CC341-C5FA-CEB8-2F2E-626EC52C7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E46F51-F187-96BE-9582-87E7EE2F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7142E1-A2E3-8BE8-704C-654DD7591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1EE474A-0FF0-9AFF-C389-0AFD0C957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Editor - pracovní plocha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B2CA84C-D396-3ADC-401C-39A972BFF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1730218"/>
            <a:ext cx="5400000" cy="424225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</a:pPr>
            <a:r>
              <a:rPr lang="cs-CZ" sz="1800">
                <a:latin typeface="Calibri"/>
                <a:ea typeface="Calibri"/>
                <a:cs typeface="Calibri"/>
              </a:rPr>
              <a:t>V menu – </a:t>
            </a:r>
            <a:r>
              <a:rPr lang="cs-CZ" sz="1800" err="1">
                <a:latin typeface="Calibri"/>
                <a:ea typeface="Calibri"/>
                <a:cs typeface="Calibri"/>
              </a:rPr>
              <a:t>tooltipy</a:t>
            </a:r>
            <a:endParaRPr lang="cs-CZ" sz="1800"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endParaRPr lang="cs-CZ" sz="1800"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>
              <a:lnSpc>
                <a:spcPct val="107000"/>
              </a:lnSpc>
              <a:spcBef>
                <a:spcPts val="300"/>
              </a:spcBef>
            </a:pPr>
            <a:endParaRPr lang="cs-CZ" sz="1800">
              <a:latin typeface="Calibri"/>
              <a:ea typeface="Calibri"/>
              <a:cs typeface="Calibri"/>
            </a:endParaRPr>
          </a:p>
          <a:p>
            <a:pPr>
              <a:lnSpc>
                <a:spcPct val="107000"/>
              </a:lnSpc>
              <a:spcBef>
                <a:spcPts val="300"/>
              </a:spcBef>
            </a:pPr>
            <a:endParaRPr lang="cs-CZ" sz="1800">
              <a:latin typeface="Calibri"/>
              <a:ea typeface="Calibri"/>
              <a:cs typeface="Calibri"/>
            </a:endParaRPr>
          </a:p>
          <a:p>
            <a:pPr>
              <a:lnSpc>
                <a:spcPct val="107000"/>
              </a:lnSpc>
              <a:spcBef>
                <a:spcPts val="300"/>
              </a:spcBef>
            </a:pPr>
            <a:r>
              <a:rPr lang="cs-CZ" sz="1800">
                <a:latin typeface="Calibri"/>
                <a:ea typeface="Calibri"/>
                <a:cs typeface="Calibri"/>
              </a:rPr>
              <a:t>V zápatí - ikonky pro změnu režimu zobrazení</a:t>
            </a:r>
          </a:p>
          <a:p>
            <a:endParaRPr lang="cs-CZ" sz="180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7F8581C-D0FD-9473-313A-1235AEB71F0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07861" y="1753556"/>
            <a:ext cx="5400000" cy="4242256"/>
          </a:xfrm>
        </p:spPr>
        <p:txBody>
          <a:bodyPr>
            <a:normAutofit/>
          </a:bodyPr>
          <a:lstStyle/>
          <a:p>
            <a:r>
              <a:rPr lang="cs-CZ" sz="1800">
                <a:latin typeface="Calibri"/>
                <a:ea typeface="Calibri"/>
                <a:cs typeface="Calibri"/>
              </a:rPr>
              <a:t>Modální okno pro otevření záložek nebo přidání úplného znění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endParaRPr lang="cs-CZ" sz="1800"/>
          </a:p>
        </p:txBody>
      </p:sp>
      <p:pic>
        <p:nvPicPr>
          <p:cNvPr id="11" name="Obrázek 10" descr="Obsah obrázku text, snímek obrazovky, Písmo, řada/pruh&#10;&#10;Popis se vygeneroval automaticky.">
            <a:extLst>
              <a:ext uri="{FF2B5EF4-FFF2-40B4-BE49-F238E27FC236}">
                <a16:creationId xmlns:a16="http://schemas.microsoft.com/office/drawing/2014/main" id="{5EA0DC83-24CA-564A-6A8C-BFB93C69A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25" y="2316008"/>
            <a:ext cx="4959595" cy="910736"/>
          </a:xfrm>
          <a:prstGeom prst="rect">
            <a:avLst/>
          </a:prstGeom>
        </p:spPr>
      </p:pic>
      <p:pic>
        <p:nvPicPr>
          <p:cNvPr id="12" name="Obrázek 11" descr="Obsah obrázku text, snímek obrazovky, Písmo, Multimediální software&#10;&#10;Popis se vygeneroval automaticky.">
            <a:extLst>
              <a:ext uri="{FF2B5EF4-FFF2-40B4-BE49-F238E27FC236}">
                <a16:creationId xmlns:a16="http://schemas.microsoft.com/office/drawing/2014/main" id="{86BA52DC-FC45-A7C9-F041-8F9D4CB54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92" y="4274324"/>
            <a:ext cx="4893462" cy="91073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D8B1243-50D6-FCCC-E018-090344A8B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861" y="2316008"/>
            <a:ext cx="5051186" cy="377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13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latin typeface="+mn-lt"/>
              </a:rPr>
              <a:t>Modul 2 </a:t>
            </a:r>
            <a:br>
              <a:rPr lang="cs-CZ" dirty="0">
                <a:latin typeface="+mn-lt"/>
              </a:rPr>
            </a:br>
            <a:r>
              <a:rPr lang="cs-CZ" b="0" i="0" dirty="0">
                <a:effectLst/>
                <a:latin typeface="+mn-lt"/>
              </a:rPr>
              <a:t>Editor</a:t>
            </a:r>
            <a:r>
              <a:rPr lang="cs-CZ" dirty="0">
                <a:latin typeface="+mn-lt"/>
              </a:rPr>
              <a:t> - nový předpis bez novely</a:t>
            </a:r>
            <a:endParaRPr lang="en-US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878301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1B964-B472-8E44-3EBA-5342F9EAF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A009D1-E43D-9F0E-C3E2-8D0C44628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FD779D-3B20-8E6D-C814-4D26D7E5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5211100" cy="13417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  <a:latin typeface="+mn-lt"/>
              </a:rPr>
              <a:t>Import z </a:t>
            </a:r>
            <a:r>
              <a:rPr lang="cs-CZ" err="1">
                <a:solidFill>
                  <a:schemeClr val="tx1"/>
                </a:solidFill>
                <a:latin typeface="+mn-lt"/>
              </a:rPr>
              <a:t>wordu</a:t>
            </a:r>
            <a:br>
              <a:rPr lang="cs-CZ">
                <a:latin typeface="+mn-lt"/>
              </a:rPr>
            </a:br>
            <a:r>
              <a:rPr lang="cs-CZ" sz="3600">
                <a:solidFill>
                  <a:srgbClr val="FFFFFF"/>
                </a:solidFill>
                <a:latin typeface="+mn-lt"/>
              </a:rPr>
              <a:t> typy</a:t>
            </a:r>
            <a:endParaRPr lang="cs-CZ">
              <a:latin typeface="+mn-lt"/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0C1F9-C0AC-A17E-FD2A-2B7ECD259E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5143" y="2812502"/>
            <a:ext cx="4911857" cy="1022897"/>
          </a:xfrm>
        </p:spPr>
        <p:txBody>
          <a:bodyPr/>
          <a:lstStyle/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A3820DB-72B1-5DB1-813F-1D480EC8C2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20053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3915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9145B-CCBB-FBDE-C471-0013BAEF6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2F11F4-2356-14A9-AFB5-3ECA92F4C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9DCAFF00-9A69-778E-F710-7CB29569A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80171"/>
            <a:ext cx="11234629" cy="4103827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dirty="0"/>
              <a:t>Formát souboru je potřeba v </a:t>
            </a:r>
            <a:r>
              <a:rPr lang="cs-CZ" sz="1800" b="1" dirty="0"/>
              <a:t>.</a:t>
            </a:r>
            <a:r>
              <a:rPr lang="cs-CZ" sz="1800" b="1" dirty="0" err="1"/>
              <a:t>docx</a:t>
            </a:r>
            <a:endParaRPr lang="cs-CZ" sz="1800" b="1" dirty="0">
              <a:ea typeface="Calibri"/>
              <a:cs typeface="Calibri"/>
            </a:endParaRPr>
          </a:p>
          <a:p>
            <a:pPr marL="323850" indent="-323850"/>
            <a:r>
              <a:rPr lang="cs-CZ" sz="1800" dirty="0"/>
              <a:t>Zapne pro rozpoznávání fragmentů skryté značky   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/>
            <a:r>
              <a:rPr lang="cs-CZ" sz="1800" dirty="0"/>
              <a:t>Omezení importního souboru</a:t>
            </a:r>
            <a:endParaRPr lang="cs-CZ" sz="1800" dirty="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rgbClr val="1D1C1D"/>
                </a:solidFill>
              </a:rPr>
              <a:t>bez názvu, úvodní věty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/>
            <a:r>
              <a:rPr lang="cs-CZ" sz="1800" dirty="0"/>
              <a:t>Připraví text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r>
              <a:rPr lang="cs-CZ" sz="1800" dirty="0"/>
              <a:t>, kdy začátek jednotlivých fragmentů bude pro:</a:t>
            </a:r>
            <a:endParaRPr lang="cs-CZ" sz="1800" dirty="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rgbClr val="1D1C1D"/>
                </a:solidFill>
              </a:rPr>
              <a:t>paragraf – symbol paragrafu + mezera + číslo + enter; zarovnání na střed</a:t>
            </a:r>
            <a:endParaRPr lang="cs-CZ" sz="1800" dirty="0">
              <a:solidFill>
                <a:srgbClr val="1D1C1D"/>
              </a:solidFill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rgbClr val="1D1C1D"/>
                </a:solidFill>
              </a:rPr>
              <a:t>nadpis – enter na konci; zarovnání na střed</a:t>
            </a:r>
            <a:endParaRPr lang="cs-CZ" sz="1800" dirty="0">
              <a:solidFill>
                <a:srgbClr val="1D1C1D"/>
              </a:solidFill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rgbClr val="1D1C1D"/>
                </a:solidFill>
              </a:rPr>
              <a:t>odstavec – (1) + 3x pevná mezera (CTRL + SHIFT + mezerník)</a:t>
            </a:r>
            <a:endParaRPr lang="cs-CZ" sz="1800" dirty="0">
              <a:solidFill>
                <a:srgbClr val="1D1C1D"/>
              </a:solidFill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rgbClr val="1D1C1D"/>
                </a:solidFill>
              </a:rPr>
              <a:t>písmeno – a) + 3x pevná mezera (CTRL + SHIFT + mezerník)</a:t>
            </a:r>
            <a:endParaRPr lang="cs-CZ" sz="1800" dirty="0">
              <a:solidFill>
                <a:srgbClr val="1D1C1D"/>
              </a:solidFill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rgbClr val="1D1C1D"/>
                </a:solidFill>
              </a:rPr>
              <a:t>bod – 1. + 3x pevná mezera (CTRL + SHIFT + mezerník)</a:t>
            </a:r>
            <a:endParaRPr lang="cs-CZ" sz="1800" dirty="0">
              <a:solidFill>
                <a:srgbClr val="1D1C1D"/>
              </a:solidFill>
              <a:ea typeface="Calibri"/>
              <a:cs typeface="Calibri"/>
            </a:endParaRPr>
          </a:p>
          <a:p>
            <a:pPr marL="323850" indent="-323850"/>
            <a:r>
              <a:rPr lang="cs-CZ" sz="1800" dirty="0"/>
              <a:t>Alternativní získání .</a:t>
            </a:r>
            <a:r>
              <a:rPr lang="cs-CZ" sz="1800" dirty="0" err="1"/>
              <a:t>docx</a:t>
            </a:r>
            <a:r>
              <a:rPr lang="cs-CZ" sz="1800" dirty="0"/>
              <a:t> přes export z </a:t>
            </a:r>
            <a:r>
              <a:rPr lang="cs-CZ" sz="1800" dirty="0" err="1"/>
              <a:t>eLeg</a:t>
            </a:r>
            <a:r>
              <a:rPr lang="cs-CZ" sz="1800" dirty="0"/>
              <a:t> nebo stažení z </a:t>
            </a:r>
            <a:r>
              <a:rPr lang="cs-CZ" sz="1800" dirty="0">
                <a:hlinkClick r:id="rId2"/>
              </a:rPr>
              <a:t>www.e-sbirka.cz</a:t>
            </a:r>
            <a:endParaRPr lang="cs-CZ" sz="1800" dirty="0">
              <a:ea typeface="Calibri"/>
              <a:cs typeface="Calibri"/>
            </a:endParaRPr>
          </a:p>
          <a:p>
            <a:pPr marL="323850" indent="-323850"/>
            <a:endParaRPr lang="cs-CZ" sz="1800" dirty="0">
              <a:ea typeface="Calibri"/>
              <a:cs typeface="Calibri"/>
            </a:endParaRPr>
          </a:p>
          <a:p>
            <a:pPr marL="359410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cs-CZ" sz="1800" dirty="0">
              <a:ea typeface="Calibri"/>
              <a:cs typeface="Calibri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D8F0FC7D-3BE8-B255-9B01-B437D854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připravit importní soubor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0490BE9-9B06-F4EB-7B1A-D48424E5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/>
          <a:p>
            <a:fld id="{9DC1E638-3F78-4E0D-883A-B278700C48C0}" type="slidenum">
              <a:rPr lang="pl-PL" smtClean="0"/>
              <a:pPr/>
              <a:t>15</a:t>
            </a:fld>
            <a:endParaRPr lang="pl-PL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97824E-E202-1B3E-8ABA-E6368648E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836" y="2167847"/>
            <a:ext cx="299662" cy="44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3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03A34-4603-95DD-DB7E-882B42CDD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4FDEDAE-945D-5425-8CDF-69B223CAC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E45B08BE-C66D-14B9-EC71-23E7FEFFE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80171"/>
            <a:ext cx="11234629" cy="4103827"/>
          </a:xfrm>
        </p:spPr>
        <p:txBody>
          <a:bodyPr/>
          <a:lstStyle/>
          <a:p>
            <a:endParaRPr lang="cs-CZ" sz="1800"/>
          </a:p>
          <a:p>
            <a:pPr marL="360000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cs-CZ" sz="180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03CE13F-B9CA-7DA3-961A-154F3C02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připravit importní soubor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241764E-2EB4-E7D8-D9CA-3F1BC6CC6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/>
          <a:p>
            <a:fld id="{9DC1E638-3F78-4E0D-883A-B278700C48C0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E4A1B6D-5691-15AF-B5A9-9018F62B8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9" y="1519370"/>
            <a:ext cx="9237131" cy="496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8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77E90-72F0-91AD-C70C-36BE1B696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7212F3-1A50-E8B6-71C1-2E7550734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8CBD916-B863-54BF-1B02-06C3D1AA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A6121F8-1C49-23D5-7A2B-6E5A9FF04D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sz="1800"/>
          </a:p>
          <a:p>
            <a:pPr marL="360000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cs-CZ" sz="180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C7FD07B-FB56-1593-9F8F-C64A3ABE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23850" indent="-323850"/>
            <a:r>
              <a:rPr lang="cs-CZ" sz="4000"/>
              <a:t>Alternativní získání .</a:t>
            </a:r>
            <a:r>
              <a:rPr lang="cs-CZ" sz="4000" err="1"/>
              <a:t>docx</a:t>
            </a:r>
            <a:r>
              <a:rPr lang="cs-CZ" sz="4000"/>
              <a:t> stažením z e-Sbírka</a:t>
            </a:r>
            <a:endParaRPr lang="cs-CZ" sz="4000">
              <a:ea typeface="Calibri"/>
              <a:cs typeface="Calibri"/>
            </a:endParaRP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4ED23182-E336-DE79-DDE7-C1F7C0F12C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900718"/>
            <a:ext cx="11233584" cy="4638195"/>
          </a:xfrm>
        </p:spPr>
        <p:txBody>
          <a:bodyPr/>
          <a:lstStyle/>
          <a:p>
            <a:r>
              <a:rPr lang="cs-CZ" sz="1800"/>
              <a:t>Uživatel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/>
              <a:t>otevře webovou adresu: </a:t>
            </a:r>
            <a:r>
              <a:rPr lang="cs-CZ" sz="1800">
                <a:hlinkClick r:id="rId2"/>
              </a:rPr>
              <a:t>www.e-sbirka.cz</a:t>
            </a:r>
            <a:r>
              <a:rPr lang="cs-CZ" sz="1800"/>
              <a:t> </a:t>
            </a:r>
            <a:endParaRPr lang="cs-CZ" sz="1800">
              <a:solidFill>
                <a:srgbClr val="FF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/>
              <a:t>do vyhledávacího pole zadá název </a:t>
            </a:r>
            <a:r>
              <a:rPr lang="cs-CZ" sz="180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/>
              <a:t>klikne v levém menu na Stáhnout </a:t>
            </a:r>
            <a:r>
              <a:rPr lang="cs-CZ" sz="1800">
                <a:solidFill>
                  <a:srgbClr val="FF0000"/>
                </a:solidFill>
              </a:rPr>
              <a:t>(2)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/>
              <a:t>zobrazí se dialogové okno, kde klikneme na DOCX </a:t>
            </a:r>
            <a:r>
              <a:rPr lang="cs-CZ" sz="1800">
                <a:solidFill>
                  <a:srgbClr val="FF0000"/>
                </a:solidFill>
              </a:rPr>
              <a:t>(3)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D577618-EC9E-8BE9-750A-571EFB1A4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697" y="1751653"/>
            <a:ext cx="5465037" cy="473427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BCECC01-DF9E-D5E9-02D2-CFE941ECF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23" y="4219815"/>
            <a:ext cx="5660477" cy="13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81295-2621-40ED-0389-1DEBF98D7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3D8C5C-4D74-220D-F71E-4961AC79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  <a:endParaRPr lang="cs-CZ" sz="1000">
              <a:ea typeface="Calibri"/>
              <a:cs typeface="Calibri"/>
            </a:endParaRP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E31A56B-5BAE-6836-E62A-42CAAD790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80171"/>
            <a:ext cx="11234629" cy="4103827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/>
              <a:t>Další</a:t>
            </a:r>
            <a:r>
              <a:rPr lang="cs-CZ" sz="1800">
                <a:ea typeface="+mn-lt"/>
                <a:cs typeface="+mn-lt"/>
              </a:rPr>
              <a:t> omezení - </a:t>
            </a:r>
            <a:r>
              <a:rPr lang="cs-CZ" sz="1800" b="1">
                <a:ea typeface="+mn-lt"/>
                <a:cs typeface="+mn-lt"/>
              </a:rPr>
              <a:t>nejsou podporovány</a:t>
            </a:r>
            <a:r>
              <a:rPr lang="cs-CZ" sz="1800">
                <a:ea typeface="+mn-lt"/>
                <a:cs typeface="+mn-lt"/>
              </a:rPr>
              <a:t>: </a:t>
            </a:r>
            <a:endParaRPr lang="en-US" sz="1800">
              <a:ea typeface="+mn-lt"/>
              <a:cs typeface="+mn-lt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přílohy, obrázky, vzorce, soubory</a:t>
            </a:r>
            <a:endParaRPr lang="cs-CZ">
              <a:ea typeface="+mn-lt"/>
              <a:cs typeface="+mn-lt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novelizační body (vč. § 5a)</a:t>
            </a:r>
            <a:endParaRPr lang="cs-CZ">
              <a:ea typeface="+mn-lt"/>
              <a:cs typeface="+mn-lt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odkazy</a:t>
            </a:r>
            <a:endParaRPr lang="cs-CZ">
              <a:ea typeface="+mn-lt"/>
              <a:cs typeface="+mn-lt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legislativní zkratky</a:t>
            </a:r>
            <a:endParaRPr lang="cs-CZ">
              <a:ea typeface="+mn-lt"/>
              <a:cs typeface="+mn-lt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poznámky pod čarou</a:t>
            </a:r>
            <a:endParaRPr lang="cs-CZ">
              <a:ea typeface="+mn-lt"/>
              <a:cs typeface="+mn-lt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účinností bloky</a:t>
            </a:r>
            <a:endParaRPr lang="cs-CZ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účinností, přechodná a zrušovací ustanovení</a:t>
            </a:r>
            <a:endParaRPr lang="cs-CZ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varianty</a:t>
            </a:r>
            <a:endParaRPr lang="cs-CZ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metadata</a:t>
            </a:r>
            <a:endParaRPr lang="cs-CZ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formátovací oddíly, bloky z Wordu</a:t>
            </a:r>
            <a:endParaRPr lang="cs-CZ">
              <a:ea typeface="Calibri"/>
              <a:cs typeface="Calibri"/>
            </a:endParaRPr>
          </a:p>
          <a:p>
            <a:pPr marL="323850" indent="-323850">
              <a:buClr>
                <a:srgbClr val="AAAFAF"/>
              </a:buClr>
            </a:pPr>
            <a:endParaRPr lang="cs-CZ" sz="180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59A5B0B-72B9-0F4D-45A2-FD80B68B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Omezení pro importní soubor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1821089-4A3D-D2B0-BD41-D1D02879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/>
          <a:p>
            <a:fld id="{9DC1E638-3F78-4E0D-883A-B278700C48C0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144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B6A3B-60BA-0A8D-4E32-905143A1D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553144-366E-A390-43AD-E5FD97DF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0EC6F17-DF12-5883-A32C-9D1F8C46C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80171"/>
            <a:ext cx="11234629" cy="4103827"/>
          </a:xfrm>
        </p:spPr>
        <p:txBody>
          <a:bodyPr>
            <a:normAutofit/>
          </a:bodyPr>
          <a:lstStyle/>
          <a:p>
            <a:r>
              <a:rPr lang="cs-CZ" sz="1800" dirty="0"/>
              <a:t>Po otevření návrhu v editoru Uživatel přejde na místo, kam chce vložit text </a:t>
            </a:r>
            <a:r>
              <a:rPr lang="cs-CZ" sz="1800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vybere fragment stejné úrovně, kterým začíná importovaný text</a:t>
            </a:r>
          </a:p>
          <a:p>
            <a:r>
              <a:rPr lang="cs-CZ" sz="1800" dirty="0"/>
              <a:t>V menu zvolí Import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dirty="0"/>
              <a:t> </a:t>
            </a:r>
          </a:p>
          <a:p>
            <a:r>
              <a:rPr lang="cs-CZ" sz="1800" dirty="0"/>
              <a:t>Klikne na Importovat text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</a:p>
          <a:p>
            <a:r>
              <a:rPr lang="cs-CZ" sz="1800" dirty="0"/>
              <a:t>Otevře se okno pro vyhledání souboru v počítači pro import 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  <a:endParaRPr lang="cs-CZ" sz="1800" dirty="0"/>
          </a:p>
          <a:p>
            <a:r>
              <a:rPr lang="cs-CZ" sz="1800" dirty="0"/>
              <a:t>Vyhledá soubor .</a:t>
            </a:r>
            <a:r>
              <a:rPr lang="cs-CZ" sz="1800" b="1" dirty="0"/>
              <a:t>DOCX</a:t>
            </a:r>
            <a:r>
              <a:rPr lang="cs-CZ" sz="1800" dirty="0"/>
              <a:t> pro import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  <a:endParaRPr lang="cs-CZ" sz="1800" dirty="0"/>
          </a:p>
          <a:p>
            <a:r>
              <a:rPr lang="cs-CZ" sz="1800" dirty="0"/>
              <a:t>Klikne na Otevřít </a:t>
            </a:r>
            <a:r>
              <a:rPr lang="cs-CZ" sz="1800" dirty="0">
                <a:solidFill>
                  <a:srgbClr val="FF0000"/>
                </a:solidFill>
              </a:rPr>
              <a:t>(6) </a:t>
            </a:r>
            <a:r>
              <a:rPr lang="cs-CZ" sz="1800" dirty="0"/>
              <a:t>pro import souboru</a:t>
            </a:r>
            <a:endParaRPr lang="cs-CZ" sz="1800" dirty="0">
              <a:solidFill>
                <a:srgbClr val="FF0000"/>
              </a:solidFill>
            </a:endParaRPr>
          </a:p>
          <a:p>
            <a:r>
              <a:rPr lang="cs-CZ" sz="1800" dirty="0"/>
              <a:t>Po úspěšném importu se zobrazí hláška: </a:t>
            </a:r>
            <a:endParaRPr lang="cs-CZ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sz="18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58F2F595-B55F-A49E-233F-D6C2B967D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importu souboru DOCX s návrhem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14D9AE7-8AD3-595A-2D41-4293D7AD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/>
          <a:p>
            <a:fld id="{9DC1E638-3F78-4E0D-883A-B278700C48C0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C8C29D-E789-46D3-507C-2239B84CF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42" y="4452836"/>
            <a:ext cx="1885714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2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5D78A-A36F-3CE6-6672-1BB24960A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FF2D028-2A87-1A21-4811-3E5838E55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0B8C6E58-D411-CF96-B0DB-0BFF2EAE9D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C2462578-858C-1D33-8E33-420CA1D8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latin typeface="+mn-lt"/>
              </a:rPr>
              <a:t>Modul 2</a:t>
            </a:r>
            <a:br>
              <a:rPr lang="cs-CZ" b="0" i="0" dirty="0">
                <a:effectLst/>
                <a:latin typeface="+mn-lt"/>
              </a:rPr>
            </a:br>
            <a:r>
              <a:rPr lang="cs-CZ" b="0" i="0" dirty="0">
                <a:effectLst/>
                <a:latin typeface="+mn-lt"/>
              </a:rPr>
              <a:t>Vyhledání a otevření návrhu</a:t>
            </a:r>
            <a:br>
              <a:rPr lang="cs-CZ" b="0" i="0" dirty="0">
                <a:effectLst/>
                <a:latin typeface="+mn-lt"/>
              </a:rPr>
            </a:br>
            <a:br>
              <a:rPr lang="cs-CZ" dirty="0">
                <a:latin typeface="+mn-lt"/>
              </a:rPr>
            </a:b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958511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A18AD7-3C76-4BB1-63B4-FCE9494D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  <a:endParaRPr lang="cs-CZ" sz="1000">
              <a:ea typeface="Calibri"/>
              <a:cs typeface="Calibri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B3AADC-9567-3F62-AE5B-760F634AB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E4E9C1B-FEB6-4DA7-2475-4E3890D3B6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7A61EF1-9AA8-70B9-ADB7-EF0FF4F8F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připravit importní soubor</a:t>
            </a:r>
          </a:p>
        </p:txBody>
      </p:sp>
      <p:pic>
        <p:nvPicPr>
          <p:cNvPr id="5" name="Obrázek 4" descr="Obsah obrázku text, software, Počítačová ikona, Multimediální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7EA43D81-CD98-00B1-F148-647B005C1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1700213"/>
            <a:ext cx="9723014" cy="47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49428A6-1002-B918-8055-D67F61D65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  <a:endParaRPr lang="cs-CZ" sz="1000">
              <a:ea typeface="Calibri"/>
              <a:cs typeface="Calibri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2E7A7E-7B1C-41D5-AE32-8722D4100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03E4067-C813-4234-727C-909EAC2C99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0FD5544-A600-C130-B026-EB440DB14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Výsledek importovaného textu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89B3B82-BBE5-63B0-ACC3-CDA82361B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6" y="1700214"/>
            <a:ext cx="9698959" cy="47300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F11E03D-4749-56BE-767B-0A2AD071E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232" y="2155804"/>
            <a:ext cx="976843" cy="49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0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BDBDC-FA25-7E31-CC0B-54B5A99A7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9EDFCF-34DD-FB90-7097-EA454059C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22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D9EF3D-79CF-4FF3-A3F2-DDDA40064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rmAutofit fontScale="90000"/>
          </a:bodyPr>
          <a:lstStyle/>
          <a:p>
            <a:r>
              <a:rPr lang="cs-CZ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Kopírování a vkládání textu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676C93-A27B-A52A-961D-F1A0BA72D3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476072"/>
            <a:ext cx="4986984" cy="1359327"/>
          </a:xfrm>
        </p:spPr>
        <p:txBody>
          <a:bodyPr/>
          <a:lstStyle/>
          <a:p>
            <a:pPr marL="324000" lvl="1" indent="-32400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endParaRPr lang="cs-CZ" sz="1800">
              <a:solidFill>
                <a:schemeClr val="accent1"/>
              </a:solidFill>
            </a:endParaRPr>
          </a:p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5B660E1-11B9-929D-F2F4-D6A8227BAB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99B94E5-F397-44CB-77DF-8037647E916E}"/>
              </a:ext>
            </a:extLst>
          </p:cNvPr>
          <p:cNvSpPr txBox="1"/>
          <p:nvPr/>
        </p:nvSpPr>
        <p:spPr>
          <a:xfrm>
            <a:off x="6758552" y="3922982"/>
            <a:ext cx="515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Clr>
                <a:schemeClr val="accent4"/>
              </a:buClr>
              <a:buSzPct val="100000"/>
              <a:buNone/>
            </a:pPr>
            <a:endParaRPr lang="cs-CZ" sz="1800"/>
          </a:p>
          <a:p>
            <a:pPr marL="0" lvl="1" indent="0">
              <a:buClr>
                <a:schemeClr val="accent4"/>
              </a:buClr>
              <a:buSzPct val="100000"/>
              <a:buNone/>
            </a:pPr>
            <a:endParaRPr lang="cs-CZ" sz="1800"/>
          </a:p>
          <a:p>
            <a:pPr marL="0" lvl="1" indent="0">
              <a:buClr>
                <a:schemeClr val="accent4"/>
              </a:buClr>
              <a:buSzPct val="100000"/>
              <a:buNone/>
            </a:pPr>
            <a:endParaRPr lang="cs-CZ" sz="1800"/>
          </a:p>
          <a:p>
            <a:pPr marL="0" lvl="1" indent="0">
              <a:buClr>
                <a:schemeClr val="accent4"/>
              </a:buClr>
              <a:buSzPct val="100000"/>
              <a:buNone/>
            </a:pPr>
            <a:endParaRPr lang="cs-CZ" sz="1800" i="1"/>
          </a:p>
        </p:txBody>
      </p:sp>
    </p:spTree>
    <p:extLst>
      <p:ext uri="{BB962C8B-B14F-4D97-AF65-F5344CB8AC3E}">
        <p14:creationId xmlns:p14="http://schemas.microsoft.com/office/powerpoint/2010/main" val="16214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0A515-0ABE-0A85-5247-280D56545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AA77B6-4F66-99C5-25A2-EF7D8BD9E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  <a:endParaRPr lang="cs-CZ" sz="1000">
              <a:ea typeface="Calibri"/>
              <a:cs typeface="Calibri"/>
            </a:endParaRP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995311F-1840-37EC-E4C6-F8C1B093B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80171"/>
            <a:ext cx="11234629" cy="4103827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>
                <a:ea typeface="+mn-lt"/>
                <a:cs typeface="+mn-lt"/>
              </a:rPr>
              <a:t>Odkud čerpat text</a:t>
            </a:r>
            <a:endParaRPr lang="en-US">
              <a:ea typeface="+mn-lt"/>
              <a:cs typeface="+mn-lt"/>
            </a:endParaRP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stažený dokument z e-Leg, e-Sbírky</a:t>
            </a:r>
          </a:p>
          <a:p>
            <a:pPr marL="71945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vlastní soubor dodržující základní formátování</a:t>
            </a:r>
          </a:p>
          <a:p>
            <a:pPr marL="1007110" lvl="2" indent="-359410"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1D1C1D"/>
                </a:solidFill>
              </a:rPr>
              <a:t>paragraf – symbol paragrafu + mezera + číslo + enter</a:t>
            </a:r>
            <a:endParaRPr lang="cs-CZ" sz="1800">
              <a:solidFill>
                <a:srgbClr val="1D1C1D"/>
              </a:solidFill>
              <a:ea typeface="Calibri"/>
              <a:cs typeface="Calibri"/>
            </a:endParaRPr>
          </a:p>
          <a:p>
            <a:pPr marL="1007110" lvl="2" indent="-359410"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1D1C1D"/>
                </a:solidFill>
              </a:rPr>
              <a:t>nadpis – enter na konci</a:t>
            </a:r>
            <a:endParaRPr lang="cs-CZ" sz="1800">
              <a:solidFill>
                <a:srgbClr val="1D1C1D"/>
              </a:solidFill>
              <a:ea typeface="Calibri"/>
              <a:cs typeface="Calibri"/>
            </a:endParaRPr>
          </a:p>
          <a:p>
            <a:pPr marL="1007110" lvl="2" indent="-359410"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1D1C1D"/>
                </a:solidFill>
              </a:rPr>
              <a:t>odstavec – aktivní číslování ve formátu (1)</a:t>
            </a:r>
            <a:endParaRPr lang="cs-CZ" sz="1800">
              <a:solidFill>
                <a:srgbClr val="1D1C1D"/>
              </a:solidFill>
              <a:ea typeface="Calibri"/>
              <a:cs typeface="Calibri"/>
            </a:endParaRPr>
          </a:p>
          <a:p>
            <a:pPr marL="1007110" lvl="2" indent="-359410"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1D1C1D"/>
                </a:solidFill>
              </a:rPr>
              <a:t>písmeno – aktivní číslování ve formátu a)</a:t>
            </a:r>
            <a:endParaRPr lang="cs-CZ" sz="1800">
              <a:solidFill>
                <a:srgbClr val="1D1C1D"/>
              </a:solidFill>
              <a:ea typeface="Calibri"/>
              <a:cs typeface="Calibri"/>
            </a:endParaRPr>
          </a:p>
          <a:p>
            <a:pPr marL="1007110" lvl="2" indent="-359410"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1D1C1D"/>
                </a:solidFill>
              </a:rPr>
              <a:t>bod – aktivní číslování ve formátu 1.</a:t>
            </a:r>
            <a:endParaRPr lang="cs-CZ" sz="1800">
              <a:solidFill>
                <a:srgbClr val="1D1C1D"/>
              </a:solidFill>
              <a:ea typeface="Calibri"/>
              <a:cs typeface="Calibri"/>
            </a:endParaRPr>
          </a:p>
          <a:p>
            <a:pPr marL="1007110" lvl="2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>
              <a:ea typeface="+mn-lt"/>
              <a:cs typeface="+mn-lt"/>
            </a:endParaRPr>
          </a:p>
          <a:p>
            <a:pPr marL="1007110" lvl="2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endParaRPr lang="cs-CZ" sz="1800">
              <a:ea typeface="+mn-lt"/>
              <a:cs typeface="+mn-lt"/>
            </a:endParaRPr>
          </a:p>
          <a:p>
            <a:pPr marL="323850" indent="-323850">
              <a:buClr>
                <a:srgbClr val="AAAFAF"/>
              </a:buClr>
            </a:pPr>
            <a:endParaRPr lang="cs-CZ" sz="180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012D88A-F59F-70CB-367A-CE03667EC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připravit text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199A20B-CAF9-C045-D1D8-40EB1C7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/>
          <a:p>
            <a:fld id="{9DC1E638-3F78-4E0D-883A-B278700C48C0}" type="slidenum">
              <a:rPr lang="pl-PL" smtClean="0"/>
              <a:pPr/>
              <a:t>23</a:t>
            </a:fld>
            <a:endParaRPr lang="pl-PL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43DDABE-54BB-9B8B-312B-569A69D651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81"/>
          <a:stretch/>
        </p:blipFill>
        <p:spPr>
          <a:xfrm>
            <a:off x="7065426" y="996593"/>
            <a:ext cx="4599944" cy="55423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DD18C0A-4403-8541-027F-E8244064B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4835486"/>
            <a:ext cx="5185801" cy="16905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194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D4831-E2FC-69AE-0A90-4536C69CF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1A6A5A-717E-45E0-4FB7-35A3DFC51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  <a:endParaRPr lang="cs-CZ" sz="1000">
              <a:ea typeface="Calibri"/>
              <a:cs typeface="Calibri"/>
            </a:endParaRP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85944609-B21B-5563-EE4B-D3F12AA7A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80171"/>
            <a:ext cx="11234629" cy="4103827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/>
              <a:t>Další</a:t>
            </a:r>
            <a:r>
              <a:rPr lang="cs-CZ" sz="1800">
                <a:ea typeface="+mn-lt"/>
                <a:cs typeface="+mn-lt"/>
              </a:rPr>
              <a:t> omezení - </a:t>
            </a:r>
            <a:r>
              <a:rPr lang="cs-CZ" sz="1800" b="1">
                <a:ea typeface="+mn-lt"/>
                <a:cs typeface="+mn-lt"/>
              </a:rPr>
              <a:t>nejsou podporovány</a:t>
            </a:r>
            <a:r>
              <a:rPr lang="cs-CZ" sz="1800">
                <a:ea typeface="+mn-lt"/>
                <a:cs typeface="+mn-lt"/>
              </a:rPr>
              <a:t>: </a:t>
            </a:r>
            <a:endParaRPr lang="en-US" sz="1800">
              <a:ea typeface="+mn-lt"/>
              <a:cs typeface="+mn-lt"/>
            </a:endParaRPr>
          </a:p>
          <a:p>
            <a:pPr marL="719455" lvl="1" indent="-359410">
              <a:buClr>
                <a:srgbClr val="7E8585"/>
              </a:buClr>
              <a:buFont typeface="Courier New,monospace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přílohy, obrázky, vzorce, soubory</a:t>
            </a:r>
          </a:p>
          <a:p>
            <a:pPr marL="719455" lvl="1" indent="-359410">
              <a:buClr>
                <a:srgbClr val="7E8585"/>
              </a:buClr>
              <a:buFont typeface="Courier New,monospace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novelizační body (vč. § 5a)</a:t>
            </a:r>
          </a:p>
          <a:p>
            <a:pPr marL="719455" lvl="1" indent="-359410">
              <a:buClr>
                <a:srgbClr val="7E8585"/>
              </a:buClr>
              <a:buFont typeface="Courier New,monospace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odkazy</a:t>
            </a:r>
          </a:p>
          <a:p>
            <a:pPr marL="719455" lvl="1" indent="-359410">
              <a:buClr>
                <a:srgbClr val="7E8585"/>
              </a:buClr>
              <a:buFont typeface="Courier New,monospace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legislativní zkratky</a:t>
            </a:r>
          </a:p>
          <a:p>
            <a:pPr marL="719455" lvl="1" indent="-359410">
              <a:buClr>
                <a:srgbClr val="7E8585"/>
              </a:buClr>
              <a:buFont typeface="Courier New,monospace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poznámky pod čarou</a:t>
            </a:r>
          </a:p>
          <a:p>
            <a:pPr marL="719455" lvl="1" indent="-359410">
              <a:buClr>
                <a:srgbClr val="7E8585"/>
              </a:buClr>
              <a:buFont typeface="Courier New,monospace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účinností bloky</a:t>
            </a:r>
            <a:endParaRPr lang="cs-CZ" sz="1800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,monospace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účinností, přechodná a zrušovací ustanovení</a:t>
            </a:r>
            <a:endParaRPr lang="cs-CZ" sz="1800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,monospace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varianty</a:t>
            </a:r>
            <a:endParaRPr lang="cs-CZ" sz="1800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,monospace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metadata</a:t>
            </a:r>
            <a:endParaRPr lang="cs-CZ" sz="1800">
              <a:ea typeface="Calibri"/>
              <a:cs typeface="Calibri"/>
            </a:endParaRPr>
          </a:p>
          <a:p>
            <a:pPr marL="719455" lvl="1" indent="-359410">
              <a:buClr>
                <a:srgbClr val="7E8585"/>
              </a:buClr>
              <a:buFont typeface="Courier New,monospace" panose="020F0502020204030204" pitchFamily="34" charset="0"/>
              <a:buChar char="o"/>
            </a:pPr>
            <a:r>
              <a:rPr lang="cs-CZ" sz="1800">
                <a:ea typeface="+mn-lt"/>
                <a:cs typeface="+mn-lt"/>
              </a:rPr>
              <a:t>formátovací oddíly, bloky z Wordu</a:t>
            </a:r>
            <a:endParaRPr lang="cs-CZ"/>
          </a:p>
          <a:p>
            <a:pPr marL="323850" indent="-323850">
              <a:buClr>
                <a:srgbClr val="AAAFAF"/>
              </a:buClr>
            </a:pPr>
            <a:endParaRPr lang="cs-CZ" sz="1800">
              <a:ea typeface="Calibri"/>
              <a:cs typeface="Calibri"/>
            </a:endParaRPr>
          </a:p>
          <a:p>
            <a:pPr marL="0" indent="0">
              <a:buNone/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D16DCFC8-46C6-21F9-C193-2F82FDA9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Omezení pro kopírování a vkládání textu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5AF7818-6CBC-DDC4-76E7-39E33E462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/>
          <a:p>
            <a:fld id="{9DC1E638-3F78-4E0D-883A-B278700C48C0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4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CFFD71-493E-C40E-A2CC-C3C9C7F5B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/>
              <a:t>Informační systém e-Sbírka a e-Legislativa</a:t>
            </a:r>
            <a:endParaRPr lang="cs-CZ" sz="900">
              <a:ea typeface="Calibri"/>
              <a:cs typeface="Calibri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BBE46C-4590-2447-FBCB-87984D7F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</a:t>
            </a:fld>
            <a:endParaRPr lang="pl-PL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F563A97-4EEC-954F-0405-3C292B71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Kopírovat / Vložit text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CEFF48B6-4E7F-8809-9DD6-3CBFA9C333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6274865" cy="4773324"/>
          </a:xfrm>
        </p:spPr>
        <p:txBody>
          <a:bodyPr/>
          <a:lstStyle/>
          <a:p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Uživatel připraví zdroj textu (např. Word) ke kopírování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označí vybranou část textu </a:t>
            </a:r>
            <a: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stiskne CTRL+C </a:t>
            </a:r>
            <a: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cs typeface="Times New Roman" panose="02020603050405020304" pitchFamily="18" charset="0"/>
              </a:rPr>
              <a:t>Následně </a:t>
            </a: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Uživatel přejde do editoru v e-Legislativě </a:t>
            </a:r>
            <a: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označí fragment stejné úrovně jako ve zdrojovém textu </a:t>
            </a:r>
            <a:r>
              <a:rPr lang="cs-CZ" sz="1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(pokud není, vytvoří ho) </a:t>
            </a:r>
            <a: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stiskne CTRL+V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zobrazí se potvrzovací dialog </a:t>
            </a:r>
            <a: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klikne na Potvrdit </a:t>
            </a:r>
            <a: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(6)</a:t>
            </a: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, po potvrzení se zdrojový text včetně struktury zkopíruje do místa označeného fragmentu </a:t>
            </a:r>
          </a:p>
          <a:p>
            <a:pPr lvl="1"/>
            <a:endParaRPr lang="cs-CZ" sz="18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FEDBB8D-6DD6-C435-FBDD-9EFD57E72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991" y="778601"/>
            <a:ext cx="4641266" cy="5724941"/>
          </a:xfrm>
          <a:prstGeom prst="rect">
            <a:avLst/>
          </a:prstGeom>
        </p:spPr>
      </p:pic>
      <p:sp>
        <p:nvSpPr>
          <p:cNvPr id="4" name="Šipka: dolů 3">
            <a:extLst>
              <a:ext uri="{FF2B5EF4-FFF2-40B4-BE49-F238E27FC236}">
                <a16:creationId xmlns:a16="http://schemas.microsoft.com/office/drawing/2014/main" id="{6F0D8C3C-7A54-25A3-B5B7-1D381116C5FC}"/>
              </a:ext>
            </a:extLst>
          </p:cNvPr>
          <p:cNvSpPr/>
          <p:nvPr/>
        </p:nvSpPr>
        <p:spPr bwMode="auto">
          <a:xfrm>
            <a:off x="2269817" y="2784298"/>
            <a:ext cx="359596" cy="1040258"/>
          </a:xfrm>
          <a:prstGeom prst="downArrow">
            <a:avLst/>
          </a:prstGeom>
          <a:solidFill>
            <a:srgbClr val="C00000"/>
          </a:solidFill>
          <a:ln w="12700">
            <a:solidFill>
              <a:srgbClr val="CA0020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E04CB2-77C9-B5B9-B721-60F7315C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/>
              <a:t>Informační systém e-Sbírka a e-Legislativa</a:t>
            </a:r>
            <a:endParaRPr lang="cs-CZ" sz="900">
              <a:ea typeface="Calibri"/>
              <a:cs typeface="Calibri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B382CB-B737-6F7A-8210-16F3046BD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</a:t>
            </a:fld>
            <a:endParaRPr lang="pl-PL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7EE56E5-A2EF-E3C6-3D9F-90BE293B3F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480414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7D436D5-A5BB-B1A6-7BF5-8D0D17B1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Kopírovat / Vložit text do systému e-Legislativa</a:t>
            </a:r>
          </a:p>
        </p:txBody>
      </p:sp>
      <p:pic>
        <p:nvPicPr>
          <p:cNvPr id="5" name="Obrázek 4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4161605E-6A63-6D54-81E6-A4251D4BE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1" y="1700213"/>
            <a:ext cx="10001716" cy="488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1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99A457-D155-6B69-8B28-13B60617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/>
              <a:t>Informační systém e-Sbírka a e-Legislativa</a:t>
            </a:r>
            <a:endParaRPr lang="cs-CZ" sz="900">
              <a:ea typeface="Calibri"/>
              <a:cs typeface="Calibri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E191C1-9C9F-C611-4035-8A6A5BC1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27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055121B-B33D-1077-D336-9C29F42956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7"/>
            <a:ext cx="11233584" cy="4763049"/>
          </a:xfrm>
        </p:spPr>
        <p:txBody>
          <a:bodyPr/>
          <a:lstStyle/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7053A31-66CE-A249-B2F3-E60318660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Kopírovat / Vložit text do systému e-Legislativa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058E1F-9500-6C65-A645-33455296E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1" y="1730217"/>
            <a:ext cx="10235488" cy="476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8F04B-067F-3093-F830-02C55E086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633209-65D4-DAE6-DA96-6FBD58B32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28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C15546-F8C3-6B2F-B35C-6137520D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rmAutofit fontScale="90000"/>
          </a:bodyPr>
          <a:lstStyle/>
          <a:p>
            <a:r>
              <a:rPr lang="cs-CZ" sz="4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 </a:t>
            </a:r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Důvodové</a:t>
            </a:r>
            <a:r>
              <a:rPr lang="cs-CZ" sz="4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zprávy</a:t>
            </a:r>
            <a:endParaRPr lang="cs-CZ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1A882-7B71-28F8-1B1B-85D6BD4776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754253"/>
          </a:xfrm>
        </p:spPr>
        <p:txBody>
          <a:bodyPr/>
          <a:lstStyle/>
          <a:p>
            <a:pPr marL="0" lvl="1" indent="0">
              <a:buClr>
                <a:schemeClr val="accent4"/>
              </a:buClr>
              <a:buSzPct val="100000"/>
              <a:buNone/>
            </a:pPr>
            <a:endParaRPr lang="cs-CZ" sz="1800" i="1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27489FF-3075-3BCB-794A-4950334447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7471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231EC-864E-F180-6317-3614749EA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E71B5F-30E6-7ED6-DF32-52DE306B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  <a:endParaRPr lang="cs-CZ" sz="1000">
              <a:ea typeface="Calibri"/>
              <a:cs typeface="Calibri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9E956F-C34B-473D-8714-FD3B95AC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</a:t>
            </a:fld>
            <a:endParaRPr lang="pl-PL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4B255CBB-0ED8-9380-26EA-C92818C34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připravit import Důvodové zprávy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D503082-DAD0-D44E-BCC9-B8846D721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6274865" cy="4773324"/>
          </a:xfrm>
        </p:spPr>
        <p:txBody>
          <a:bodyPr/>
          <a:lstStyle/>
          <a:p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Uživatel připraví zdroj textu (např. Word) ke kopírování</a:t>
            </a:r>
          </a:p>
          <a:p>
            <a:pPr marL="719850" lvl="1" indent="-323850">
              <a:buFont typeface="Courier New" panose="02070309020205020404" pitchFamily="49" charset="0"/>
              <a:buChar char="o"/>
            </a:pPr>
            <a:r>
              <a:rPr lang="cs-CZ" sz="1800" dirty="0"/>
              <a:t>text musí začínat „</a:t>
            </a:r>
            <a:r>
              <a:rPr lang="cs-CZ" sz="1800" b="1" dirty="0"/>
              <a:t>Obecná část</a:t>
            </a:r>
            <a:r>
              <a:rPr lang="cs-CZ" sz="1800" dirty="0"/>
              <a:t>“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endParaRPr lang="cs-CZ" sz="1800" dirty="0">
              <a:ea typeface="Calibri"/>
              <a:cs typeface="Calibri"/>
            </a:endParaRPr>
          </a:p>
          <a:p>
            <a:pPr marL="719850" lvl="1" indent="-323850">
              <a:buFont typeface="Courier New" panose="02070309020205020404" pitchFamily="49" charset="0"/>
              <a:buChar char="o"/>
            </a:pPr>
            <a:r>
              <a:rPr lang="cs-CZ" sz="1800" dirty="0"/>
              <a:t>celý text označí do paměti a stiskne CTRL + C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cs-CZ" sz="18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0">
              <a:buNone/>
            </a:pPr>
            <a:endParaRPr lang="cs-CZ" sz="18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cs typeface="Times New Roman" panose="02020603050405020304" pitchFamily="18" charset="0"/>
              </a:rPr>
              <a:t>Následně </a:t>
            </a: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Uživatel přejde do editoru v e-Legislativě: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označí dokument Důvodová zpráva </a:t>
            </a:r>
            <a: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stiskne v menu </a:t>
            </a:r>
            <a:r>
              <a:rPr lang="cs-CZ" sz="1800" b="1" dirty="0"/>
              <a:t>Import</a:t>
            </a:r>
            <a:r>
              <a:rPr lang="cs-CZ" sz="1800" dirty="0"/>
              <a:t> tlačítko </a:t>
            </a:r>
            <a:r>
              <a:rPr lang="cs-CZ" sz="1800" b="1" dirty="0"/>
              <a:t>Import Důvodové zprávy </a:t>
            </a:r>
            <a:r>
              <a:rPr lang="cs-CZ" sz="1800" dirty="0">
                <a:solidFill>
                  <a:srgbClr val="FF0000"/>
                </a:solidFill>
              </a:rPr>
              <a:t>(4) (5)</a:t>
            </a:r>
            <a:endParaRPr lang="cs-CZ" sz="1800" dirty="0">
              <a:ea typeface="Calibri"/>
              <a:cs typeface="Calibri"/>
            </a:endParaRPr>
          </a:p>
          <a:p>
            <a:pPr marL="719850" lvl="1" indent="-323850">
              <a:buFont typeface="Courier New" panose="02070309020205020404" pitchFamily="49" charset="0"/>
              <a:buChar char="o"/>
            </a:pPr>
            <a:r>
              <a:rPr lang="cs-CZ" sz="1800" dirty="0"/>
              <a:t>text se nahraje do obecné části </a:t>
            </a:r>
            <a:r>
              <a:rPr lang="cs-CZ" sz="1800" b="1" dirty="0"/>
              <a:t>Důvodové zprávy</a:t>
            </a:r>
          </a:p>
          <a:p>
            <a:pPr marL="323850" indent="-323850"/>
            <a:r>
              <a:rPr lang="cs-CZ" sz="1800" dirty="0"/>
              <a:t>Omezení</a:t>
            </a:r>
            <a:endParaRPr lang="cs-CZ" sz="1800" dirty="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rgbClr val="1D1C1D"/>
                </a:solidFill>
              </a:rPr>
              <a:t>lze vkládat pouze do obecné části, zvláštní část se generuje</a:t>
            </a: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rgbClr val="1D1C1D"/>
                </a:solidFill>
                <a:ea typeface="Calibri"/>
                <a:cs typeface="Calibri"/>
              </a:rPr>
              <a:t>ignoruje se zvýraznění textu (kurzívou, tučně, podtržením)</a:t>
            </a:r>
            <a:endParaRPr lang="cs-CZ" sz="1800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C8634B1E-3F1D-939B-9509-4BC07EFF6586}"/>
              </a:ext>
            </a:extLst>
          </p:cNvPr>
          <p:cNvSpPr/>
          <p:nvPr/>
        </p:nvSpPr>
        <p:spPr bwMode="auto">
          <a:xfrm>
            <a:off x="2269817" y="2784298"/>
            <a:ext cx="359596" cy="730427"/>
          </a:xfrm>
          <a:prstGeom prst="downArrow">
            <a:avLst/>
          </a:prstGeom>
          <a:solidFill>
            <a:srgbClr val="C00000"/>
          </a:solidFill>
          <a:ln w="12700">
            <a:solidFill>
              <a:srgbClr val="CA0020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9415F1-0787-6752-6ED4-412073FFD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1304555"/>
            <a:ext cx="4276350" cy="519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36F2C2-3A2D-2F7B-2B2C-1A14F850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B2624FA-168D-2A1D-A081-43B6A36EA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32A6025-77A5-8F9D-9B40-A1724ACAE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Portál – Domovská stránka 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9141E7C-504C-7E75-24BD-C3A554A9AA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3536854" cy="4773324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Přihlášení / přihlášený Uživatel - správa profilu, nastavení delegací a notifikací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Nápověda</a:t>
            </a: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Asistent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Hlavní menu portálu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Identifikace otevřené instituce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Jednoduché vyhledávání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Rozšířené vyhledávání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Změna instituce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Přehledy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Patička</a:t>
            </a:r>
            <a:endParaRPr lang="cs-CZ" sz="1800" dirty="0"/>
          </a:p>
        </p:txBody>
      </p:sp>
      <p:pic>
        <p:nvPicPr>
          <p:cNvPr id="7" name="Obrázek 6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5F625195-7A0B-F4C1-B57E-6B9AF8B4A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923" y="1730218"/>
            <a:ext cx="7597811" cy="36211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A3AF8DA-1B0D-91A6-47AD-47F408728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486" y="5455472"/>
            <a:ext cx="7613725" cy="81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117C45-4A90-DB6C-6327-8E097FC4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  <a:endParaRPr lang="cs-CZ" sz="1000">
              <a:ea typeface="Calibri"/>
              <a:cs typeface="Calibri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008D45-60B3-4824-9886-CA5610AAF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30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936E269-5677-E4CE-CBC5-1119746F4F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FFD5BF8A-351D-1BBD-5462-17BAB9228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Import Důvodové zprávy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CD8027D-062F-C6DF-772B-C87D28A0D0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Obsah obrázku text, elektronika, snímek obrazovky,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8965AB47-2DDE-108C-B7C1-B3B9FF614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1700213"/>
            <a:ext cx="9747673" cy="475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6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F8D4D-203A-4269-24BD-8FBAF1880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24A8DA-1DB0-68F5-032B-D00348146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313593D-9033-ACAD-52E4-5BDDA2171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Výsledek importu Důvodové zprávy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145668D-0092-8CFC-CDD4-7E5BA9F09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/>
          <a:p>
            <a:fld id="{9DC1E638-3F78-4E0D-883A-B278700C48C0}" type="slidenum">
              <a:rPr lang="pl-PL" smtClean="0"/>
              <a:pPr/>
              <a:t>31</a:t>
            </a:fld>
            <a:endParaRPr lang="pl-PL"/>
          </a:p>
        </p:txBody>
      </p:sp>
      <p:pic>
        <p:nvPicPr>
          <p:cNvPr id="5" name="Obrázek 4" descr="Obsah obrázku text, elektronika, snímek obrazovky,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79ACD24B-6BEC-3FAF-0FEB-58CFD56B2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9" y="1700213"/>
            <a:ext cx="9888517" cy="48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8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32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latin typeface="+mn-lt"/>
              </a:rPr>
              <a:t>Modul 2 </a:t>
            </a:r>
            <a:br>
              <a:rPr lang="cs-CZ" dirty="0">
                <a:latin typeface="+mn-lt"/>
              </a:rPr>
            </a:br>
            <a:r>
              <a:rPr lang="cs-CZ" dirty="0"/>
              <a:t>Jak pracovat s Editorem?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92964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56C46D-553B-44FC-F3A2-8C1671B9A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63CA03-C097-A809-DFFA-8901B24F7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4D6EE1B-3D39-70F4-CDBD-780BCC73D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je fragment?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850AEB0B-00FF-41C5-9D89-278EE2D255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752775"/>
          </a:xfrm>
        </p:spPr>
        <p:txBody>
          <a:bodyPr/>
          <a:lstStyle/>
          <a:p>
            <a:pPr marL="323850" indent="-323850">
              <a:spcAft>
                <a:spcPts val="0"/>
              </a:spcAft>
            </a:pPr>
            <a:r>
              <a:rPr lang="cs-CZ" sz="1800"/>
              <a:t>Nejmenší samostatně adresovatelná část právního aktu </a:t>
            </a:r>
            <a:r>
              <a:rPr lang="cs-CZ" sz="1800" b="0" i="0">
                <a:effectLst/>
              </a:rPr>
              <a:t>nebo strukturovaného dokumentu</a:t>
            </a:r>
            <a:r>
              <a:rPr lang="cs-CZ" sz="1800"/>
              <a:t>  </a:t>
            </a:r>
          </a:p>
          <a:p>
            <a:pPr marL="719850" lvl="1" indent="-3238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 b="0" i="0">
                <a:effectLst/>
              </a:rPr>
              <a:t>paragraf, bod, nadpis, odstavec či závěrečná část ustanovení</a:t>
            </a:r>
            <a:endParaRPr lang="cs-CZ" sz="1800"/>
          </a:p>
        </p:txBody>
      </p:sp>
      <p:pic>
        <p:nvPicPr>
          <p:cNvPr id="10" name="Obrázek 9" descr="Obsah obrázku text, snímek obrazovky, software, počítač&#10;&#10;Obsah vygenerovaný umělou inteligencí může být nesprávný.">
            <a:extLst>
              <a:ext uri="{FF2B5EF4-FFF2-40B4-BE49-F238E27FC236}">
                <a16:creationId xmlns:a16="http://schemas.microsoft.com/office/drawing/2014/main" id="{AAD6A3D3-75F1-8F9C-187E-B5E4E4881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1" y="2292754"/>
            <a:ext cx="8598099" cy="42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4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F39FAB1-9819-86D4-0188-99BA97FD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024F3A-8281-BB2F-9680-69F98100A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877BDF4-D0AE-14C5-55B3-B1D18C3CE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je fragment?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33C4C8F-E45A-4E6A-7379-9C5214FB42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626133"/>
          </a:xfrm>
        </p:spPr>
        <p:txBody>
          <a:bodyPr/>
          <a:lstStyle/>
          <a:p>
            <a:r>
              <a:rPr lang="cs-CZ" sz="1800" b="0" i="0">
                <a:solidFill>
                  <a:srgbClr val="31333F"/>
                </a:solidFill>
                <a:effectLst/>
              </a:rPr>
              <a:t>Umožňují přesné odkazování na jednotlivé části textu</a:t>
            </a:r>
          </a:p>
          <a:p>
            <a:r>
              <a:rPr lang="cs-CZ" sz="1800">
                <a:solidFill>
                  <a:srgbClr val="31333F"/>
                </a:solidFill>
              </a:rPr>
              <a:t>Fragmenty jsou součástí </a:t>
            </a:r>
            <a:r>
              <a:rPr lang="cs-CZ" sz="1800" b="0" i="0">
                <a:solidFill>
                  <a:srgbClr val="31333F"/>
                </a:solidFill>
                <a:effectLst/>
              </a:rPr>
              <a:t>hierarchie dokumentu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0" i="0">
                <a:solidFill>
                  <a:srgbClr val="31333F"/>
                </a:solidFill>
                <a:effectLst/>
              </a:rPr>
              <a:t>každý fragment má své konkrétní místo (uzel) v rámci dokumentu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0" i="0">
                <a:solidFill>
                  <a:srgbClr val="31333F"/>
                </a:solidFill>
                <a:effectLst/>
              </a:rPr>
              <a:t>tato hierarchie umožňuje organizaci fragmentů podle jejich podřízenosti a nadřízenosti</a:t>
            </a:r>
          </a:p>
          <a:p>
            <a:pPr algn="l"/>
            <a:r>
              <a:rPr lang="cs-CZ" sz="1800" b="0" i="0">
                <a:solidFill>
                  <a:srgbClr val="31333F"/>
                </a:solidFill>
                <a:effectLst/>
              </a:rPr>
              <a:t>Práce s fragmenty zahrnuje různé operace: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0" i="0">
                <a:solidFill>
                  <a:srgbClr val="31333F"/>
                </a:solidFill>
                <a:effectLst/>
              </a:rPr>
              <a:t>vkládání,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0" i="0">
                <a:solidFill>
                  <a:srgbClr val="31333F"/>
                </a:solidFill>
                <a:effectLst/>
              </a:rPr>
              <a:t>slučování nebo rozdělování fragmentů,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0" i="0">
                <a:solidFill>
                  <a:srgbClr val="31333F"/>
                </a:solidFill>
                <a:effectLst/>
              </a:rPr>
              <a:t>zanořování a vynořování v hierarchii,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0" i="0">
                <a:solidFill>
                  <a:srgbClr val="31333F"/>
                </a:solidFill>
                <a:effectLst/>
              </a:rPr>
              <a:t>posouvání úrovní fragmentů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b="0" i="0">
                <a:solidFill>
                  <a:srgbClr val="31333F"/>
                </a:solidFill>
                <a:effectLst/>
              </a:rPr>
              <a:t>či vkládání dalších fragmentů jako potomků</a:t>
            </a:r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43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7EB6A-6593-FA24-A371-644B9DEC3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AA08B5-4A1E-6709-A19D-4B0BF81EC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5F5D90-8E14-CE4F-B5C6-216EE199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F8D3693-342C-D325-DCDC-8CAAD5717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je fragment?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ABEB644-085C-466B-0784-42E1213419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626133"/>
          </a:xfrm>
        </p:spPr>
        <p:txBody>
          <a:bodyPr/>
          <a:lstStyle/>
          <a:p>
            <a:r>
              <a:rPr lang="cs-CZ" sz="1800">
                <a:solidFill>
                  <a:srgbClr val="31333F"/>
                </a:solidFill>
              </a:rPr>
              <a:t>Akce v editoru lze spustit více způsoby, tj. přes:</a:t>
            </a:r>
          </a:p>
          <a:p>
            <a:pPr marL="612000" lvl="2" indent="-32400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31333F"/>
                </a:solidFill>
              </a:rPr>
              <a:t>horní Menu</a:t>
            </a:r>
          </a:p>
          <a:p>
            <a:pPr marL="612000" lvl="2" indent="-32400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31333F"/>
                </a:solidFill>
              </a:rPr>
              <a:t>kontextové menu (tzn. přes pravé tlačítko myši)</a:t>
            </a:r>
          </a:p>
          <a:p>
            <a:pPr marL="612000" lvl="2" indent="-32400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31333F"/>
                </a:solidFill>
              </a:rPr>
              <a:t>klávesovou zkratku</a:t>
            </a:r>
          </a:p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419E7C8-0F04-A5A2-0F8F-164C3EC5F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701" y="1730217"/>
            <a:ext cx="4764033" cy="47766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C1A51A7-43EE-6E12-9E54-9CA0AD907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508" y="3309681"/>
            <a:ext cx="4612691" cy="31971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554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36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rmAutofit fontScale="90000"/>
          </a:bodyPr>
          <a:lstStyle/>
          <a:p>
            <a:r>
              <a:rPr lang="cs-CZ" b="0" i="0">
                <a:effectLst/>
                <a:latin typeface="+mn-lt"/>
              </a:rPr>
              <a:t>Práce s fragmentem </a:t>
            </a:r>
            <a:br>
              <a:rPr lang="cs-CZ" b="0" i="0">
                <a:effectLst/>
                <a:latin typeface="+mn-lt"/>
              </a:rPr>
            </a:br>
            <a:r>
              <a:rPr lang="cs-CZ" b="0" i="0">
                <a:effectLst/>
                <a:latin typeface="+mn-lt"/>
              </a:rPr>
              <a:t>a hierarchií</a:t>
            </a:r>
            <a:endParaRPr lang="cs-CZ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70449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/>
              <a:t>Vložení fragmentu - </a:t>
            </a:r>
            <a:r>
              <a:rPr lang="cs-CZ"/>
              <a:t>Vložit</a:t>
            </a:r>
            <a:r>
              <a:rPr lang="sk-SK"/>
              <a:t> pod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858ADC1E-BA68-F00C-2744-35A8FD5849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8" y="1771991"/>
            <a:ext cx="2678910" cy="4299563"/>
          </a:xfrm>
        </p:spPr>
        <p:txBody>
          <a:bodyPr/>
          <a:lstStyle/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fragment, pod který chce vložit nový fragment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Vložení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 </a:t>
            </a:r>
            <a:r>
              <a:rPr lang="cs-CZ" sz="1800" i="1" dirty="0"/>
              <a:t>-&gt; </a:t>
            </a:r>
            <a:r>
              <a:rPr lang="cs-CZ" sz="1800" b="1" i="1" dirty="0"/>
              <a:t>Fragment</a:t>
            </a:r>
            <a:r>
              <a:rPr lang="cs-CZ" sz="1800" i="1" dirty="0"/>
              <a:t>/</a:t>
            </a:r>
            <a:r>
              <a:rPr lang="cs-CZ" sz="1800" b="1" i="1" dirty="0"/>
              <a:t>Vložit pod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 výběru podřízených fragmentů zvolí </a:t>
            </a:r>
            <a:br>
              <a:rPr lang="cs-CZ" sz="1800" dirty="0"/>
            </a:br>
            <a:r>
              <a:rPr lang="cs-CZ" sz="1800" b="1" i="1" dirty="0"/>
              <a:t>Nadpis _Pod </a:t>
            </a:r>
            <a:r>
              <a:rPr lang="cs-CZ" sz="1800" dirty="0">
                <a:solidFill>
                  <a:srgbClr val="FF0000"/>
                </a:solidFill>
              </a:rPr>
              <a:t>(4) </a:t>
            </a: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potvrdí tlačítkem </a:t>
            </a:r>
            <a:r>
              <a:rPr lang="cs-CZ" sz="1800" i="1" dirty="0"/>
              <a:t>Ano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  <a:endParaRPr lang="cs-CZ" sz="1800" i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959EB170-6465-F144-CC22-E5DC8EACF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088" y="1640876"/>
            <a:ext cx="8508169" cy="394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/>
              <a:t>Vložení </a:t>
            </a:r>
            <a:r>
              <a:rPr lang="cs-CZ"/>
              <a:t>fragmentů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8" y="1600666"/>
            <a:ext cx="2748916" cy="4755685"/>
          </a:xfrm>
        </p:spPr>
        <p:txBody>
          <a:bodyPr/>
          <a:lstStyle/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Vložení</a:t>
            </a:r>
            <a:r>
              <a:rPr lang="cs-CZ" sz="1800" i="1" dirty="0"/>
              <a:t>/ </a:t>
            </a:r>
            <a:r>
              <a:rPr lang="cs-CZ" sz="1800" b="1" i="1" dirty="0"/>
              <a:t>Fragment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 (3)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vybere si v okně, kam chce fragment vložit 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  <a:r>
              <a:rPr lang="cs-CZ" sz="1800" dirty="0"/>
              <a:t> a typ fragmentu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počet vložených fragmentů </a:t>
            </a:r>
            <a:r>
              <a:rPr lang="cs-CZ" sz="1800" dirty="0">
                <a:solidFill>
                  <a:srgbClr val="FF0000"/>
                </a:solidFill>
              </a:rPr>
              <a:t>(6)</a:t>
            </a: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potvrdí tlačítkem </a:t>
            </a:r>
            <a:r>
              <a:rPr lang="cs-CZ" sz="1800" b="1" i="1" dirty="0"/>
              <a:t>Potvrdit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(7)</a:t>
            </a:r>
            <a:endParaRPr lang="cs-CZ" sz="1800" i="1" dirty="0"/>
          </a:p>
          <a:p>
            <a:r>
              <a:rPr lang="cs-CZ" sz="1800" dirty="0"/>
              <a:t>Nový fragment byl přidán</a:t>
            </a:r>
            <a:br>
              <a:rPr lang="cs-CZ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None/>
            </a:pPr>
            <a:endParaRPr lang="cs-CZ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3676B7A-09CA-2CB5-0A32-1B963EA14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275" y="5729449"/>
            <a:ext cx="5092982" cy="50714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2EF5AAC-D3EF-BE89-C434-FC40A26B1567}"/>
              </a:ext>
            </a:extLst>
          </p:cNvPr>
          <p:cNvSpPr/>
          <p:nvPr/>
        </p:nvSpPr>
        <p:spPr bwMode="auto">
          <a:xfrm>
            <a:off x="6668275" y="5729450"/>
            <a:ext cx="5092982" cy="507140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2" name="Obrázek 11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4B84B098-3727-EDA4-C231-55E1E8028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166" y="1600666"/>
            <a:ext cx="8396091" cy="400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Změna typu fragmentu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246D4CB4-432A-01EE-6B72-7024300257CF}"/>
              </a:ext>
            </a:extLst>
          </p:cNvPr>
          <p:cNvSpPr txBox="1">
            <a:spLocks/>
          </p:cNvSpPr>
          <p:nvPr/>
        </p:nvSpPr>
        <p:spPr>
          <a:xfrm>
            <a:off x="526628" y="1600666"/>
            <a:ext cx="2555619" cy="4078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Fragment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 </a:t>
            </a:r>
            <a:r>
              <a:rPr lang="cs-CZ" sz="1800" i="1" dirty="0"/>
              <a:t>/ </a:t>
            </a:r>
            <a:r>
              <a:rPr lang="cs-CZ" sz="1800" b="1" i="1" dirty="0"/>
              <a:t>Změnit typ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vybere si v okně, kam fragment nový typ fragmentu 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změnu dokončí tlačítkem </a:t>
            </a:r>
            <a:r>
              <a:rPr lang="cs-CZ" sz="1800" b="1" i="1" dirty="0"/>
              <a:t>Potvrdit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  <a:endParaRPr lang="cs-CZ" sz="1800" i="1" dirty="0"/>
          </a:p>
          <a:p>
            <a:r>
              <a:rPr lang="cs-CZ" sz="1800" dirty="0"/>
              <a:t>Typ fragmentu byl změněn</a:t>
            </a:r>
            <a:b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2905ACB3-3130-AA94-FDC0-9CE74B41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246" y="1517586"/>
            <a:ext cx="8679011" cy="413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7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494F7-4C53-565C-2DF4-F904DF4DE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E21458AF-E3A1-E574-E112-B68FFBC3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17032FD-6241-3E01-4E1B-88B945B9D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05B3F1CD-D171-67C3-D691-CED9ED53ED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 lnSpcReduction="10000"/>
          </a:bodyPr>
          <a:lstStyle/>
          <a:p>
            <a:pPr marL="323850" indent="-323850"/>
            <a:r>
              <a:rPr lang="cs-CZ">
                <a:ea typeface="Calibri"/>
                <a:cs typeface="Calibri"/>
              </a:rPr>
              <a:t>Ukázka vyhledání již existujícího návrhu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27B7965-E47C-4588-3626-41F13D076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Vyhledání a otevření návrhu</a:t>
            </a:r>
            <a:endParaRPr lang="cs-CZ">
              <a:ea typeface="Calibri"/>
              <a:cs typeface="Calibri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BE2266E-2157-6D61-5777-07000ACF51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8" y="2372475"/>
            <a:ext cx="2844800" cy="3983876"/>
          </a:xfrm>
        </p:spPr>
        <p:txBody>
          <a:bodyPr/>
          <a:lstStyle/>
          <a:p>
            <a:pPr marL="323850" lvl="1" indent="-32385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/>
              <a:t>Uživatel </a:t>
            </a:r>
          </a:p>
          <a:p>
            <a:pPr marL="611850" lvl="2" indent="-32385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/>
              <a:t>v záložce </a:t>
            </a:r>
            <a:r>
              <a:rPr lang="cs-CZ" sz="1800" b="1" dirty="0"/>
              <a:t>Přehledy</a:t>
            </a:r>
            <a:r>
              <a:rPr lang="cs-CZ" sz="1800" dirty="0"/>
              <a:t> uvede do kolonky hledané údaje a zadá vyhledávání kliknutím na symbol lupy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marL="611850" lvl="2" indent="-32385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/>
              <a:t>po zadání vyhledávání se </a:t>
            </a:r>
            <a:r>
              <a:rPr lang="cs-CZ" sz="1800" b="1" dirty="0"/>
              <a:t>zobrazí seznam </a:t>
            </a:r>
            <a:r>
              <a:rPr lang="cs-CZ" sz="1800" dirty="0"/>
              <a:t>odpovídajících právních aktů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</a:p>
          <a:p>
            <a:pPr marL="611850" lvl="2" indent="-32385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b="1" dirty="0"/>
              <a:t>vybere požadovaný </a:t>
            </a:r>
            <a:r>
              <a:rPr lang="cs-CZ" sz="1800" dirty="0"/>
              <a:t>návrh a klikne na tlačítko </a:t>
            </a:r>
            <a:r>
              <a:rPr lang="cs-CZ" sz="1800" b="1" dirty="0"/>
              <a:t>Otevřít návrh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</a:p>
          <a:p>
            <a:pPr marL="323850" lvl="1" indent="-32385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endParaRPr lang="cs-CZ" sz="1800" dirty="0"/>
          </a:p>
          <a:p>
            <a:pPr marL="0" lvl="1" indent="0">
              <a:buClr>
                <a:schemeClr val="accent4"/>
              </a:buClr>
              <a:buSzPct val="100000"/>
              <a:buNone/>
            </a:pPr>
            <a:endParaRPr lang="cs-CZ" sz="1800" dirty="0"/>
          </a:p>
        </p:txBody>
      </p:sp>
      <p:pic>
        <p:nvPicPr>
          <p:cNvPr id="9" name="Obrázek 8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5012038C-E848-243E-D16A-E5BEAE21F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103" y="2372475"/>
            <a:ext cx="7838678" cy="36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2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Kopírování fragmentů</a:t>
            </a:r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FC21BA80-CD13-C2FA-CD91-EF0D30CCCCB4}"/>
              </a:ext>
            </a:extLst>
          </p:cNvPr>
          <p:cNvSpPr txBox="1">
            <a:spLocks/>
          </p:cNvSpPr>
          <p:nvPr/>
        </p:nvSpPr>
        <p:spPr>
          <a:xfrm>
            <a:off x="517640" y="1640876"/>
            <a:ext cx="2667349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Hierarchie</a:t>
            </a:r>
            <a:r>
              <a:rPr lang="cs-CZ" sz="1800" i="1" dirty="0"/>
              <a:t>/ </a:t>
            </a:r>
            <a:r>
              <a:rPr lang="cs-CZ" sz="1800" b="1" i="1" dirty="0"/>
              <a:t>Kopírovat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 (3)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ve vyskakovacím okně se objeví umístění případné kopie 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vybere způsob vložení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potvrdí tlačítkem </a:t>
            </a:r>
            <a:r>
              <a:rPr lang="cs-CZ" sz="1800" b="1" i="1" dirty="0"/>
              <a:t>Potvrdit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(6)</a:t>
            </a:r>
            <a:endParaRPr lang="cs-CZ" sz="1800" i="1" dirty="0"/>
          </a:p>
          <a:p>
            <a:r>
              <a:rPr lang="cs-CZ" sz="1800" dirty="0"/>
              <a:t>Fragment byl zkopírován</a:t>
            </a:r>
            <a:b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B3693F41-C881-B212-BF52-52CB1655F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182" y="1518172"/>
            <a:ext cx="8482289" cy="4049982"/>
          </a:xfrm>
          <a:prstGeom prst="rect">
            <a:avLst/>
          </a:prstGeom>
        </p:spPr>
      </p:pic>
      <p:pic>
        <p:nvPicPr>
          <p:cNvPr id="9" name="Obrázek 8" descr="Obsah obrázku text, Písmo, řada/pruh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C70D94B1-96D0-D535-B846-9952ED4A5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021" y="5694664"/>
            <a:ext cx="6551157" cy="1026812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A9D461CF-79D5-5FBC-500D-97D77D65FE6E}"/>
              </a:ext>
            </a:extLst>
          </p:cNvPr>
          <p:cNvSpPr/>
          <p:nvPr/>
        </p:nvSpPr>
        <p:spPr bwMode="auto">
          <a:xfrm>
            <a:off x="4538780" y="5666866"/>
            <a:ext cx="6564398" cy="1042670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82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Mazání Fragmentu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8" y="1725322"/>
            <a:ext cx="3069328" cy="4337658"/>
          </a:xfrm>
        </p:spPr>
        <p:txBody>
          <a:bodyPr/>
          <a:lstStyle/>
          <a:p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Smazat fragmenty lze po jednom nebo hromadně</a:t>
            </a:r>
          </a:p>
          <a:p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vybere/ označí jeden nebo více fragmentů </a:t>
            </a:r>
            <a: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cs-CZ" sz="1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přes menu </a:t>
            </a:r>
            <a:r>
              <a:rPr lang="cs-CZ" sz="18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Fragment</a:t>
            </a:r>
            <a: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cs-CZ" sz="1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cs-CZ" sz="18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Smazat</a:t>
            </a: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 smaže vybrané fragmenty </a:t>
            </a:r>
            <a: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fragment se smaže po potvrzení dialogu </a:t>
            </a:r>
            <a: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  <a:p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Akci lze provést i přes kontextové menu pravým tlačítkem nebo klávesovou zkratkou (</a:t>
            </a:r>
            <a:r>
              <a:rPr lang="cs-CZ" sz="1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(2)(3)</a:t>
            </a:r>
          </a:p>
          <a:p>
            <a:endParaRPr lang="cs-CZ" sz="1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0">
              <a:buNone/>
            </a:pPr>
            <a:br>
              <a:rPr lang="cs-CZ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None/>
            </a:pPr>
            <a:endParaRPr lang="cs-CZ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37B05A8B-1C17-1394-66E3-D310006CC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319" y="1549462"/>
            <a:ext cx="8071572" cy="383473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6FA8B77-049A-2055-474D-E57B649EB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931" y="4416342"/>
            <a:ext cx="4683042" cy="1854284"/>
          </a:xfrm>
          <a:prstGeom prst="rect">
            <a:avLst/>
          </a:prstGeom>
        </p:spPr>
      </p:pic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E5EE5204-1BC0-19EB-0FFE-032D84398336}"/>
              </a:ext>
            </a:extLst>
          </p:cNvPr>
          <p:cNvSpPr/>
          <p:nvPr/>
        </p:nvSpPr>
        <p:spPr bwMode="auto">
          <a:xfrm>
            <a:off x="5259882" y="5292785"/>
            <a:ext cx="978408" cy="484632"/>
          </a:xfrm>
          <a:prstGeom prst="rightArrow">
            <a:avLst/>
          </a:prstGeom>
          <a:solidFill>
            <a:srgbClr val="C00000"/>
          </a:solidFill>
          <a:ln w="12700">
            <a:solidFill>
              <a:srgbClr val="CA0020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8FAF4B3-5E2E-7E0F-E313-FB05D4A89D6C}"/>
              </a:ext>
            </a:extLst>
          </p:cNvPr>
          <p:cNvSpPr/>
          <p:nvPr/>
        </p:nvSpPr>
        <p:spPr bwMode="auto">
          <a:xfrm>
            <a:off x="6491931" y="4416342"/>
            <a:ext cx="4683042" cy="1854284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0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Hierarchie fragmentů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8" y="1751311"/>
            <a:ext cx="2750828" cy="4363739"/>
          </a:xfrm>
        </p:spPr>
        <p:txBody>
          <a:bodyPr/>
          <a:lstStyle/>
          <a:p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Vytvořit požadovanou strukturu právního aktu lze přes menu </a:t>
            </a:r>
            <a:r>
              <a:rPr lang="cs-CZ" sz="1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Hierarchie </a:t>
            </a: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více způsoby: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Vložit hierarchii fragmentů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Zanořit/ Vynořit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Posunout výš/ níž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Vložit potomka na začátek/ na konec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Aktivovat předcházející/ následující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Rozdělit/ Sloučit</a:t>
            </a:r>
          </a:p>
          <a:p>
            <a:pPr lvl="1"/>
            <a:endParaRPr lang="cs-CZ" sz="1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0">
              <a:buNone/>
            </a:pPr>
            <a:br>
              <a:rPr lang="cs-CZ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None/>
            </a:pPr>
            <a:endParaRPr lang="cs-CZ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text, snímek obrazovky, software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55CC990F-90A7-BB1B-909D-2E4156596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515" y="1751311"/>
            <a:ext cx="8413857" cy="401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0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Zanoření fragmentů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15432"/>
            <a:ext cx="2226847" cy="4186837"/>
          </a:xfrm>
        </p:spPr>
        <p:txBody>
          <a:bodyPr/>
          <a:lstStyle/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i="1" dirty="0"/>
              <a:t>Hierarchie </a:t>
            </a:r>
            <a:r>
              <a:rPr lang="cs-CZ" sz="1800" dirty="0">
                <a:solidFill>
                  <a:srgbClr val="FF0000"/>
                </a:solidFill>
              </a:rPr>
              <a:t>(2) </a:t>
            </a:r>
            <a:r>
              <a:rPr lang="cs-CZ" sz="1800" i="1" dirty="0"/>
              <a:t>/ Zanořit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i="1" dirty="0"/>
          </a:p>
          <a:p>
            <a:r>
              <a:rPr lang="cs-CZ" sz="1800" dirty="0"/>
              <a:t>Fragment byl zanořen o úrovni níže</a:t>
            </a:r>
            <a:br>
              <a:rPr lang="cs-CZ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None/>
            </a:pPr>
            <a:endParaRPr lang="cs-CZ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67E7CA4-AC08-9011-2A14-175BBFA8E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693" y="5621467"/>
            <a:ext cx="7306088" cy="561607"/>
          </a:xfrm>
          <a:prstGeom prst="rect">
            <a:avLst/>
          </a:prstGeom>
        </p:spPr>
      </p:pic>
      <p:pic>
        <p:nvPicPr>
          <p:cNvPr id="10" name="Obrázek 9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D3501438-73D0-7E1F-EAB1-A24E450A1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109" y="1560612"/>
            <a:ext cx="8306825" cy="3953353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A31B3EC9-42A8-E3A4-F433-DC6363957084}"/>
              </a:ext>
            </a:extLst>
          </p:cNvPr>
          <p:cNvSpPr/>
          <p:nvPr/>
        </p:nvSpPr>
        <p:spPr bwMode="auto">
          <a:xfrm>
            <a:off x="3744213" y="5621466"/>
            <a:ext cx="7306088" cy="561607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Vynoření fragmentů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775B2E66-BCF1-4EA8-A21E-8BE74D6DA6A0}"/>
              </a:ext>
            </a:extLst>
          </p:cNvPr>
          <p:cNvSpPr txBox="1">
            <a:spLocks/>
          </p:cNvSpPr>
          <p:nvPr/>
        </p:nvSpPr>
        <p:spPr>
          <a:xfrm>
            <a:off x="526627" y="1685548"/>
            <a:ext cx="2247395" cy="43689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i="1" dirty="0"/>
              <a:t>Hierarchie/ Zanořit </a:t>
            </a:r>
            <a:r>
              <a:rPr lang="cs-CZ" sz="1800" dirty="0">
                <a:solidFill>
                  <a:srgbClr val="FF0000"/>
                </a:solidFill>
              </a:rPr>
              <a:t>(2) (3)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/>
              <a:t>Fragment byl zanořen o úrovni výše</a:t>
            </a:r>
            <a:b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014C3ACA-C0AB-3F81-1884-88B2B3613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796" y="1420121"/>
            <a:ext cx="8658461" cy="41204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13EE0DB-9395-BE9B-D1AE-953F33A6E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078" y="5671530"/>
            <a:ext cx="7946179" cy="684821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88806570-37DD-1AC0-F6B1-643F2ED5BE7F}"/>
              </a:ext>
            </a:extLst>
          </p:cNvPr>
          <p:cNvSpPr/>
          <p:nvPr/>
        </p:nvSpPr>
        <p:spPr bwMode="auto">
          <a:xfrm>
            <a:off x="3815078" y="5601494"/>
            <a:ext cx="7946179" cy="754857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942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Posunutí fragmentů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A3953C42-E2AF-5268-E9D5-1B138D66BF7A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2452879" cy="41868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Hierarchie</a:t>
            </a:r>
            <a:r>
              <a:rPr lang="cs-CZ" sz="1800" i="1" dirty="0"/>
              <a:t>/ </a:t>
            </a:r>
            <a:r>
              <a:rPr lang="cs-CZ" sz="1800" b="1" i="1" dirty="0"/>
              <a:t>Posunout výš </a:t>
            </a:r>
            <a:r>
              <a:rPr lang="cs-CZ" sz="1800" dirty="0"/>
              <a:t>(případně </a:t>
            </a:r>
            <a:r>
              <a:rPr lang="cs-CZ" sz="1800" b="1" i="1" dirty="0"/>
              <a:t>Posunout níž</a:t>
            </a:r>
            <a:r>
              <a:rPr lang="cs-CZ" sz="1800" dirty="0"/>
              <a:t>)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 (3)</a:t>
            </a:r>
            <a:endParaRPr lang="cs-CZ" sz="1800" i="1" dirty="0"/>
          </a:p>
          <a:p>
            <a:r>
              <a:rPr lang="cs-CZ" sz="1800" dirty="0"/>
              <a:t>Fragment byl posunut</a:t>
            </a:r>
            <a:b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E10F14DB-FDF2-4443-0BFC-3C63F73AE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715" y="1482611"/>
            <a:ext cx="8645471" cy="411430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F4B56B-93D1-0C1F-0D3B-4858A66D8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177" y="5721321"/>
            <a:ext cx="6967427" cy="61100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8EC9B6D-A7E1-C772-19BE-A8782EE74D28}"/>
              </a:ext>
            </a:extLst>
          </p:cNvPr>
          <p:cNvSpPr/>
          <p:nvPr/>
        </p:nvSpPr>
        <p:spPr bwMode="auto">
          <a:xfrm>
            <a:off x="4939177" y="5667600"/>
            <a:ext cx="6897317" cy="684239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0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potomka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8A70C875-7B43-ACBD-337B-C9592A3BEAF9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2401508" cy="41868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Potomek = podřízený fragment</a:t>
            </a:r>
          </a:p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i="1" dirty="0"/>
              <a:t>Hierarchie</a:t>
            </a:r>
            <a:r>
              <a:rPr lang="cs-CZ" sz="1800" dirty="0">
                <a:solidFill>
                  <a:srgbClr val="FF0000"/>
                </a:solidFill>
              </a:rPr>
              <a:t>(2) </a:t>
            </a:r>
            <a:r>
              <a:rPr lang="cs-CZ" sz="1800" i="1" dirty="0"/>
              <a:t>/ Vložit potomka na začátek </a:t>
            </a:r>
            <a:r>
              <a:rPr lang="cs-CZ" sz="1800" dirty="0"/>
              <a:t>(nebo </a:t>
            </a:r>
            <a:r>
              <a:rPr lang="cs-CZ" sz="1800" i="1" dirty="0"/>
              <a:t>Vložit potomka na konec</a:t>
            </a:r>
            <a:r>
              <a:rPr lang="cs-CZ" sz="1800" dirty="0"/>
              <a:t>)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i="1" dirty="0"/>
          </a:p>
          <a:p>
            <a:r>
              <a:rPr lang="cs-CZ" sz="1800" dirty="0"/>
              <a:t>Potomek se vloží na začátek, nebo na konec</a:t>
            </a:r>
            <a:b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ADCDB8AA-278E-7B78-7BEC-3F6D85E78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681" y="1450687"/>
            <a:ext cx="8175576" cy="387964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C922307-B977-7A7E-CB88-70E54BB71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017" y="4654161"/>
            <a:ext cx="6083300" cy="69960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8A515A8-88CA-75C5-4C6D-2F7DC161D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791" y="5524594"/>
            <a:ext cx="5840206" cy="696007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B1160BDD-59D4-2F44-191D-1B9C269ED086}"/>
              </a:ext>
            </a:extLst>
          </p:cNvPr>
          <p:cNvSpPr/>
          <p:nvPr/>
        </p:nvSpPr>
        <p:spPr bwMode="auto">
          <a:xfrm>
            <a:off x="4862290" y="5466080"/>
            <a:ext cx="6052031" cy="754521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9EE3FEF1-045E-3BF3-B4F5-995077AEBE99}"/>
              </a:ext>
            </a:extLst>
          </p:cNvPr>
          <p:cNvSpPr/>
          <p:nvPr/>
        </p:nvSpPr>
        <p:spPr bwMode="auto">
          <a:xfrm>
            <a:off x="4831021" y="4638918"/>
            <a:ext cx="6083300" cy="714846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77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Aktivování předcházejícího/ následujícího fragmentu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E0B37F27-37CC-C5C9-E939-3A385976DBEF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2555620" cy="45122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</a:t>
            </a:r>
            <a:endParaRPr lang="cs-CZ" sz="1800" dirty="0">
              <a:solidFill>
                <a:srgbClr val="FF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přepínat mezi fragmenty může přes menu </a:t>
            </a:r>
            <a:r>
              <a:rPr lang="cs-CZ" sz="1800" b="1" i="1" dirty="0"/>
              <a:t>Hierarchie </a:t>
            </a:r>
            <a:r>
              <a:rPr lang="cs-CZ" sz="1800" dirty="0">
                <a:solidFill>
                  <a:srgbClr val="FF0000"/>
                </a:solidFill>
              </a:rPr>
              <a:t>(1) </a:t>
            </a:r>
            <a:r>
              <a:rPr lang="cs-CZ" sz="1800" i="1" dirty="0"/>
              <a:t>/ </a:t>
            </a:r>
            <a:r>
              <a:rPr lang="cs-CZ" sz="1800" b="1" i="1" dirty="0"/>
              <a:t>Aktivovat</a:t>
            </a:r>
            <a:r>
              <a:rPr lang="cs-CZ" sz="1800" i="1" dirty="0"/>
              <a:t> </a:t>
            </a:r>
            <a:r>
              <a:rPr lang="cs-CZ" sz="1800" b="1" i="1" dirty="0"/>
              <a:t>předchozí</a:t>
            </a:r>
            <a:r>
              <a:rPr lang="cs-CZ" sz="1800" i="1" dirty="0"/>
              <a:t> </a:t>
            </a:r>
            <a:r>
              <a:rPr lang="cs-CZ" sz="1800" dirty="0"/>
              <a:t>(nebo </a:t>
            </a:r>
            <a:r>
              <a:rPr lang="cs-CZ" sz="1800" b="1" i="1" dirty="0"/>
              <a:t>Aktivovat</a:t>
            </a:r>
            <a:r>
              <a:rPr lang="cs-CZ" sz="1800" i="1" dirty="0"/>
              <a:t> </a:t>
            </a:r>
            <a:r>
              <a:rPr lang="cs-CZ" sz="1800" b="1" i="1" dirty="0"/>
              <a:t>následující</a:t>
            </a:r>
            <a:r>
              <a:rPr lang="cs-CZ" sz="1800" dirty="0"/>
              <a:t>)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endParaRPr lang="cs-CZ" sz="1800" i="1" dirty="0"/>
          </a:p>
          <a:p>
            <a:r>
              <a:rPr lang="cs-CZ" sz="1800" dirty="0"/>
              <a:t>Pro přesun mezi fragmenty lze využít také klávesové šipky</a:t>
            </a:r>
            <a:b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6A935B40-3069-194D-0397-3396BE832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490" y="1610354"/>
            <a:ext cx="8537767" cy="404043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3FFCE9F-0923-628E-D0DA-E34BD4450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089" y="5362152"/>
            <a:ext cx="6276961" cy="107225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67FD320-1661-2637-66A4-EBD8E53EB5C6}"/>
              </a:ext>
            </a:extLst>
          </p:cNvPr>
          <p:cNvSpPr/>
          <p:nvPr/>
        </p:nvSpPr>
        <p:spPr bwMode="auto">
          <a:xfrm>
            <a:off x="4836089" y="5362152"/>
            <a:ext cx="6276961" cy="994199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71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předcházejícího/ následujícího fragmentu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490FB11-1CD3-CFCE-11C9-38C305A31525}"/>
              </a:ext>
            </a:extLst>
          </p:cNvPr>
          <p:cNvSpPr txBox="1">
            <a:spLocks/>
          </p:cNvSpPr>
          <p:nvPr/>
        </p:nvSpPr>
        <p:spPr>
          <a:xfrm>
            <a:off x="517640" y="1640876"/>
            <a:ext cx="2400221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Hierarchie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i="1" dirty="0"/>
              <a:t>/ </a:t>
            </a:r>
            <a:r>
              <a:rPr lang="cs-CZ" sz="1800" b="1" i="1" dirty="0"/>
              <a:t>Vložit předcházející </a:t>
            </a:r>
            <a:r>
              <a:rPr lang="cs-CZ" sz="1800" dirty="0"/>
              <a:t>(nebo</a:t>
            </a:r>
            <a:r>
              <a:rPr lang="cs-CZ" sz="1800" i="1" dirty="0"/>
              <a:t> </a:t>
            </a:r>
            <a:r>
              <a:rPr lang="cs-CZ" sz="1800" b="1" i="1" dirty="0"/>
              <a:t>Vložit následující</a:t>
            </a:r>
            <a:r>
              <a:rPr lang="cs-CZ" sz="1800" dirty="0"/>
              <a:t>)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i="1" dirty="0"/>
          </a:p>
          <a:p>
            <a:r>
              <a:rPr lang="cs-CZ" sz="1800" dirty="0"/>
              <a:t>Výsledek vložení předcházejícího fragmentu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  <a:endParaRPr lang="cs-CZ" sz="1800" dirty="0"/>
          </a:p>
          <a:p>
            <a:r>
              <a:rPr lang="cs-CZ" sz="1800" dirty="0"/>
              <a:t>Výsledek vložení následujícího fragmentu</a:t>
            </a:r>
            <a:r>
              <a:rPr lang="cs-CZ" sz="1800" dirty="0">
                <a:solidFill>
                  <a:srgbClr val="FF0000"/>
                </a:solidFill>
              </a:rPr>
              <a:t> (4)</a:t>
            </a: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E2A3DA0E-67F1-3B5E-69E4-A1F13E81B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976" y="1640876"/>
            <a:ext cx="8323394" cy="3928188"/>
          </a:xfrm>
          <a:prstGeom prst="rect">
            <a:avLst/>
          </a:prstGeom>
        </p:spPr>
      </p:pic>
      <p:pic>
        <p:nvPicPr>
          <p:cNvPr id="9" name="Obrázek 8" descr="Obsah obrázku text, řada/pruh, Písm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54D886D5-28DD-1156-30DE-7E82B3709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56" y="5145388"/>
            <a:ext cx="6422065" cy="1323335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3A59535-322F-67D4-A997-0293E9DC2E25}"/>
              </a:ext>
            </a:extLst>
          </p:cNvPr>
          <p:cNvSpPr/>
          <p:nvPr/>
        </p:nvSpPr>
        <p:spPr bwMode="auto">
          <a:xfrm>
            <a:off x="4720856" y="5145387"/>
            <a:ext cx="6602817" cy="1323335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1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Sloučení a rozdělení fragmentů</a:t>
            </a:r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3C5F6E57-0E36-1045-5AC8-A139AACE0CDB}"/>
              </a:ext>
            </a:extLst>
          </p:cNvPr>
          <p:cNvSpPr txBox="1">
            <a:spLocks/>
          </p:cNvSpPr>
          <p:nvPr/>
        </p:nvSpPr>
        <p:spPr>
          <a:xfrm>
            <a:off x="517640" y="1640876"/>
            <a:ext cx="2061174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vybere fragmentu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Hierarchie</a:t>
            </a:r>
            <a:r>
              <a:rPr lang="cs-CZ" sz="1800" dirty="0">
                <a:solidFill>
                  <a:srgbClr val="FF0000"/>
                </a:solidFill>
              </a:rPr>
              <a:t>(2) </a:t>
            </a:r>
            <a:r>
              <a:rPr lang="cs-CZ" sz="1800" i="1" dirty="0"/>
              <a:t>/ </a:t>
            </a:r>
            <a:r>
              <a:rPr lang="cs-CZ" sz="1800" b="1" i="1" dirty="0"/>
              <a:t>Rozdělit</a:t>
            </a:r>
            <a:r>
              <a:rPr lang="cs-CZ" sz="1800" i="1" dirty="0"/>
              <a:t> </a:t>
            </a:r>
            <a:r>
              <a:rPr lang="cs-CZ" sz="1800" dirty="0"/>
              <a:t>(nebo</a:t>
            </a:r>
            <a:r>
              <a:rPr lang="cs-CZ" sz="1800" i="1" dirty="0"/>
              <a:t> </a:t>
            </a:r>
            <a:r>
              <a:rPr lang="cs-CZ" sz="1800" b="1" i="1" dirty="0"/>
              <a:t>Sloučit</a:t>
            </a:r>
            <a:r>
              <a:rPr lang="cs-CZ" sz="1800" i="1" dirty="0"/>
              <a:t> </a:t>
            </a:r>
            <a:r>
              <a:rPr lang="cs-CZ" sz="1800" b="1" i="1" dirty="0"/>
              <a:t>s předchozím</a:t>
            </a:r>
            <a:r>
              <a:rPr lang="cs-CZ" sz="1800" dirty="0"/>
              <a:t>)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A473B628-1109-A386-84CF-A7E7DA851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109" y="1486453"/>
            <a:ext cx="8649142" cy="407738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12BC361-70A7-7146-80B1-8F744734F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893" y="5860593"/>
            <a:ext cx="5821611" cy="49575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A88697DB-B9DA-40AE-A832-996DB580E8DB}"/>
              </a:ext>
            </a:extLst>
          </p:cNvPr>
          <p:cNvSpPr/>
          <p:nvPr/>
        </p:nvSpPr>
        <p:spPr bwMode="auto">
          <a:xfrm>
            <a:off x="5039833" y="5762847"/>
            <a:ext cx="5906671" cy="669851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38C1863C-9EA8-62F2-E84A-B447CA5A1468}"/>
              </a:ext>
            </a:extLst>
          </p:cNvPr>
          <p:cNvSpPr/>
          <p:nvPr/>
        </p:nvSpPr>
        <p:spPr bwMode="auto">
          <a:xfrm rot="5400000">
            <a:off x="7495840" y="5305537"/>
            <a:ext cx="570967" cy="216062"/>
          </a:xfrm>
          <a:prstGeom prst="rightArrow">
            <a:avLst/>
          </a:prstGeom>
          <a:solidFill>
            <a:srgbClr val="C00000"/>
          </a:solidFill>
          <a:ln w="12700">
            <a:solidFill>
              <a:srgbClr val="CA0020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0D999306-B673-402F-1C39-CFB560BCA2F1}"/>
              </a:ext>
            </a:extLst>
          </p:cNvPr>
          <p:cNvSpPr/>
          <p:nvPr/>
        </p:nvSpPr>
        <p:spPr bwMode="auto">
          <a:xfrm rot="16200000">
            <a:off x="7169779" y="5305537"/>
            <a:ext cx="570967" cy="216062"/>
          </a:xfrm>
          <a:prstGeom prst="rightArrow">
            <a:avLst/>
          </a:prstGeom>
          <a:solidFill>
            <a:srgbClr val="C00000"/>
          </a:solidFill>
          <a:ln w="12700">
            <a:solidFill>
              <a:srgbClr val="CA0020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8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9AF81-D464-6BC8-7F17-364396E95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B6728BF5-2684-68DA-F182-B351F9993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FA71320-B261-FBEB-0CAC-C0C676320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A5619D21-6759-BE39-6BD1-40D52B48D7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 lnSpcReduction="10000"/>
          </a:bodyPr>
          <a:lstStyle/>
          <a:p>
            <a:pPr marL="323850" indent="-323850"/>
            <a:r>
              <a:rPr lang="cs-CZ">
                <a:ea typeface="Calibri"/>
                <a:cs typeface="Calibri"/>
              </a:rPr>
              <a:t>Ukázka rozšířeného vyhledání již existujícího návrhu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6A9E565-3C15-1D05-3D1E-94BD3045B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Vyhledání a otevření návrhu </a:t>
            </a:r>
            <a:endParaRPr lang="cs-CZ">
              <a:ea typeface="Calibri"/>
              <a:cs typeface="Calibri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A66E958-42A3-F6D6-A0F7-01CE7E85EC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8" y="2372475"/>
            <a:ext cx="2844800" cy="3983876"/>
          </a:xfrm>
        </p:spPr>
        <p:txBody>
          <a:bodyPr/>
          <a:lstStyle/>
          <a:p>
            <a:pPr marL="323850" lvl="1" indent="-32385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/>
              <a:t>Uživatel má možnost využít </a:t>
            </a:r>
            <a:r>
              <a:rPr lang="cs-CZ" sz="1800" b="1" dirty="0"/>
              <a:t>Rozšířeného vyhledávání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marL="323850" lvl="1" indent="-32385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/>
              <a:t>Do příslušných kolonek lze doplnit hledané údaje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</a:p>
          <a:p>
            <a:pPr marL="323850" lvl="1" indent="-32385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/>
              <a:t>Pro vyhledávání Uživatel stiskne </a:t>
            </a:r>
            <a:r>
              <a:rPr lang="cs-CZ" sz="1800" b="1" dirty="0"/>
              <a:t>Vyhledat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</a:p>
        </p:txBody>
      </p:sp>
      <p:pic>
        <p:nvPicPr>
          <p:cNvPr id="8" name="Obrázek 7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A1F381D3-A61C-46A2-11CE-9399BA0F1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646" y="2372475"/>
            <a:ext cx="7900554" cy="372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Zamčení fragmentu 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826BE2F9-B796-7FE8-7454-BF0611AF92BF}"/>
              </a:ext>
            </a:extLst>
          </p:cNvPr>
          <p:cNvSpPr txBox="1">
            <a:spLocks/>
          </p:cNvSpPr>
          <p:nvPr/>
        </p:nvSpPr>
        <p:spPr>
          <a:xfrm>
            <a:off x="526628" y="1600666"/>
            <a:ext cx="1980266" cy="3209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Fragment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i="1" dirty="0"/>
              <a:t>/ </a:t>
            </a:r>
            <a:r>
              <a:rPr lang="cs-CZ" sz="1800" b="1" i="1" dirty="0"/>
              <a:t>Zamknout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i="1" dirty="0"/>
          </a:p>
          <a:p>
            <a:r>
              <a:rPr lang="cs-CZ" sz="1800" dirty="0"/>
              <a:t>Zamknutý fragment je označený zeleným pruhem</a:t>
            </a:r>
            <a:b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500E2E81-7D75-5BA2-458B-59E83B2C9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576" y="1501716"/>
            <a:ext cx="9255209" cy="437510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F64A297-80B6-82BE-6141-C567C8169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921" y="5798136"/>
            <a:ext cx="6650933" cy="353773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4924A07C-A64E-237E-1DD6-F81FA0F71733}"/>
              </a:ext>
            </a:extLst>
          </p:cNvPr>
          <p:cNvSpPr/>
          <p:nvPr/>
        </p:nvSpPr>
        <p:spPr bwMode="auto">
          <a:xfrm>
            <a:off x="4284921" y="5798136"/>
            <a:ext cx="6650933" cy="353773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30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Zámek fragmentu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0B6E344C-D46C-B761-A037-59505A8A6D97}"/>
              </a:ext>
            </a:extLst>
          </p:cNvPr>
          <p:cNvSpPr txBox="1">
            <a:spLocks/>
          </p:cNvSpPr>
          <p:nvPr/>
        </p:nvSpPr>
        <p:spPr>
          <a:xfrm>
            <a:off x="664952" y="1591476"/>
            <a:ext cx="1831668" cy="3209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Fragment zamknutý jiným uživatelem je označen červeným pruhem</a:t>
            </a:r>
          </a:p>
          <a:p>
            <a:r>
              <a:rPr lang="cs-CZ" sz="1800" dirty="0"/>
              <a:t>Po kliknutí na oblast Uživatel vidí informace o zamknutí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Datum a čas zamknutí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Autora zámku</a:t>
            </a:r>
            <a:b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E97C7C-7665-BE4D-9DEB-B749C01F7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622" y="1640875"/>
            <a:ext cx="9191635" cy="43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3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Odemknutí fragmentu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22B158D9-FA7A-538E-FCC3-D7AC2D492E60}"/>
              </a:ext>
            </a:extLst>
          </p:cNvPr>
          <p:cNvSpPr txBox="1">
            <a:spLocks/>
          </p:cNvSpPr>
          <p:nvPr/>
        </p:nvSpPr>
        <p:spPr>
          <a:xfrm>
            <a:off x="520472" y="1643452"/>
            <a:ext cx="1924777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zamčený fragment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Fragment</a:t>
            </a:r>
            <a:r>
              <a:rPr lang="cs-CZ" sz="1800" i="1" dirty="0"/>
              <a:t>/ </a:t>
            </a:r>
            <a:r>
              <a:rPr lang="cs-CZ" sz="1800" b="1" i="1" dirty="0"/>
              <a:t>Odemknout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potvrdí tlačítkem </a:t>
            </a:r>
            <a:r>
              <a:rPr lang="cs-CZ" sz="1800" b="1" i="1" dirty="0"/>
              <a:t>Potvrdit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i="1" dirty="0"/>
          </a:p>
          <a:p>
            <a:r>
              <a:rPr lang="cs-CZ" sz="1800" dirty="0"/>
              <a:t>Fragment byl odemčen</a:t>
            </a:r>
            <a:b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23C9AC9F-3557-5EFA-AF3E-72274E36D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156" y="1523806"/>
            <a:ext cx="8910102" cy="421417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AA28C7F-6ED3-12DA-2F0A-24375121E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571" y="5834346"/>
            <a:ext cx="7308686" cy="425639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52248C46-5D44-D026-3CEB-F3A62C49F3CF}"/>
              </a:ext>
            </a:extLst>
          </p:cNvPr>
          <p:cNvSpPr/>
          <p:nvPr/>
        </p:nvSpPr>
        <p:spPr bwMode="auto">
          <a:xfrm>
            <a:off x="4452571" y="5834347"/>
            <a:ext cx="7308686" cy="425638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53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rmAutofit/>
          </a:bodyPr>
          <a:lstStyle/>
          <a:p>
            <a:r>
              <a:rPr lang="cs-CZ" b="0" i="0">
                <a:effectLst/>
                <a:latin typeface="Aptos Narrow" panose="020B0004020202020204" pitchFamily="34" charset="0"/>
              </a:rPr>
              <a:t>Práce s vkládáním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88193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poznámky pod čarou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CF8A9AD0-79D9-4D90-8E5D-E5D1C14A701E}"/>
              </a:ext>
            </a:extLst>
          </p:cNvPr>
          <p:cNvSpPr txBox="1">
            <a:spLocks/>
          </p:cNvSpPr>
          <p:nvPr/>
        </p:nvSpPr>
        <p:spPr>
          <a:xfrm>
            <a:off x="526628" y="1640876"/>
            <a:ext cx="2637812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a místo, kam chce vložit poznámku pod čarou</a:t>
            </a:r>
            <a:endParaRPr lang="cs-CZ" sz="1800" dirty="0">
              <a:solidFill>
                <a:srgbClr val="FF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Vložení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r>
              <a:rPr lang="cs-CZ" sz="1800" i="1" dirty="0"/>
              <a:t>/ </a:t>
            </a:r>
            <a:r>
              <a:rPr lang="cs-CZ" sz="1800" b="1" i="1" dirty="0"/>
              <a:t>Poznámku pod čarou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 okně vybere novou poznámku přes tlačítko </a:t>
            </a:r>
            <a:r>
              <a:rPr lang="cs-CZ" sz="1800" b="1" i="1" dirty="0"/>
              <a:t>Nová poznámka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</a:p>
          <a:p>
            <a:r>
              <a:rPr lang="cs-CZ" sz="1800" dirty="0"/>
              <a:t>Prázdná poznámka pod čarou byla vložena</a:t>
            </a:r>
            <a:b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16FC4384-3F11-7F87-A7DD-2323BC6C0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113" y="1640876"/>
            <a:ext cx="8546144" cy="4051007"/>
          </a:xfrm>
          <a:prstGeom prst="rect">
            <a:avLst/>
          </a:prstGeom>
        </p:spPr>
      </p:pic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777A1DE6-CF3A-7F58-92D8-239C9DC86C59}"/>
              </a:ext>
            </a:extLst>
          </p:cNvPr>
          <p:cNvSpPr/>
          <p:nvPr/>
        </p:nvSpPr>
        <p:spPr bwMode="auto">
          <a:xfrm>
            <a:off x="5033412" y="4000676"/>
            <a:ext cx="978408" cy="484632"/>
          </a:xfrm>
          <a:prstGeom prst="rightArrow">
            <a:avLst/>
          </a:prstGeom>
          <a:solidFill>
            <a:srgbClr val="C00000"/>
          </a:solidFill>
          <a:ln w="12700">
            <a:solidFill>
              <a:srgbClr val="CA0020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39A5810-AD16-A6AB-4098-D295007A8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5922062"/>
            <a:ext cx="6156114" cy="429714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0712E8CE-C518-98A6-E8B8-273795C56305}"/>
              </a:ext>
            </a:extLst>
          </p:cNvPr>
          <p:cNvSpPr/>
          <p:nvPr/>
        </p:nvSpPr>
        <p:spPr bwMode="auto">
          <a:xfrm flipV="1">
            <a:off x="4754880" y="5926636"/>
            <a:ext cx="6258559" cy="434289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8" name="Obrázek 17" descr="Obsah obrázku text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FA48742C-54B3-B1D9-3AD1-38F6E9373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181" y="3410702"/>
            <a:ext cx="1787464" cy="2149213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39FB957D-6E7B-B7EE-6B4A-661844A38AFD}"/>
              </a:ext>
            </a:extLst>
          </p:cNvPr>
          <p:cNvSpPr/>
          <p:nvPr/>
        </p:nvSpPr>
        <p:spPr bwMode="auto">
          <a:xfrm>
            <a:off x="6180181" y="3410703"/>
            <a:ext cx="1787464" cy="2158361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85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odkazu na právní akt EU I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09261480-0851-050D-5A00-3AE57C423DE4}"/>
              </a:ext>
            </a:extLst>
          </p:cNvPr>
          <p:cNvSpPr txBox="1">
            <a:spLocks/>
          </p:cNvSpPr>
          <p:nvPr/>
        </p:nvSpPr>
        <p:spPr>
          <a:xfrm>
            <a:off x="526628" y="1640876"/>
            <a:ext cx="2134380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a místo, kam chce vložit odkaz </a:t>
            </a:r>
            <a:r>
              <a:rPr lang="cs-CZ" sz="1800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Vložení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i="1" dirty="0"/>
              <a:t>/ </a:t>
            </a:r>
            <a:r>
              <a:rPr lang="cs-CZ" sz="1800" b="1" i="1" dirty="0"/>
              <a:t>Odkaz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 okně vybere typ vloženého odkazu 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pokračuje tlačítkem </a:t>
            </a:r>
            <a:r>
              <a:rPr lang="cs-CZ" sz="1800" b="1" i="1" dirty="0"/>
              <a:t>Další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  <a:b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676AC676-3CC4-3506-AA41-D8363A7B6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023" y="1595852"/>
            <a:ext cx="9050234" cy="42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odkazu na právní akt EU II</a:t>
            </a:r>
            <a:endParaRPr lang="sk-SK"/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BE88EFF7-9623-5FB3-D347-B459AAD381EA}"/>
              </a:ext>
            </a:extLst>
          </p:cNvPr>
          <p:cNvSpPr txBox="1">
            <a:spLocks/>
          </p:cNvSpPr>
          <p:nvPr/>
        </p:nvSpPr>
        <p:spPr>
          <a:xfrm>
            <a:off x="526628" y="1640876"/>
            <a:ext cx="2514524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ve vyhledávacím řádku vloží právní akt, na který chce vložit odkaz </a:t>
            </a:r>
            <a:r>
              <a:rPr lang="cs-CZ" sz="1800" dirty="0">
                <a:solidFill>
                  <a:srgbClr val="FF0000"/>
                </a:solidFill>
              </a:rPr>
              <a:t>(6)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ikonou lupy nebo klávesou </a:t>
            </a:r>
            <a:r>
              <a:rPr lang="cs-CZ" sz="1800" b="1" i="1" dirty="0"/>
              <a:t>Enter</a:t>
            </a:r>
            <a:r>
              <a:rPr lang="cs-CZ" sz="1800" i="1" dirty="0"/>
              <a:t> </a:t>
            </a:r>
            <a:r>
              <a:rPr lang="cs-CZ" sz="1800" dirty="0"/>
              <a:t>dá vyhledat </a:t>
            </a:r>
            <a:r>
              <a:rPr lang="cs-CZ" sz="1800" dirty="0">
                <a:solidFill>
                  <a:srgbClr val="FF0000"/>
                </a:solidFill>
              </a:rPr>
              <a:t>(7)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 výsledků hledání zvolí relevantní záznam </a:t>
            </a:r>
            <a:r>
              <a:rPr lang="cs-CZ" sz="1800" dirty="0">
                <a:solidFill>
                  <a:srgbClr val="FF0000"/>
                </a:solidFill>
              </a:rPr>
              <a:t>(8)</a:t>
            </a: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pokračuje tlačítkem </a:t>
            </a:r>
            <a:r>
              <a:rPr lang="cs-CZ" sz="1800" b="1" i="1" dirty="0"/>
              <a:t>Vybrat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(9)</a:t>
            </a:r>
            <a:b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33FB1FDC-39D9-FF83-9B34-A304098B8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918" y="1463223"/>
            <a:ext cx="7238081" cy="50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odkazu na právní akt EU III</a:t>
            </a:r>
            <a:endParaRPr lang="sk-SK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CCB23305-5769-BF7F-E11B-0289BDFF32D6}"/>
              </a:ext>
            </a:extLst>
          </p:cNvPr>
          <p:cNvSpPr txBox="1">
            <a:spLocks/>
          </p:cNvSpPr>
          <p:nvPr/>
        </p:nvSpPr>
        <p:spPr>
          <a:xfrm>
            <a:off x="526628" y="1640876"/>
            <a:ext cx="2175476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vybere typ citace </a:t>
            </a:r>
            <a:r>
              <a:rPr lang="cs-CZ" sz="1800" dirty="0">
                <a:solidFill>
                  <a:srgbClr val="FF0000"/>
                </a:solidFill>
              </a:rPr>
              <a:t>(10)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znění citace si může upravit </a:t>
            </a:r>
            <a:r>
              <a:rPr lang="cs-CZ" sz="1800" dirty="0">
                <a:solidFill>
                  <a:srgbClr val="FF0000"/>
                </a:solidFill>
              </a:rPr>
              <a:t>(11)</a:t>
            </a: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odkaz vytvoří tlačítkem </a:t>
            </a:r>
            <a:r>
              <a:rPr lang="cs-CZ" sz="1800" b="1" i="1" dirty="0"/>
              <a:t>Potvrdit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(12)</a:t>
            </a:r>
          </a:p>
          <a:p>
            <a:r>
              <a:rPr lang="cs-CZ" sz="1800" dirty="0"/>
              <a:t>Odkaz na právní akt EU byl vytvořen</a:t>
            </a:r>
            <a:b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Písmo&#10;&#10;Obsah vygenerovaný umělou inteligencí může být nesprávný.">
            <a:extLst>
              <a:ext uri="{FF2B5EF4-FFF2-40B4-BE49-F238E27FC236}">
                <a16:creationId xmlns:a16="http://schemas.microsoft.com/office/drawing/2014/main" id="{C6E651F1-BF9E-1AEF-B450-CF28DA176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864" y="1510654"/>
            <a:ext cx="8634393" cy="46050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13FD793-4BE9-C7B2-4760-0A64B48A6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931" y="5967110"/>
            <a:ext cx="7651898" cy="537796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0A22F46E-3CEE-B9DF-B623-E198A32BDC35}"/>
              </a:ext>
            </a:extLst>
          </p:cNvPr>
          <p:cNvSpPr/>
          <p:nvPr/>
        </p:nvSpPr>
        <p:spPr bwMode="auto">
          <a:xfrm flipV="1">
            <a:off x="2798931" y="5967108"/>
            <a:ext cx="7561521" cy="537795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43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Přejít na odkaz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0F8AF435-298A-B32C-4455-02D156DA4F43}"/>
              </a:ext>
            </a:extLst>
          </p:cNvPr>
          <p:cNvSpPr txBox="1">
            <a:spLocks/>
          </p:cNvSpPr>
          <p:nvPr/>
        </p:nvSpPr>
        <p:spPr>
          <a:xfrm>
            <a:off x="526628" y="1640876"/>
            <a:ext cx="2442603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Každý odkaz je podbarven žlutým podtržením a je možné si odkaz zobrazit</a:t>
            </a:r>
          </a:p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kurzorem nad příslušný odkaz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u náhledu odkazu zvolí </a:t>
            </a:r>
            <a:r>
              <a:rPr lang="cs-CZ" sz="1800" b="1" i="1" dirty="0"/>
              <a:t>Přejít na odkaz</a:t>
            </a:r>
            <a:r>
              <a:rPr lang="cs-CZ" sz="1800" b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</a:p>
          <a:p>
            <a:r>
              <a:rPr lang="cs-CZ" sz="1800" dirty="0"/>
              <a:t>V záložkách se otevře nový dokument s odkazem na právní akt</a:t>
            </a:r>
            <a:b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9F8FF0EF-FCE2-EB63-8CC6-3D28D5717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514" y="1410810"/>
            <a:ext cx="8521743" cy="4036379"/>
          </a:xfrm>
          <a:prstGeom prst="rect">
            <a:avLst/>
          </a:prstGeom>
        </p:spPr>
      </p:pic>
      <p:pic>
        <p:nvPicPr>
          <p:cNvPr id="8" name="Obrázek 7" descr="Obsah obrázku text, snímek obrazovky, software, Písmo&#10;&#10;Obsah vygenerovaný umělou inteligencí může být nesprávný.">
            <a:extLst>
              <a:ext uri="{FF2B5EF4-FFF2-40B4-BE49-F238E27FC236}">
                <a16:creationId xmlns:a16="http://schemas.microsoft.com/office/drawing/2014/main" id="{3EE193D4-05C3-B8AE-AD74-3A67B4198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070" y="5485596"/>
            <a:ext cx="7012432" cy="954223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AA7E99BF-CD28-1FC6-2798-C79A0749F493}"/>
              </a:ext>
            </a:extLst>
          </p:cNvPr>
          <p:cNvSpPr/>
          <p:nvPr/>
        </p:nvSpPr>
        <p:spPr bwMode="auto">
          <a:xfrm>
            <a:off x="4399825" y="5454508"/>
            <a:ext cx="7046677" cy="978190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D0BA3FF1-137D-68BB-EA4D-1285112B637E}"/>
              </a:ext>
            </a:extLst>
          </p:cNvPr>
          <p:cNvSpPr/>
          <p:nvPr/>
        </p:nvSpPr>
        <p:spPr bwMode="auto">
          <a:xfrm rot="5400000">
            <a:off x="7773741" y="5136876"/>
            <a:ext cx="334016" cy="131134"/>
          </a:xfrm>
          <a:prstGeom prst="rightArrow">
            <a:avLst/>
          </a:prstGeom>
          <a:solidFill>
            <a:srgbClr val="C00000"/>
          </a:solidFill>
          <a:ln w="12700">
            <a:solidFill>
              <a:srgbClr val="CA0020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5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interního odkazu 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10D8342A-3295-19EE-0E5A-B4DA5740195E}"/>
              </a:ext>
            </a:extLst>
          </p:cNvPr>
          <p:cNvSpPr txBox="1">
            <a:spLocks/>
          </p:cNvSpPr>
          <p:nvPr/>
        </p:nvSpPr>
        <p:spPr>
          <a:xfrm>
            <a:off x="526628" y="1640875"/>
            <a:ext cx="2339862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a vybere místo, kam chce vložit odkaz </a:t>
            </a:r>
            <a:r>
              <a:rPr lang="cs-CZ" sz="1800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Vložení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i="1" dirty="0"/>
              <a:t>/ </a:t>
            </a:r>
            <a:r>
              <a:rPr lang="cs-CZ" sz="1800" b="1" i="1" dirty="0"/>
              <a:t>Odkaz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 okně vybere typ vkládaného odkazu 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pokračuje tlačítkem </a:t>
            </a:r>
            <a:r>
              <a:rPr lang="cs-CZ" sz="1800" b="1" i="1" dirty="0"/>
              <a:t>Další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  <a:b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C382C5D4-350F-6806-FC3C-BB7B946A4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976" y="1640875"/>
            <a:ext cx="8902281" cy="42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E03D1-BBF6-E8B8-F272-D8241F222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13F048B2-3927-473F-F2DD-1E3CA157C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BF27D83-89CA-72A6-5BA7-23548857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A5782949-44FF-5EE4-4CC4-E77073EE19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 lnSpcReduction="10000"/>
          </a:bodyPr>
          <a:lstStyle/>
          <a:p>
            <a:pPr marL="323850" indent="-323850"/>
            <a:r>
              <a:rPr lang="cs-CZ" dirty="0">
                <a:ea typeface="Calibri"/>
                <a:cs typeface="Calibri"/>
              </a:rPr>
              <a:t>Otevřený návrh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DD67AD-46DB-A2AF-862F-3C37FC7B7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Vyhledání a otevření návrhu</a:t>
            </a:r>
            <a:endParaRPr lang="cs-CZ" dirty="0">
              <a:ea typeface="Calibri"/>
              <a:cs typeface="Calibri"/>
            </a:endParaRPr>
          </a:p>
        </p:txBody>
      </p:sp>
      <p:pic>
        <p:nvPicPr>
          <p:cNvPr id="9" name="Obrázek 8" descr="Obsah obrázku text, software, Webová stránka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08D5DA1A-CB76-536F-2D24-B75BD62CE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7" y="2044638"/>
            <a:ext cx="9151629" cy="44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interního odkazu II</a:t>
            </a:r>
            <a:endParaRPr lang="sk-SK"/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1F3AF03F-14BA-7E4B-CA4A-983E5FCA3D29}"/>
              </a:ext>
            </a:extLst>
          </p:cNvPr>
          <p:cNvSpPr txBox="1">
            <a:spLocks/>
          </p:cNvSpPr>
          <p:nvPr/>
        </p:nvSpPr>
        <p:spPr>
          <a:xfrm>
            <a:off x="526628" y="1640876"/>
            <a:ext cx="27919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vybere jeden nebo více fragmentů, na které se bude odkazovat </a:t>
            </a:r>
            <a:r>
              <a:rPr lang="cs-CZ" sz="1800" dirty="0">
                <a:solidFill>
                  <a:srgbClr val="FF0000"/>
                </a:solidFill>
              </a:rPr>
              <a:t>(6)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Znění citace si může libovolně doupravit </a:t>
            </a:r>
            <a:r>
              <a:rPr lang="cs-CZ" sz="1800" dirty="0">
                <a:solidFill>
                  <a:srgbClr val="FF0000"/>
                </a:solidFill>
              </a:rPr>
              <a:t>(7)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Systém poskytne náhled výsledné podoby citace v rámci fragmentu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odkaz vytvoří tlačítkem </a:t>
            </a:r>
            <a:r>
              <a:rPr lang="cs-CZ" sz="1800" b="1" i="1" dirty="0"/>
              <a:t>Potvrdit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(8)</a:t>
            </a:r>
          </a:p>
          <a:p>
            <a:r>
              <a:rPr lang="cs-CZ" sz="1800" dirty="0"/>
              <a:t>Odkaz na interní právní akt byl vytvořen</a:t>
            </a:r>
            <a:b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0BCDA6AC-6F9A-FEB2-4F5A-70418C549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34" y="1670749"/>
            <a:ext cx="8438566" cy="399534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9FABF25-625A-068D-2DCE-4214147E4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007" y="5695971"/>
            <a:ext cx="5553850" cy="533474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6A3C92C-E584-733C-D28F-AF5EECE8CDCB}"/>
              </a:ext>
            </a:extLst>
          </p:cNvPr>
          <p:cNvSpPr/>
          <p:nvPr/>
        </p:nvSpPr>
        <p:spPr bwMode="auto">
          <a:xfrm>
            <a:off x="5021180" y="5899222"/>
            <a:ext cx="5438274" cy="365125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9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legislativní zkratky I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F6FDD1A1-8D00-7C1C-50BA-EF12E3FC1E2B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2576169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a místo, kam chce vložit odkaz </a:t>
            </a:r>
            <a:r>
              <a:rPr lang="cs-CZ" sz="1800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Vložení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i="1" dirty="0"/>
              <a:t>/ </a:t>
            </a:r>
            <a:r>
              <a:rPr lang="cs-CZ" sz="1800" b="1" i="1" dirty="0"/>
              <a:t>Vložit legislativní zkratku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 okně zvolí plný text 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  <a:r>
              <a:rPr lang="cs-CZ" sz="1800" dirty="0"/>
              <a:t> a jeho legislativní zkratku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pokračuje tlačítkem </a:t>
            </a:r>
            <a:r>
              <a:rPr lang="cs-CZ" sz="1800" b="1" i="1" dirty="0"/>
              <a:t>Vložit leg. zkratku</a:t>
            </a:r>
            <a:r>
              <a:rPr lang="cs-CZ" sz="1800" b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(6)</a:t>
            </a:r>
            <a:br>
              <a:rPr lang="cs-CZ" sz="1800" dirty="0"/>
            </a:br>
            <a:endParaRPr lang="cs-CZ" sz="1800" dirty="0"/>
          </a:p>
        </p:txBody>
      </p:sp>
      <p:pic>
        <p:nvPicPr>
          <p:cNvPr id="6" name="Obrázek 5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4D30C8E0-16D5-26AC-4DCA-4F3F888D8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728" y="1619175"/>
            <a:ext cx="8546529" cy="404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2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1BF7646-D5F2-C004-ABB6-732ED3356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863" y="1551511"/>
            <a:ext cx="8249260" cy="3811599"/>
          </a:xfrm>
          <a:prstGeom prst="rect">
            <a:avLst/>
          </a:prstGeom>
        </p:spPr>
      </p:pic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legislativní zkratky II</a:t>
            </a:r>
            <a:endParaRPr lang="sk-SK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9D3A6250-3896-0A49-2884-136D01822E10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298713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marL="630900" lvl="2" indent="-34290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/>
              <a:t>v dalším okně zkontroluje aktuální tvar zkratky </a:t>
            </a:r>
            <a:r>
              <a:rPr lang="cs-CZ" sz="1800" dirty="0">
                <a:solidFill>
                  <a:srgbClr val="FF0000"/>
                </a:solidFill>
              </a:rPr>
              <a:t>(7) </a:t>
            </a:r>
            <a:r>
              <a:rPr lang="cs-CZ" sz="1800" dirty="0"/>
              <a:t>a navrhne tvar nový </a:t>
            </a:r>
            <a:r>
              <a:rPr lang="cs-CZ" sz="1800" dirty="0">
                <a:solidFill>
                  <a:srgbClr val="FF0000"/>
                </a:solidFill>
              </a:rPr>
              <a:t>(8)</a:t>
            </a:r>
          </a:p>
          <a:p>
            <a:pPr marL="630900" lvl="2" indent="-34290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/>
              <a:t>finální podobu zkratky potvrdí tlačítkem </a:t>
            </a:r>
            <a:r>
              <a:rPr lang="cs-CZ" sz="1800" b="1" i="1" dirty="0"/>
              <a:t>Potvrdit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(9)</a:t>
            </a:r>
            <a:br>
              <a:rPr lang="cs-CZ" sz="32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3A1A98D-E18D-37A4-031F-758A0AD38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204" y="4654758"/>
            <a:ext cx="6875578" cy="182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legislativní zkratky III</a:t>
            </a:r>
            <a:endParaRPr lang="sk-SK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73A1C23C-E9C6-579A-B131-6E79784B0C74}"/>
              </a:ext>
            </a:extLst>
          </p:cNvPr>
          <p:cNvSpPr txBox="1">
            <a:spLocks/>
          </p:cNvSpPr>
          <p:nvPr/>
        </p:nvSpPr>
        <p:spPr>
          <a:xfrm>
            <a:off x="526628" y="1640876"/>
            <a:ext cx="2288492" cy="44449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V editoru pak Uživatel nahrazuje zkratky za prostý text</a:t>
            </a:r>
          </a:p>
          <a:p>
            <a:r>
              <a:rPr lang="cs-CZ" sz="1800" dirty="0"/>
              <a:t>Uživatel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označí text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Vložení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i="1" dirty="0"/>
              <a:t>/ </a:t>
            </a:r>
            <a:r>
              <a:rPr lang="cs-CZ" sz="1800" b="1" i="1" dirty="0"/>
              <a:t>Vložit legislativní zkratku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 okně vybere požadovanou zkratku 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pokračuje tlačítkem </a:t>
            </a:r>
            <a:r>
              <a:rPr lang="cs-CZ" sz="1800" b="1" i="1" dirty="0"/>
              <a:t>Vložit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  <a:endParaRPr lang="cs-CZ" sz="1800" dirty="0"/>
          </a:p>
        </p:txBody>
      </p:sp>
      <p:pic>
        <p:nvPicPr>
          <p:cNvPr id="7" name="Obrázek 6" descr="Obsah obrázku text, software, Počítačová ikona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6BB07840-6B7F-0CB1-EC12-53A82C9BC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764" y="1640876"/>
            <a:ext cx="8891494" cy="42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 dirty="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legislativní zkratky IV</a:t>
            </a:r>
            <a:endParaRPr lang="sk-SK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9D3A6250-3896-0A49-2884-136D01822E10}"/>
              </a:ext>
            </a:extLst>
          </p:cNvPr>
          <p:cNvSpPr txBox="1">
            <a:spLocks/>
          </p:cNvSpPr>
          <p:nvPr/>
        </p:nvSpPr>
        <p:spPr>
          <a:xfrm>
            <a:off x="526628" y="1640876"/>
            <a:ext cx="2555619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 </a:t>
            </a:r>
          </a:p>
          <a:p>
            <a:pPr marL="630900" lvl="2" indent="-34290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/>
              <a:t>v dalším okně zkontroluje aktuální tvar zkratky </a:t>
            </a:r>
            <a:r>
              <a:rPr lang="cs-CZ" sz="1800" dirty="0">
                <a:solidFill>
                  <a:srgbClr val="FF0000"/>
                </a:solidFill>
              </a:rPr>
              <a:t>(6) </a:t>
            </a:r>
            <a:r>
              <a:rPr lang="cs-CZ" sz="1800" dirty="0"/>
              <a:t>a podle potřeby upraví </a:t>
            </a:r>
            <a:r>
              <a:rPr lang="cs-CZ" sz="1800" dirty="0">
                <a:solidFill>
                  <a:srgbClr val="FF0000"/>
                </a:solidFill>
              </a:rPr>
              <a:t>(7)</a:t>
            </a:r>
          </a:p>
          <a:p>
            <a:pPr marL="630900" lvl="2" indent="-34290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/>
              <a:t>finální podobu zkratky potvrdí tlačítkem </a:t>
            </a:r>
            <a:r>
              <a:rPr lang="cs-CZ" sz="1800" b="1" i="1" dirty="0"/>
              <a:t>Potvrdit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(8)</a:t>
            </a:r>
            <a:endParaRPr lang="cs-CZ" sz="18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630900" lvl="2" indent="-34290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/>
              <a:t>pokud přejde kurzorem nad příslušnou zkratku, zobrazí se náhled s plným textem a dalšími možnostmi</a:t>
            </a:r>
            <a:endParaRPr lang="cs-CZ" sz="1800" dirty="0">
              <a:solidFill>
                <a:srgbClr val="FF0000"/>
              </a:solidFill>
            </a:endParaRPr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F06A1DAC-D63F-D1FF-E231-065084E35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225" y="1590149"/>
            <a:ext cx="6881032" cy="3296260"/>
          </a:xfrm>
          <a:prstGeom prst="rect">
            <a:avLst/>
          </a:prstGeom>
        </p:spPr>
      </p:pic>
      <p:pic>
        <p:nvPicPr>
          <p:cNvPr id="9" name="Obrázek 8" descr="Obsah obrázku text, snímek obrazovky, řada/pruh,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52B4CF61-59D5-1925-7105-100A8F605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648" y="4774378"/>
            <a:ext cx="5949696" cy="15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Zobrazení a editace legislativních zkratek</a:t>
            </a:r>
            <a:endParaRPr lang="sk-SK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73A1C23C-E9C6-579A-B131-6E79784B0C74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3191933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Zde Uživatel může spravovat stávající legislativní zkratky</a:t>
            </a:r>
          </a:p>
          <a:p>
            <a:r>
              <a:rPr lang="cs-CZ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zvolí v menu </a:t>
            </a:r>
            <a:r>
              <a:rPr lang="cs-CZ" i="1"/>
              <a:t>Vložení/ Zobrazit / editovat LZ </a:t>
            </a:r>
            <a:r>
              <a:rPr lang="cs-CZ">
                <a:solidFill>
                  <a:srgbClr val="FF0000"/>
                </a:solidFill>
              </a:rPr>
              <a:t>(1) (2)</a:t>
            </a:r>
            <a:endParaRPr lang="cs-CZ" i="1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zvolí zkratku, kterou chce upravovat</a:t>
            </a:r>
            <a:endParaRPr lang="cs-CZ">
              <a:solidFill>
                <a:srgbClr val="FF0000"/>
              </a:solidFill>
            </a:endParaRPr>
          </a:p>
          <a:p>
            <a:r>
              <a:rPr lang="cs-CZ"/>
              <a:t>Z okna může vyskočit tlačítkem </a:t>
            </a:r>
            <a:r>
              <a:rPr lang="cs-CZ" i="1"/>
              <a:t>Zavřít</a:t>
            </a:r>
            <a:r>
              <a:rPr lang="cs-CZ"/>
              <a:t> </a:t>
            </a:r>
            <a:r>
              <a:rPr lang="cs-CZ">
                <a:solidFill>
                  <a:srgbClr val="FF0000"/>
                </a:solidFill>
              </a:rPr>
              <a:t>(3)</a:t>
            </a:r>
            <a:endParaRPr lang="cs-CZ"/>
          </a:p>
        </p:txBody>
      </p:sp>
      <p:pic>
        <p:nvPicPr>
          <p:cNvPr id="6" name="Obrázek 5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C354C124-31D0-A95E-523F-1C7D50578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411" y="1640876"/>
            <a:ext cx="7511093" cy="35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</a:t>
            </a:r>
            <a:r>
              <a:rPr lang="cs-CZ" err="1"/>
              <a:t>účinnostního</a:t>
            </a:r>
            <a:r>
              <a:rPr lang="cs-CZ"/>
              <a:t> ustanovení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A365836A-10D6-A2A5-0639-93509AC14585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2667677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zvolí v menu </a:t>
            </a:r>
            <a:r>
              <a:rPr lang="cs-CZ" i="1"/>
              <a:t>Vložení/ Vložit </a:t>
            </a:r>
            <a:r>
              <a:rPr lang="cs-CZ" i="1" err="1"/>
              <a:t>účinnostní</a:t>
            </a:r>
            <a:r>
              <a:rPr lang="cs-CZ" i="1"/>
              <a:t> ustanovení </a:t>
            </a:r>
            <a:r>
              <a:rPr lang="cs-CZ">
                <a:solidFill>
                  <a:srgbClr val="FF0000"/>
                </a:solidFill>
              </a:rPr>
              <a:t>(1) (2)</a:t>
            </a:r>
            <a:endParaRPr lang="cs-CZ"/>
          </a:p>
          <a:p>
            <a:r>
              <a:rPr lang="cs-CZ"/>
              <a:t>Založí se následný paragraf „Účinnost“ s textem, kdy vyhláška nabývá účinnosti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434B1903-F80A-61CD-D45B-3837861BB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144" y="1640875"/>
            <a:ext cx="8046720" cy="381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přílohy 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F3A29A27-44D4-0543-7745-7BD2F5672033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3679613" cy="276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zvolí v menu </a:t>
            </a:r>
            <a:r>
              <a:rPr lang="cs-CZ" i="1"/>
              <a:t>Vložení/ Příloha </a:t>
            </a:r>
            <a:r>
              <a:rPr lang="cs-CZ">
                <a:solidFill>
                  <a:srgbClr val="FF0000"/>
                </a:solidFill>
              </a:rPr>
              <a:t>(1) (2)</a:t>
            </a:r>
            <a:endParaRPr lang="cs-CZ" i="1"/>
          </a:p>
          <a:p>
            <a:r>
              <a:rPr lang="cs-CZ"/>
              <a:t>Příloha obsahuje: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Číslo přílohy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Text nadpis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Text obecný</a:t>
            </a:r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27D208-6DAF-87F0-8368-8E0892D9C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883" y="5204898"/>
            <a:ext cx="6511789" cy="956913"/>
          </a:xfrm>
          <a:prstGeom prst="rect">
            <a:avLst/>
          </a:prstGeom>
        </p:spPr>
      </p:pic>
      <p:pic>
        <p:nvPicPr>
          <p:cNvPr id="9" name="Obrázek 8" descr="Obsah obrázku text, snímek obrazovky, software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80D85010-00E7-E0B8-109A-8C9730961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755" y="1412921"/>
            <a:ext cx="7313213" cy="3479922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5ADBC49A-611A-E5DB-168C-4C6EAD7A7EE1}"/>
              </a:ext>
            </a:extLst>
          </p:cNvPr>
          <p:cNvSpPr/>
          <p:nvPr/>
        </p:nvSpPr>
        <p:spPr bwMode="auto">
          <a:xfrm>
            <a:off x="4908883" y="5087383"/>
            <a:ext cx="6511789" cy="1176965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14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přílohy II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A3ECEC1F-235B-B647-A8F2-F8D65F90A8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7673" y="1640876"/>
            <a:ext cx="11233584" cy="336244"/>
          </a:xfrm>
        </p:spPr>
        <p:txBody>
          <a:bodyPr/>
          <a:lstStyle/>
          <a:p>
            <a:r>
              <a:rPr lang="cs-CZ"/>
              <a:t>Příklad textové přílohy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18EC4A2-51A7-3355-6E6E-4A5F550B4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51" y="2769795"/>
            <a:ext cx="9375318" cy="112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obrázku 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4CAD3E1-1F72-E12E-DECC-1C15F324D863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3040061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přejde na konkrétní fragment nebo místo, kam chce vložit obrázek </a:t>
            </a:r>
            <a:r>
              <a:rPr lang="cs-CZ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zvolí v menu </a:t>
            </a:r>
            <a:r>
              <a:rPr lang="cs-CZ" i="1"/>
              <a:t>Vložení/ Obrázek </a:t>
            </a:r>
            <a:r>
              <a:rPr lang="cs-CZ">
                <a:solidFill>
                  <a:srgbClr val="FF0000"/>
                </a:solidFill>
              </a:rPr>
              <a:t>(2) (3)</a:t>
            </a:r>
            <a:endParaRPr lang="cs-CZ" i="1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systému vybere obrázek </a:t>
            </a:r>
            <a:r>
              <a:rPr lang="cs-CZ">
                <a:solidFill>
                  <a:srgbClr val="FF0000"/>
                </a:solidFill>
              </a:rPr>
              <a:t>(4) (5)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oftware, snímek obrazovky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C5BDA83D-9989-FF17-EECD-C2CC4EEFD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056" y="1640876"/>
            <a:ext cx="7802581" cy="37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5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483DB-D256-A955-9D70-063504128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BAD96F8-6562-32C5-0C9B-CACFDB6C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FFBBBCBF-594C-3EA4-E73B-197749569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726FEB2-B541-D224-FE9D-959700725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latin typeface="+mn-lt"/>
              </a:rPr>
              <a:t>Modul 2 </a:t>
            </a:r>
            <a:br>
              <a:rPr lang="cs-CZ" dirty="0">
                <a:latin typeface="+mn-lt"/>
              </a:rPr>
            </a:br>
            <a:r>
              <a:rPr lang="cs-CZ" b="0" i="0" dirty="0">
                <a:effectLst/>
                <a:latin typeface="+mn-lt"/>
              </a:rPr>
              <a:t>Editor</a:t>
            </a:r>
            <a:br>
              <a:rPr lang="cs-CZ" b="0" i="0" dirty="0">
                <a:effectLst/>
                <a:latin typeface="+mn-lt"/>
              </a:rPr>
            </a:br>
            <a:br>
              <a:rPr lang="cs-CZ" dirty="0">
                <a:latin typeface="+mn-lt"/>
              </a:rPr>
            </a:b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058255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obrázku II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BFFE5E1A-0897-60C8-276B-E3BB1209AFCB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3715764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vybere způsob, jak obrázek bude zarovnaný </a:t>
            </a:r>
            <a:r>
              <a:rPr lang="cs-CZ">
                <a:solidFill>
                  <a:srgbClr val="FF0000"/>
                </a:solidFill>
              </a:rPr>
              <a:t>(6)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pod obrázkem je k dispozici okno pro dopsání popisku obrázku </a:t>
            </a:r>
            <a:r>
              <a:rPr lang="cs-CZ">
                <a:solidFill>
                  <a:srgbClr val="FF0000"/>
                </a:solidFill>
              </a:rPr>
              <a:t>(7)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obrázek vloží tlačítkem </a:t>
            </a:r>
            <a:r>
              <a:rPr lang="cs-CZ" i="1"/>
              <a:t>Vložit </a:t>
            </a:r>
            <a:r>
              <a:rPr lang="cs-CZ">
                <a:solidFill>
                  <a:srgbClr val="FF0000"/>
                </a:solidFill>
              </a:rPr>
              <a:t>(8)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F1D748D4-76E2-F1B3-C3E5-C4D24C2DC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472" y="1640875"/>
            <a:ext cx="4177959" cy="3152559"/>
          </a:xfrm>
          <a:prstGeom prst="rect">
            <a:avLst/>
          </a:prstGeom>
        </p:spPr>
      </p:pic>
      <p:pic>
        <p:nvPicPr>
          <p:cNvPr id="9" name="Obrázek 8" descr="Obsah obrázku text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6281A50C-F735-E0BA-01E1-4F02C10ED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390" y="5063162"/>
            <a:ext cx="5769220" cy="124083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A1B73F8A-17D9-C323-7399-C5D2023F3A52}"/>
              </a:ext>
            </a:extLst>
          </p:cNvPr>
          <p:cNvSpPr/>
          <p:nvPr/>
        </p:nvSpPr>
        <p:spPr bwMode="auto">
          <a:xfrm>
            <a:off x="3211391" y="5060731"/>
            <a:ext cx="5769219" cy="1240830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64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tabulky I</a:t>
            </a:r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F8F6E8D-A1CE-D4D5-0C38-6403C17898B6}"/>
              </a:ext>
            </a:extLst>
          </p:cNvPr>
          <p:cNvSpPr txBox="1">
            <a:spLocks/>
          </p:cNvSpPr>
          <p:nvPr/>
        </p:nvSpPr>
        <p:spPr>
          <a:xfrm>
            <a:off x="531031" y="1640876"/>
            <a:ext cx="4437210" cy="49428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přejde na konkrétní fragment a místo, kam chce vložit tabulku </a:t>
            </a:r>
            <a:r>
              <a:rPr lang="cs-CZ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zvolí v menu </a:t>
            </a:r>
            <a:r>
              <a:rPr lang="cs-CZ" i="1"/>
              <a:t>Vložení/ Tabulka </a:t>
            </a:r>
            <a:r>
              <a:rPr lang="cs-CZ">
                <a:solidFill>
                  <a:srgbClr val="FF0000"/>
                </a:solidFill>
              </a:rPr>
              <a:t>(2) 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vybere vzhled tabulky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/>
              <a:t>Počet řádků a sloupců </a:t>
            </a:r>
            <a:r>
              <a:rPr lang="cs-CZ">
                <a:solidFill>
                  <a:srgbClr val="FF0000"/>
                </a:solidFill>
              </a:rPr>
              <a:t>(4)</a:t>
            </a:r>
            <a:endParaRPr lang="cs-CZ"/>
          </a:p>
          <a:p>
            <a:pPr lvl="2">
              <a:buFont typeface="Wingdings" panose="05000000000000000000" pitchFamily="2" charset="2"/>
              <a:buChar char="§"/>
            </a:pPr>
            <a:r>
              <a:rPr lang="cs-CZ"/>
              <a:t>Počet řádků v záhlaví a zápatí </a:t>
            </a:r>
            <a:r>
              <a:rPr lang="cs-CZ">
                <a:solidFill>
                  <a:srgbClr val="FF0000"/>
                </a:solidFill>
              </a:rPr>
              <a:t>(4)</a:t>
            </a:r>
            <a:endParaRPr lang="cs-CZ"/>
          </a:p>
          <a:p>
            <a:pPr lvl="2">
              <a:buFont typeface="Wingdings" panose="05000000000000000000" pitchFamily="2" charset="2"/>
              <a:buChar char="§"/>
            </a:pPr>
            <a:r>
              <a:rPr lang="cs-CZ"/>
              <a:t>Opakování záhlaví a zápatí </a:t>
            </a:r>
            <a:r>
              <a:rPr lang="cs-CZ">
                <a:solidFill>
                  <a:srgbClr val="FF0000"/>
                </a:solidFill>
              </a:rPr>
              <a:t>(5)</a:t>
            </a:r>
            <a:endParaRPr lang="cs-CZ"/>
          </a:p>
          <a:p>
            <a:pPr lvl="2">
              <a:buFont typeface="Wingdings" panose="05000000000000000000" pitchFamily="2" charset="2"/>
              <a:buChar char="§"/>
            </a:pPr>
            <a:r>
              <a:rPr lang="cs-CZ"/>
              <a:t>Orientace tabulky </a:t>
            </a:r>
            <a:r>
              <a:rPr lang="cs-CZ">
                <a:solidFill>
                  <a:srgbClr val="FF0000"/>
                </a:solidFill>
              </a:rPr>
              <a:t>(5)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/>
              <a:t>Velikost tabulky </a:t>
            </a:r>
            <a:r>
              <a:rPr lang="cs-CZ">
                <a:solidFill>
                  <a:srgbClr val="FF0000"/>
                </a:solidFill>
              </a:rPr>
              <a:t>(6)</a:t>
            </a:r>
            <a:endParaRPr lang="cs-CZ"/>
          </a:p>
          <a:p>
            <a:r>
              <a:rPr lang="cs-CZ"/>
              <a:t>Tabulku vytvoří tlačítkem </a:t>
            </a:r>
            <a:r>
              <a:rPr lang="cs-CZ" i="1"/>
              <a:t>Vložit </a:t>
            </a:r>
            <a:r>
              <a:rPr lang="cs-CZ">
                <a:solidFill>
                  <a:srgbClr val="FF0000"/>
                </a:solidFill>
              </a:rPr>
              <a:t>(7)</a:t>
            </a:r>
            <a:br>
              <a:rPr lang="cs-CZ" sz="360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9C3C27D8-2376-5325-3814-E43C02EED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024" y="1640876"/>
            <a:ext cx="6511876" cy="3102195"/>
          </a:xfrm>
          <a:prstGeom prst="rect">
            <a:avLst/>
          </a:prstGeom>
        </p:spPr>
      </p:pic>
      <p:pic>
        <p:nvPicPr>
          <p:cNvPr id="11" name="Obrázek 10" descr="Obsah obrázku účtenka, text, řada/pruh, Paralelní&#10;&#10;Obsah vygenerovaný umělou inteligencí může být nesprávný.">
            <a:extLst>
              <a:ext uri="{FF2B5EF4-FFF2-40B4-BE49-F238E27FC236}">
                <a16:creationId xmlns:a16="http://schemas.microsoft.com/office/drawing/2014/main" id="{7C91FCA0-824C-8BDD-22AB-CF971B791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529" y="4862635"/>
            <a:ext cx="5432866" cy="1539901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0C8C7E4-2DDF-1571-3774-F087C1994E86}"/>
              </a:ext>
            </a:extLst>
          </p:cNvPr>
          <p:cNvSpPr/>
          <p:nvPr/>
        </p:nvSpPr>
        <p:spPr bwMode="auto">
          <a:xfrm>
            <a:off x="5540034" y="4862635"/>
            <a:ext cx="5432866" cy="1539901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7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tabulky II</a:t>
            </a:r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F8F6E8D-A1CE-D4D5-0C38-6403C17898B6}"/>
              </a:ext>
            </a:extLst>
          </p:cNvPr>
          <p:cNvSpPr txBox="1">
            <a:spLocks/>
          </p:cNvSpPr>
          <p:nvPr/>
        </p:nvSpPr>
        <p:spPr>
          <a:xfrm>
            <a:off x="531030" y="1640876"/>
            <a:ext cx="10870622" cy="6356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Existující tabulku, například z excelu, může Uživatel také do Editoru vložit přes CTRL+C (v Excelu) a CTRL+V (v Editoru)</a:t>
            </a:r>
          </a:p>
          <a:p>
            <a:pPr marL="360000" lvl="1" indent="0">
              <a:buFont typeface="Calibri" panose="020F0502020204030204" pitchFamily="34" charset="0"/>
              <a:buNone/>
            </a:pP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číslo, Paralelní&#10;&#10;Obsah vygenerovaný umělou inteligencí může být nesprávný.">
            <a:extLst>
              <a:ext uri="{FF2B5EF4-FFF2-40B4-BE49-F238E27FC236}">
                <a16:creationId xmlns:a16="http://schemas.microsoft.com/office/drawing/2014/main" id="{F80D5EA9-166E-DAE3-95C9-0B5BE1065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455394"/>
            <a:ext cx="3995761" cy="311413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2BF1A53-C297-AFAA-DE96-D6CF16D04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121" y="2406918"/>
            <a:ext cx="6461842" cy="2923618"/>
          </a:xfrm>
          <a:prstGeom prst="rect">
            <a:avLst/>
          </a:prstGeom>
        </p:spPr>
      </p:pic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43E9D74E-D38F-C041-DC0F-BC47B78B9020}"/>
              </a:ext>
            </a:extLst>
          </p:cNvPr>
          <p:cNvSpPr/>
          <p:nvPr/>
        </p:nvSpPr>
        <p:spPr bwMode="auto">
          <a:xfrm>
            <a:off x="4502611" y="3831783"/>
            <a:ext cx="557326" cy="484632"/>
          </a:xfrm>
          <a:prstGeom prst="rightArrow">
            <a:avLst/>
          </a:prstGeom>
          <a:solidFill>
            <a:srgbClr val="C00000"/>
          </a:solidFill>
          <a:ln w="12700">
            <a:solidFill>
              <a:srgbClr val="CA0020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69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vzorce 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4CAD3E1-1F72-E12E-DECC-1C15F324D863}"/>
              </a:ext>
            </a:extLst>
          </p:cNvPr>
          <p:cNvSpPr txBox="1">
            <a:spLocks/>
          </p:cNvSpPr>
          <p:nvPr/>
        </p:nvSpPr>
        <p:spPr>
          <a:xfrm>
            <a:off x="526628" y="1640876"/>
            <a:ext cx="2309040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konkrétní fragment nebo místo, kam chce vložit vzorec </a:t>
            </a:r>
            <a:r>
              <a:rPr lang="cs-CZ" sz="1800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Vložení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i="1" dirty="0"/>
              <a:t>/ </a:t>
            </a:r>
            <a:r>
              <a:rPr lang="cs-CZ" sz="1800" b="1" i="1" dirty="0"/>
              <a:t>Vzorec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 okně systému vybere, jakým způsobem vloží vzorec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</a:p>
          <a:p>
            <a:r>
              <a:rPr lang="cs-CZ" sz="1800" dirty="0"/>
              <a:t>A pokračuje kliknutím na tlačítko </a:t>
            </a:r>
            <a:r>
              <a:rPr lang="cs-CZ" sz="1800" b="1" i="1" dirty="0"/>
              <a:t>Další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CB80612C-2F98-4BA2-B7FC-66E4C42F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383" y="1558683"/>
            <a:ext cx="8733874" cy="415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356350"/>
            <a:ext cx="8306825" cy="365125"/>
          </a:xfrm>
        </p:spPr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Vložení vzorce II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BFFE5E1A-0897-60C8-276B-E3BB1209AFCB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2853571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 okně napíše vzorec, který chce vložit </a:t>
            </a:r>
            <a:r>
              <a:rPr lang="cs-CZ" sz="1800" dirty="0">
                <a:solidFill>
                  <a:srgbClr val="FF0000"/>
                </a:solidFill>
              </a:rPr>
              <a:t>(6)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/>
              <a:t>lze využít i pomocnou klávesnici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vzorec vloží tlačítkem </a:t>
            </a:r>
            <a:r>
              <a:rPr lang="cs-CZ" sz="1800" b="1" i="1" dirty="0"/>
              <a:t>Vložit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(7)</a:t>
            </a:r>
          </a:p>
          <a:p>
            <a:r>
              <a:rPr lang="cs-CZ" sz="1800" dirty="0"/>
              <a:t>Kliknutím na vzorec se může vzorec editovat nebo smazat</a:t>
            </a:r>
          </a:p>
        </p:txBody>
      </p:sp>
      <p:pic>
        <p:nvPicPr>
          <p:cNvPr id="7" name="Obrázek 6" descr="Obsah obrázku text, snímek obrazovky, software, počítač&#10;&#10;Obsah vygenerovaný umělou inteligencí může být nesprávný.">
            <a:extLst>
              <a:ext uri="{FF2B5EF4-FFF2-40B4-BE49-F238E27FC236}">
                <a16:creationId xmlns:a16="http://schemas.microsoft.com/office/drawing/2014/main" id="{324FE6C6-9285-BDDC-F072-8FA8A86FC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254" y="1384020"/>
            <a:ext cx="8166004" cy="386607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C1877E1-25EF-B85B-C34C-A69E88F3D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082" y="5453863"/>
            <a:ext cx="5750560" cy="580252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D3E40A16-BB8F-E5E3-7FA4-F103E75B827F}"/>
              </a:ext>
            </a:extLst>
          </p:cNvPr>
          <p:cNvSpPr/>
          <p:nvPr/>
        </p:nvSpPr>
        <p:spPr bwMode="auto">
          <a:xfrm>
            <a:off x="5212082" y="5453863"/>
            <a:ext cx="5760818" cy="580252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871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Import textu</a:t>
            </a:r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B090D8CC-B8F3-35F9-9943-14DDB82B1764}"/>
              </a:ext>
            </a:extLst>
          </p:cNvPr>
          <p:cNvSpPr txBox="1">
            <a:spLocks/>
          </p:cNvSpPr>
          <p:nvPr/>
        </p:nvSpPr>
        <p:spPr>
          <a:xfrm>
            <a:off x="531031" y="1640876"/>
            <a:ext cx="2458749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přejde na místo, kam chce text </a:t>
            </a:r>
            <a:r>
              <a:rPr lang="cs-CZ" sz="1800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Vložení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i="1" dirty="0"/>
              <a:t>/ </a:t>
            </a:r>
            <a:r>
              <a:rPr lang="cs-CZ" sz="1800" b="1" i="1" dirty="0"/>
              <a:t>Importovat text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 okně systému vybere soubor </a:t>
            </a:r>
            <a:r>
              <a:rPr lang="cs-CZ" sz="1800" i="1" dirty="0"/>
              <a:t>.</a:t>
            </a:r>
            <a:r>
              <a:rPr lang="cs-CZ" sz="1800" i="1" dirty="0" err="1"/>
              <a:t>docx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(4) (5)</a:t>
            </a:r>
            <a:endParaRPr lang="cs-CZ" sz="1800" i="1" dirty="0"/>
          </a:p>
          <a:p>
            <a:r>
              <a:rPr lang="cs-CZ" sz="1800" dirty="0"/>
              <a:t>Text vloží tlačítkem </a:t>
            </a:r>
            <a:r>
              <a:rPr lang="cs-CZ" sz="1800" b="1" i="1" dirty="0"/>
              <a:t>Vložit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(6)</a:t>
            </a:r>
            <a:b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827A63A-BA15-B481-B1AB-62258E7C4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712" y="5569064"/>
            <a:ext cx="6400800" cy="888455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689E603-2339-0C5E-50EE-6A2D497B98F7}"/>
              </a:ext>
            </a:extLst>
          </p:cNvPr>
          <p:cNvSpPr/>
          <p:nvPr/>
        </p:nvSpPr>
        <p:spPr bwMode="auto">
          <a:xfrm>
            <a:off x="5130642" y="5569064"/>
            <a:ext cx="6519870" cy="888455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 descr="Obsah obrázku text, software, Multimediální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2D9C85D3-DF1A-162F-EB13-0C011BEAA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913" y="1380727"/>
            <a:ext cx="8368344" cy="40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76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0"/>
            <a:ext cx="4986984" cy="1914049"/>
          </a:xfrm>
        </p:spPr>
        <p:txBody>
          <a:bodyPr>
            <a:normAutofit/>
          </a:bodyPr>
          <a:lstStyle/>
          <a:p>
            <a:r>
              <a:rPr lang="cs-CZ">
                <a:latin typeface="Aptos Narrow" panose="020B0004020202020204" pitchFamily="34" charset="0"/>
              </a:rPr>
              <a:t>Práce s kontextovými informacemi a se zobrazením</a:t>
            </a:r>
            <a:endParaRPr lang="cs-CZ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5612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Kontextové informace I</a:t>
            </a:r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87641BC9-5E5E-8C94-62DE-275846C2E29D}"/>
              </a:ext>
            </a:extLst>
          </p:cNvPr>
          <p:cNvSpPr txBox="1">
            <a:spLocks/>
          </p:cNvSpPr>
          <p:nvPr/>
        </p:nvSpPr>
        <p:spPr>
          <a:xfrm>
            <a:off x="526629" y="1600666"/>
            <a:ext cx="2904940" cy="45615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klikne na ikonu žlutého nebo červeného vykřičníku </a:t>
            </a:r>
            <a:r>
              <a:rPr lang="cs-CZ" sz="1800" dirty="0">
                <a:solidFill>
                  <a:srgbClr val="FF0000"/>
                </a:solidFill>
              </a:rPr>
              <a:t>(1) </a:t>
            </a:r>
            <a:r>
              <a:rPr lang="cs-CZ" sz="1800" dirty="0"/>
              <a:t>nebo vybere konkrétní fragment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r>
              <a:rPr lang="cs-CZ" sz="180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přes menu zvolí </a:t>
            </a:r>
            <a:r>
              <a:rPr lang="cs-CZ" sz="1800" b="1" i="1" dirty="0"/>
              <a:t>Fragment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i="1" dirty="0"/>
              <a:t>/ </a:t>
            </a:r>
            <a:r>
              <a:rPr lang="cs-CZ" sz="1800" b="1" i="1" dirty="0"/>
              <a:t>Zobrazení kontextových informací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vybere si v okně detail validační </a:t>
            </a:r>
            <a:br>
              <a:rPr lang="cs-CZ" sz="1800" dirty="0"/>
            </a:br>
            <a:r>
              <a:rPr lang="cs-CZ" sz="1800" dirty="0"/>
              <a:t>zprávy 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okno opustí křížkem nebo tlačítkem </a:t>
            </a:r>
            <a:r>
              <a:rPr lang="cs-CZ" sz="1800" b="1" i="1" dirty="0"/>
              <a:t>Zrušit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  <a:b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Obsah obrázku text, software, Počítačová ikona, Multimediální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464A0BA3-3B3D-1D4A-28A9-7769D1BC0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604" y="1527859"/>
            <a:ext cx="8289653" cy="39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Kontextové informace II</a:t>
            </a:r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EC2AD377-B9F3-7CBF-A2C8-0D8F0F9EDCDB}"/>
              </a:ext>
            </a:extLst>
          </p:cNvPr>
          <p:cNvSpPr txBox="1">
            <a:spLocks/>
          </p:cNvSpPr>
          <p:nvPr/>
        </p:nvSpPr>
        <p:spPr>
          <a:xfrm>
            <a:off x="526627" y="1600666"/>
            <a:ext cx="2744893" cy="45615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Příklad odstranění chyby z validace</a:t>
            </a:r>
          </a:p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na základě validace provede opravu (např. doplnění interpunkce) </a:t>
            </a:r>
            <a:r>
              <a:rPr lang="cs-CZ" sz="1800" dirty="0">
                <a:solidFill>
                  <a:srgbClr val="FF0000"/>
                </a:solidFill>
              </a:rPr>
              <a:t>(1) (2)</a:t>
            </a: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aktualizuje fragment (např. klikne na jiný fragment) </a:t>
            </a:r>
            <a:r>
              <a:rPr lang="cs-CZ" sz="1800" dirty="0">
                <a:solidFill>
                  <a:srgbClr val="FF0000"/>
                </a:solidFill>
              </a:rPr>
              <a:t>(3)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ikona vykřičníku zmizí 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 descr="Obsah obrázku text, snímek obrazovky, software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AB41AEF0-C668-5F98-EFE7-FF6019025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091" y="1733344"/>
            <a:ext cx="7577166" cy="39212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C9A916E-D0B8-A072-DBFF-069AB1F1F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882" y="5753359"/>
            <a:ext cx="7032375" cy="51288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27867B36-DDAB-9A89-8CBD-848DD1C4DD16}"/>
              </a:ext>
            </a:extLst>
          </p:cNvPr>
          <p:cNvSpPr/>
          <p:nvPr/>
        </p:nvSpPr>
        <p:spPr bwMode="auto">
          <a:xfrm>
            <a:off x="4728882" y="5753359"/>
            <a:ext cx="7032375" cy="535745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60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Zobrazení textu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524DEE14-B574-21EB-43A3-3BFC8D170D5B}"/>
              </a:ext>
            </a:extLst>
          </p:cNvPr>
          <p:cNvSpPr txBox="1">
            <a:spLocks/>
          </p:cNvSpPr>
          <p:nvPr/>
        </p:nvSpPr>
        <p:spPr>
          <a:xfrm>
            <a:off x="526628" y="1640876"/>
            <a:ext cx="2000816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i="1" dirty="0"/>
              <a:t>Zobrazení/ Text </a:t>
            </a:r>
            <a:r>
              <a:rPr lang="cs-CZ" sz="1800" dirty="0">
                <a:solidFill>
                  <a:srgbClr val="FF0000"/>
                </a:solidFill>
              </a:rPr>
              <a:t>(1) (2)</a:t>
            </a:r>
            <a:r>
              <a:rPr lang="cs-CZ" sz="1800" i="1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nebo ikonou </a:t>
            </a:r>
            <a:r>
              <a:rPr lang="cs-CZ" sz="1800" i="1" dirty="0"/>
              <a:t>T</a:t>
            </a:r>
            <a:r>
              <a:rPr lang="cs-CZ" sz="1800" dirty="0"/>
              <a:t> v pravé části zápatí</a:t>
            </a:r>
            <a:br>
              <a:rPr lang="cs-CZ" sz="18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13A747D9-AD08-2D1E-2980-1C3EC4DE4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907" y="1692367"/>
            <a:ext cx="9093350" cy="431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9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Základní ovládání Editoru</a:t>
            </a:r>
            <a:br>
              <a:rPr lang="cs-CZ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</a:br>
            <a:r>
              <a:rPr lang="cs-CZ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(</a:t>
            </a:r>
            <a:r>
              <a:rPr lang="cs-CZ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eŠablona</a:t>
            </a:r>
            <a:r>
              <a:rPr lang="cs-CZ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+)</a:t>
            </a:r>
            <a:endParaRPr lang="cs-CZ" sz="3600" dirty="0">
              <a:solidFill>
                <a:schemeClr val="tx1"/>
              </a:solidFill>
              <a:latin typeface="Aptos Narrow"/>
              <a:ea typeface="Calibri"/>
              <a:cs typeface="Calibri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5009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Zobrazení metadat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4D12CD8C-C166-D75B-51B2-EEFC2CA48BF9}"/>
              </a:ext>
            </a:extLst>
          </p:cNvPr>
          <p:cNvSpPr txBox="1">
            <a:spLocks/>
          </p:cNvSpPr>
          <p:nvPr/>
        </p:nvSpPr>
        <p:spPr>
          <a:xfrm>
            <a:off x="526628" y="1640876"/>
            <a:ext cx="2380959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i="1" dirty="0"/>
              <a:t>Zobrazení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r>
              <a:rPr lang="cs-CZ" sz="1800" i="1" dirty="0"/>
              <a:t>/ Metadata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i="1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nebo ikonou </a:t>
            </a:r>
            <a:r>
              <a:rPr lang="cs-CZ" sz="1800" i="1" dirty="0"/>
              <a:t>M </a:t>
            </a:r>
            <a:r>
              <a:rPr lang="cs-CZ" sz="1800" dirty="0"/>
              <a:t>v pravé části zápatí</a:t>
            </a:r>
            <a:b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3FEB270A-6E2D-17A4-684C-6F81DEDA9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616" y="1617759"/>
            <a:ext cx="8772642" cy="419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Zobrazení účinnosti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A014E8E0-0A65-DDC2-8CAB-D7B51CEDB32D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2358813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i="1" dirty="0"/>
              <a:t>Zobrazení </a:t>
            </a:r>
            <a:r>
              <a:rPr lang="cs-CZ" sz="1800" dirty="0">
                <a:solidFill>
                  <a:srgbClr val="FF0000"/>
                </a:solidFill>
              </a:rPr>
              <a:t>(1)</a:t>
            </a:r>
            <a:r>
              <a:rPr lang="cs-CZ" sz="1800" i="1" dirty="0"/>
              <a:t>/ Účinnost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i="1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nebo ikonou </a:t>
            </a:r>
            <a:r>
              <a:rPr lang="cs-CZ" sz="1800" i="1" dirty="0"/>
              <a:t>Ú </a:t>
            </a:r>
            <a:r>
              <a:rPr lang="cs-CZ" sz="1800" dirty="0"/>
              <a:t>v pravé části zápatí</a:t>
            </a:r>
            <a:b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800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oftware, Počítačová ikona, Multimediální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57460524-2F0F-5CE4-A27C-296BE951E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251" y="1640876"/>
            <a:ext cx="8724119" cy="41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Nová </a:t>
            </a:r>
            <a:r>
              <a:rPr lang="cs-CZ" err="1"/>
              <a:t>účinnostní</a:t>
            </a:r>
            <a:r>
              <a:rPr lang="cs-CZ"/>
              <a:t> verze I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0CD0F4B3-C55F-9EDC-5A1C-DEE883801BA1}"/>
              </a:ext>
            </a:extLst>
          </p:cNvPr>
          <p:cNvSpPr txBox="1">
            <a:spLocks/>
          </p:cNvSpPr>
          <p:nvPr/>
        </p:nvSpPr>
        <p:spPr>
          <a:xfrm>
            <a:off x="526628" y="1600666"/>
            <a:ext cx="3618652" cy="45615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/>
              <a:t>v menu zvolí </a:t>
            </a:r>
            <a:r>
              <a:rPr lang="cs-CZ" sz="1800" i="1"/>
              <a:t>Zobrazení/ Účinnost </a:t>
            </a:r>
            <a:r>
              <a:rPr lang="cs-CZ" sz="1800">
                <a:solidFill>
                  <a:srgbClr val="FF0000"/>
                </a:solidFill>
              </a:rPr>
              <a:t>(1) (2)</a:t>
            </a:r>
            <a:r>
              <a:rPr lang="cs-CZ" sz="1800" i="1">
                <a:solidFill>
                  <a:srgbClr val="FF0000"/>
                </a:solidFill>
              </a:rPr>
              <a:t> </a:t>
            </a:r>
            <a:r>
              <a:rPr lang="cs-CZ" sz="1800"/>
              <a:t>nebo ikonou </a:t>
            </a:r>
            <a:r>
              <a:rPr lang="cs-CZ" sz="1800" i="1"/>
              <a:t>Ú </a:t>
            </a:r>
            <a:r>
              <a:rPr lang="cs-CZ" sz="1800"/>
              <a:t>v pravé části zápatí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/>
              <a:t>pokračuje tlačítkem </a:t>
            </a:r>
            <a:r>
              <a:rPr lang="cs-CZ" sz="1800" i="1"/>
              <a:t>Přidat novou účinnost </a:t>
            </a:r>
            <a:r>
              <a:rPr lang="cs-CZ" sz="1800">
                <a:solidFill>
                  <a:srgbClr val="FF0000"/>
                </a:solidFill>
              </a:rPr>
              <a:t>(3)</a:t>
            </a:r>
            <a:r>
              <a:rPr lang="cs-CZ" sz="1800" i="1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/>
              <a:t>v okně si vybere typ účinnosti: </a:t>
            </a:r>
            <a:r>
              <a:rPr lang="cs-CZ" sz="1800">
                <a:solidFill>
                  <a:srgbClr val="FF0000"/>
                </a:solidFill>
              </a:rPr>
              <a:t>(4) (5)</a:t>
            </a:r>
            <a:endParaRPr lang="cs-CZ" sz="1800"/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/>
              <a:t>Pevné datum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/>
              <a:t>Posun účinnosti vůči platnosti o x dní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/>
              <a:t>Textová specifikace</a:t>
            </a:r>
            <a:endParaRPr lang="cs-CZ" sz="1800">
              <a:solidFill>
                <a:srgbClr val="FF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/>
              <a:t>výběr potvrdí tlačítkem </a:t>
            </a:r>
            <a:r>
              <a:rPr lang="cs-CZ" sz="1800" i="1"/>
              <a:t>Nastavit </a:t>
            </a:r>
            <a:r>
              <a:rPr lang="cs-CZ" sz="1800">
                <a:solidFill>
                  <a:srgbClr val="FF0000"/>
                </a:solidFill>
              </a:rPr>
              <a:t>(6)</a:t>
            </a:r>
          </a:p>
        </p:txBody>
      </p:sp>
      <p:pic>
        <p:nvPicPr>
          <p:cNvPr id="6" name="Obrázek 5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D3BBDE33-E28F-7ECF-B7D7-B05FFD349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294" y="1640876"/>
            <a:ext cx="7173015" cy="341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Nová účinností verze II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A806ACAF-B911-9AF7-1F64-95E4F5B19BC8}"/>
              </a:ext>
            </a:extLst>
          </p:cNvPr>
          <p:cNvSpPr txBox="1">
            <a:spLocks/>
          </p:cNvSpPr>
          <p:nvPr/>
        </p:nvSpPr>
        <p:spPr>
          <a:xfrm>
            <a:off x="526628" y="1600666"/>
            <a:ext cx="2709732" cy="45615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Nová účinnost byla přidána a je možné s ní ve vyhlášce pracovat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5BEEF94-9D21-C098-7759-8F637403A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153" y="1600137"/>
            <a:ext cx="6291251" cy="460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Nastavení účinnosti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0FC8BEF4-E0EA-9A30-66CD-6C763E399217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2761103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vybere fragment(y), které mají mít jinou účinnost </a:t>
            </a:r>
            <a:r>
              <a:rPr lang="cs-CZ" sz="1800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zvolí v menu </a:t>
            </a:r>
            <a:r>
              <a:rPr lang="cs-CZ" sz="1800" b="1" i="1" dirty="0"/>
              <a:t>Fragment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(2)</a:t>
            </a:r>
            <a:r>
              <a:rPr lang="cs-CZ" sz="1800" i="1" dirty="0"/>
              <a:t>/ </a:t>
            </a:r>
            <a:r>
              <a:rPr lang="cs-CZ" sz="1800" b="1" i="1" dirty="0"/>
              <a:t>Nastavit účinnost </a:t>
            </a:r>
            <a:r>
              <a:rPr lang="cs-CZ" sz="1800" dirty="0">
                <a:solidFill>
                  <a:srgbClr val="FF0000"/>
                </a:solidFill>
              </a:rPr>
              <a:t>(3)</a:t>
            </a:r>
            <a:endParaRPr lang="cs-CZ" sz="1800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v okně vybere datum účinnosti </a:t>
            </a:r>
            <a:r>
              <a:rPr lang="cs-CZ" sz="1800" dirty="0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nastavení dokončí </a:t>
            </a:r>
            <a:r>
              <a:rPr lang="cs-CZ" sz="1800" b="1" i="1" dirty="0"/>
              <a:t>Potvrdit</a:t>
            </a:r>
            <a:r>
              <a:rPr lang="cs-CZ" sz="1800" i="1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(5)</a:t>
            </a:r>
          </a:p>
          <a:p>
            <a:r>
              <a:rPr lang="cs-CZ" sz="1800" dirty="0"/>
              <a:t>Fragmenty s jinou účinností jsou zvýrazněny a</a:t>
            </a:r>
            <a:br>
              <a:rPr lang="cs-CZ" sz="1800" dirty="0"/>
            </a:br>
            <a:r>
              <a:rPr lang="cs-CZ" sz="1800" dirty="0"/>
              <a:t>v paragrafu účinnosti je zanesena výjimka</a:t>
            </a:r>
          </a:p>
        </p:txBody>
      </p:sp>
      <p:pic>
        <p:nvPicPr>
          <p:cNvPr id="6" name="Obrázek 5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E586309E-49D3-56E6-ACA5-4D96CF7B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976" y="1457867"/>
            <a:ext cx="7666394" cy="363801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112C1DD-5173-B58D-C1CB-9FE3FD7F3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840" y="5264706"/>
            <a:ext cx="7487920" cy="92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85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rmAutofit fontScale="90000"/>
          </a:bodyPr>
          <a:lstStyle/>
          <a:p>
            <a:r>
              <a:rPr lang="cs-CZ">
                <a:latin typeface="Aptos Narrow" panose="020B0004020202020204" pitchFamily="34" charset="0"/>
              </a:rPr>
              <a:t>Práce s dokumentem a textem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377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Kopírovat/ Vložit text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579" y="1640875"/>
            <a:ext cx="2935360" cy="4368923"/>
          </a:xfrm>
        </p:spPr>
        <p:txBody>
          <a:bodyPr/>
          <a:lstStyle/>
          <a:p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fragmentu může vložit text z jiných zdrojů</a:t>
            </a:r>
          </a:p>
          <a:p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nakopíruje si text z jiného zdroje (CTRL+C)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přejde na fragment, kam chce vložit text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přes menu </a:t>
            </a:r>
            <a:r>
              <a:rPr lang="cs-CZ" sz="18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Text</a:t>
            </a:r>
            <a:r>
              <a:rPr lang="cs-CZ" sz="18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cs-CZ" sz="18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Vložit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vloží kopírovaný text 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  <a:p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Akci lze provést i přes kontextové menu pravým tlačítkem nebo klávesovou zkratkou (CTRL+V).</a:t>
            </a:r>
            <a:r>
              <a:rPr lang="cs-CZ" sz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cs-CZ" sz="1800" dirty="0"/>
          </a:p>
          <a:p>
            <a:pPr marL="360000" lvl="1" indent="0">
              <a:buNone/>
            </a:pPr>
            <a:endParaRPr lang="cs-CZ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 descr="Obsah obrázku text, software, Počítačová ikona, Multimediální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821D78AE-B040-D689-8311-A8C155895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962" y="1640874"/>
            <a:ext cx="8115789" cy="382497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67EA142-675E-4042-6D72-04DEEC6A8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54" y="5527654"/>
            <a:ext cx="4792103" cy="964287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F69E2D5B-A018-2EBE-8002-0532F41B6462}"/>
              </a:ext>
            </a:extLst>
          </p:cNvPr>
          <p:cNvSpPr/>
          <p:nvPr/>
        </p:nvSpPr>
        <p:spPr bwMode="auto">
          <a:xfrm>
            <a:off x="6969153" y="5527654"/>
            <a:ext cx="4792103" cy="964287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01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Vrátit zpět/ Znovu provést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3093A109-A053-B1B3-299B-675D06246B62}"/>
              </a:ext>
            </a:extLst>
          </p:cNvPr>
          <p:cNvSpPr txBox="1">
            <a:spLocks/>
          </p:cNvSpPr>
          <p:nvPr/>
        </p:nvSpPr>
        <p:spPr>
          <a:xfrm>
            <a:off x="515938" y="1640876"/>
            <a:ext cx="3618022" cy="43689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Stejná funkcionalita jako v kancelářských balících</a:t>
            </a:r>
          </a:p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Uživatel může vrátit po krocích zpět, případně znovu provést </a:t>
            </a:r>
            <a:r>
              <a:rPr lang="cs-CZ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(2)</a:t>
            </a:r>
          </a:p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Akci lze i přes klávesovou zkratkou: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CTRL+Z </a:t>
            </a: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 vzít zpět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 err="1">
                <a:latin typeface="Calibri" panose="020F0502020204030204" pitchFamily="34" charset="0"/>
                <a:cs typeface="Times New Roman" panose="02020603050405020304" pitchFamily="18" charset="0"/>
              </a:rPr>
              <a:t>CTRL+Shift+Z</a:t>
            </a:r>
            <a:r>
              <a:rPr lang="cs-CZ" i="1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>
                <a:latin typeface="Calibri" panose="020F0502020204030204" pitchFamily="34" charset="0"/>
                <a:cs typeface="Times New Roman" panose="02020603050405020304" pitchFamily="18" charset="0"/>
              </a:rPr>
              <a:t>pro znovu provést</a:t>
            </a:r>
            <a:endParaRPr lang="cs-CZ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EE710EF7-6C2F-ECBB-B53E-62146D499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702" y="1640874"/>
            <a:ext cx="7094405" cy="3327365"/>
          </a:xfrm>
          <a:prstGeom prst="rect">
            <a:avLst/>
          </a:prstGeom>
        </p:spPr>
      </p:pic>
      <p:pic>
        <p:nvPicPr>
          <p:cNvPr id="9" name="Obrázek 8" descr="Obsah obrázku text, snímek obrazovky, software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46E38DEB-C427-EB53-C7DE-0C866E3B3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559" y="5019151"/>
            <a:ext cx="5804942" cy="1519762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CF16CF8-FB64-B8EA-16FB-CCA1342C4C65}"/>
              </a:ext>
            </a:extLst>
          </p:cNvPr>
          <p:cNvSpPr/>
          <p:nvPr/>
        </p:nvSpPr>
        <p:spPr bwMode="auto">
          <a:xfrm>
            <a:off x="4649559" y="5019151"/>
            <a:ext cx="5804941" cy="1519761"/>
          </a:xfrm>
          <a:prstGeom prst="rect">
            <a:avLst/>
          </a:prstGeom>
          <a:noFill/>
          <a:ln w="28575" cap="flat" cmpd="sng" algn="ctr">
            <a:solidFill>
              <a:srgbClr val="CA00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35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Hledat a nahradit</a:t>
            </a: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7F3530B-1406-F810-C419-7A09F8C31E7F}"/>
              </a:ext>
            </a:extLst>
          </p:cNvPr>
          <p:cNvSpPr txBox="1">
            <a:spLocks/>
          </p:cNvSpPr>
          <p:nvPr/>
        </p:nvSpPr>
        <p:spPr>
          <a:xfrm>
            <a:off x="517639" y="1640875"/>
            <a:ext cx="3312681" cy="47154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menu zvolí </a:t>
            </a:r>
            <a:r>
              <a:rPr lang="cs-CZ" i="1"/>
              <a:t>Text/ Najít / Nahradit </a:t>
            </a:r>
            <a:r>
              <a:rPr lang="cs-CZ">
                <a:solidFill>
                  <a:srgbClr val="FF0000"/>
                </a:solidFill>
              </a:rPr>
              <a:t>(1) (2)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napíše hledaný výraz </a:t>
            </a:r>
            <a:r>
              <a:rPr lang="cs-CZ">
                <a:solidFill>
                  <a:srgbClr val="FF0000"/>
                </a:solidFill>
              </a:rPr>
              <a:t>(3)</a:t>
            </a:r>
            <a:r>
              <a:rPr lang="cs-CZ"/>
              <a:t> a výraz, kterým ho nahradí </a:t>
            </a:r>
            <a:r>
              <a:rPr lang="cs-CZ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vyhledáním a nahrazením provede tlačítkem </a:t>
            </a:r>
            <a:r>
              <a:rPr lang="cs-CZ" i="1"/>
              <a:t>Nahradit </a:t>
            </a:r>
            <a:r>
              <a:rPr lang="cs-CZ">
                <a:solidFill>
                  <a:srgbClr val="FF0000"/>
                </a:solidFill>
              </a:rPr>
              <a:t>(5)</a:t>
            </a:r>
            <a:endParaRPr lang="cs-CZ"/>
          </a:p>
        </p:txBody>
      </p:sp>
      <p:pic>
        <p:nvPicPr>
          <p:cNvPr id="6" name="Obrázek 5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F2C3567E-D33B-C5AE-1EB1-145C71B79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665" y="1640875"/>
            <a:ext cx="7312250" cy="34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0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Načíst změny</a:t>
            </a:r>
          </a:p>
        </p:txBody>
      </p:sp>
      <p:sp>
        <p:nvSpPr>
          <p:cNvPr id="14" name="Zástupný text 10">
            <a:extLst>
              <a:ext uri="{FF2B5EF4-FFF2-40B4-BE49-F238E27FC236}">
                <a16:creationId xmlns:a16="http://schemas.microsoft.com/office/drawing/2014/main" id="{443195FE-3990-7EDA-6648-1968518BC0CA}"/>
              </a:ext>
            </a:extLst>
          </p:cNvPr>
          <p:cNvSpPr txBox="1">
            <a:spLocks/>
          </p:cNvSpPr>
          <p:nvPr/>
        </p:nvSpPr>
        <p:spPr>
          <a:xfrm>
            <a:off x="526627" y="1727494"/>
            <a:ext cx="2724574" cy="35213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Načtení změny v datech, např. od jiných spoluautorů</a:t>
            </a:r>
          </a:p>
          <a:p>
            <a:r>
              <a:rPr lang="cs-CZ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zvolí v menu </a:t>
            </a:r>
            <a:r>
              <a:rPr lang="cs-CZ" i="1"/>
              <a:t>Dokument/ Načíst změny </a:t>
            </a:r>
            <a:r>
              <a:rPr lang="cs-CZ">
                <a:solidFill>
                  <a:srgbClr val="FF0000"/>
                </a:solidFill>
              </a:rPr>
              <a:t>(2) (3)</a:t>
            </a:r>
            <a:endParaRPr lang="cs-CZ" i="1"/>
          </a:p>
          <a:p>
            <a:r>
              <a:rPr lang="cs-CZ"/>
              <a:t>Obsah se aktualizuje</a:t>
            </a:r>
          </a:p>
          <a:p>
            <a:endParaRPr lang="cs-CZ" i="1"/>
          </a:p>
          <a:p>
            <a:pPr marL="0" indent="0">
              <a:buFont typeface="Calibri" panose="020F0502020204030204" pitchFamily="34" charset="0"/>
              <a:buNone/>
            </a:pPr>
            <a:endParaRPr lang="cs-CZ"/>
          </a:p>
        </p:txBody>
      </p:sp>
      <p:pic>
        <p:nvPicPr>
          <p:cNvPr id="7" name="Obrázek 6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A7D4C7B1-8960-9717-65FB-863C8F00D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388" y="1727494"/>
            <a:ext cx="7670800" cy="359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5DE60-02AE-847D-6A6D-B99453BA8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0BA9D92-0910-963E-7DA7-10E1750B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4648F13-72B7-0204-8DCF-84F4E4812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D2F0BDD5-8336-A78D-5E8F-30BAEEE394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 lnSpcReduction="10000"/>
          </a:bodyPr>
          <a:lstStyle/>
          <a:p>
            <a:pPr marL="323850" indent="-323850"/>
            <a:endParaRPr lang="cs-CZ" dirty="0">
              <a:ea typeface="Calibri"/>
              <a:cs typeface="Calibri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D3F912D-A890-48E3-96C0-03338968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Otevření návrhu v editoru</a:t>
            </a:r>
            <a:endParaRPr lang="cs-CZ">
              <a:ea typeface="Calibri"/>
              <a:cs typeface="Calibri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3DD77C-E699-8731-4B25-69F14CB729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8" y="2372475"/>
            <a:ext cx="4016798" cy="3983876"/>
          </a:xfrm>
        </p:spPr>
        <p:txBody>
          <a:bodyPr/>
          <a:lstStyle/>
          <a:p>
            <a:pPr marL="323850" lvl="1" indent="-32385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endParaRPr lang="cs-CZ" sz="160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89CBBFB-DB5C-E370-CD30-5C6B0E2FD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6" y="1694944"/>
            <a:ext cx="10446173" cy="484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Kontrola pravopisu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EFFED61C-9E0E-29A6-8A14-AA43C3BC61E6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3343161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menu zvolí </a:t>
            </a:r>
            <a:r>
              <a:rPr lang="cs-CZ" i="1"/>
              <a:t>Zobrazení/ Zobrazit kontrolu pravopisu </a:t>
            </a:r>
            <a:r>
              <a:rPr lang="cs-CZ">
                <a:solidFill>
                  <a:srgbClr val="FF0000"/>
                </a:solidFill>
              </a:rPr>
              <a:t>(1) (2)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zvýrazní se slova obsahující gramatické chyby </a:t>
            </a:r>
            <a:r>
              <a:rPr lang="cs-CZ">
                <a:solidFill>
                  <a:srgbClr val="FF0000"/>
                </a:solidFill>
              </a:rPr>
              <a:t>(3)</a:t>
            </a:r>
          </a:p>
          <a:p>
            <a:r>
              <a:rPr lang="cs-CZ"/>
              <a:t>Opětovné stisknutí </a:t>
            </a:r>
            <a:r>
              <a:rPr lang="cs-CZ" i="1"/>
              <a:t>Zobrazit kontrolu pravopisu</a:t>
            </a:r>
            <a:r>
              <a:rPr lang="cs-CZ"/>
              <a:t> vypne kontrolu</a:t>
            </a:r>
          </a:p>
        </p:txBody>
      </p:sp>
      <p:pic>
        <p:nvPicPr>
          <p:cNvPr id="6" name="Obrázek 5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09B3699E-A61F-7944-72C7-DE3B25F67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448" y="1640876"/>
            <a:ext cx="7365165" cy="346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8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91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rmAutofit/>
          </a:bodyPr>
          <a:lstStyle/>
          <a:p>
            <a:r>
              <a:rPr lang="cs-CZ">
                <a:latin typeface="Aptos Narrow" panose="020B0004020202020204" pitchFamily="34" charset="0"/>
              </a:rPr>
              <a:t>Práce s verzí návrhu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9902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Co je verze návrhu?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B5B9C1BA-EF31-9BF2-2B3C-E397DFB1C3BF}"/>
              </a:ext>
            </a:extLst>
          </p:cNvPr>
          <p:cNvSpPr txBox="1">
            <a:spLocks/>
          </p:cNvSpPr>
          <p:nvPr/>
        </p:nvSpPr>
        <p:spPr>
          <a:xfrm>
            <a:off x="517638" y="1640876"/>
            <a:ext cx="9966212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>
              <a:spcAft>
                <a:spcPts val="0"/>
              </a:spcAft>
            </a:pPr>
            <a:r>
              <a:rPr lang="cs-CZ" sz="1800"/>
              <a:t>Zachycuje všechny dokumenty a jejich revize v určitém bodě životního cyklu právního aktu</a:t>
            </a:r>
          </a:p>
          <a:p>
            <a:pPr marL="719850" lvl="1" indent="-3238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/>
              <a:t>dokumenty: vyhláška, Informativní přehled k VPP, důvodová zpráva</a:t>
            </a:r>
          </a:p>
          <a:p>
            <a:pPr marL="719850" lvl="1" indent="-3238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/>
              <a:t>body životního cyklu: Tvorba, Připomínkové řízení, Publikace</a:t>
            </a:r>
          </a:p>
        </p:txBody>
      </p:sp>
      <p:pic>
        <p:nvPicPr>
          <p:cNvPr id="6" name="Grafický objekt 5" descr="Úložný box archiv se souvislou výplní">
            <a:extLst>
              <a:ext uri="{FF2B5EF4-FFF2-40B4-BE49-F238E27FC236}">
                <a16:creationId xmlns:a16="http://schemas.microsoft.com/office/drawing/2014/main" id="{EEE7D215-8413-E521-7E70-D171C1C7D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0475" y="4650924"/>
            <a:ext cx="914400" cy="914400"/>
          </a:xfrm>
          <a:prstGeom prst="rect">
            <a:avLst/>
          </a:prstGeom>
        </p:spPr>
      </p:pic>
      <p:pic>
        <p:nvPicPr>
          <p:cNvPr id="9" name="Grafický objekt 8" descr="Dokument se souvislou výplní">
            <a:extLst>
              <a:ext uri="{FF2B5EF4-FFF2-40B4-BE49-F238E27FC236}">
                <a16:creationId xmlns:a16="http://schemas.microsoft.com/office/drawing/2014/main" id="{93A437B6-63AD-80D8-B3D6-BEA509D04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4100" y="3098744"/>
            <a:ext cx="914400" cy="914400"/>
          </a:xfrm>
          <a:prstGeom prst="rect">
            <a:avLst/>
          </a:prstGeom>
        </p:spPr>
      </p:pic>
      <p:pic>
        <p:nvPicPr>
          <p:cNvPr id="12" name="Grafický objekt 11" descr="Papír se souvislou výplní">
            <a:extLst>
              <a:ext uri="{FF2B5EF4-FFF2-40B4-BE49-F238E27FC236}">
                <a16:creationId xmlns:a16="http://schemas.microsoft.com/office/drawing/2014/main" id="{84B3C28F-9472-140A-7775-62648177B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9775" y="3122547"/>
            <a:ext cx="914400" cy="914400"/>
          </a:xfrm>
          <a:prstGeom prst="rect">
            <a:avLst/>
          </a:prstGeom>
        </p:spPr>
      </p:pic>
      <p:pic>
        <p:nvPicPr>
          <p:cNvPr id="15" name="Grafický objekt 14" descr="Kontrolní seznam se souvislou výplní">
            <a:extLst>
              <a:ext uri="{FF2B5EF4-FFF2-40B4-BE49-F238E27FC236}">
                <a16:creationId xmlns:a16="http://schemas.microsoft.com/office/drawing/2014/main" id="{D5B592B2-74CF-EAED-68A5-FBA1AA2E8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05450" y="3133417"/>
            <a:ext cx="914400" cy="914400"/>
          </a:xfrm>
          <a:prstGeom prst="rect">
            <a:avLst/>
          </a:prstGeom>
        </p:spPr>
      </p:pic>
      <p:pic>
        <p:nvPicPr>
          <p:cNvPr id="17" name="Grafický objekt 16" descr="Seznam se souvislou výplní">
            <a:extLst>
              <a:ext uri="{FF2B5EF4-FFF2-40B4-BE49-F238E27FC236}">
                <a16:creationId xmlns:a16="http://schemas.microsoft.com/office/drawing/2014/main" id="{73FE2D06-E900-B1F6-CB98-D5C600B81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59594" y="3135014"/>
            <a:ext cx="914400" cy="914400"/>
          </a:xfrm>
          <a:prstGeom prst="rect">
            <a:avLst/>
          </a:prstGeom>
        </p:spPr>
      </p:pic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C0C551CD-BB93-DF87-FA99-0ADC1A548EF1}"/>
              </a:ext>
            </a:extLst>
          </p:cNvPr>
          <p:cNvCxnSpPr>
            <a:cxnSpLocks/>
          </p:cNvCxnSpPr>
          <p:nvPr/>
        </p:nvCxnSpPr>
        <p:spPr bwMode="gray">
          <a:xfrm>
            <a:off x="4146550" y="4118798"/>
            <a:ext cx="781050" cy="814046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015F6ED6-F8CD-335E-36B0-D4D15247BBB3}"/>
              </a:ext>
            </a:extLst>
          </p:cNvPr>
          <p:cNvCxnSpPr>
            <a:cxnSpLocks/>
          </p:cNvCxnSpPr>
          <p:nvPr/>
        </p:nvCxnSpPr>
        <p:spPr bwMode="gray">
          <a:xfrm>
            <a:off x="5070475" y="4107928"/>
            <a:ext cx="242943" cy="645324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C0D91FE4-628F-8A2B-51B7-13B9B20F37E0}"/>
              </a:ext>
            </a:extLst>
          </p:cNvPr>
          <p:cNvCxnSpPr>
            <a:cxnSpLocks/>
          </p:cNvCxnSpPr>
          <p:nvPr/>
        </p:nvCxnSpPr>
        <p:spPr bwMode="gray">
          <a:xfrm flipH="1">
            <a:off x="5721350" y="4118798"/>
            <a:ext cx="406400" cy="634454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CC88F9FE-5D84-CD17-1020-36D0E88F8020}"/>
              </a:ext>
            </a:extLst>
          </p:cNvPr>
          <p:cNvCxnSpPr>
            <a:cxnSpLocks/>
          </p:cNvCxnSpPr>
          <p:nvPr/>
        </p:nvCxnSpPr>
        <p:spPr bwMode="gray">
          <a:xfrm flipH="1">
            <a:off x="5984875" y="4125830"/>
            <a:ext cx="931919" cy="807014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362068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Uzavření verze 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B5B9C1BA-EF31-9BF2-2B3C-E397DFB1C3BF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3119642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menu zvolí </a:t>
            </a:r>
            <a:r>
              <a:rPr lang="cs-CZ" i="1"/>
              <a:t>Verze návrhu/ Uzavřít verzi </a:t>
            </a:r>
            <a:r>
              <a:rPr lang="cs-CZ">
                <a:solidFill>
                  <a:srgbClr val="FF0000"/>
                </a:solidFill>
              </a:rPr>
              <a:t>(1) (2)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se zobrazí výsledky validace obsahu </a:t>
            </a:r>
            <a:r>
              <a:rPr lang="cs-CZ">
                <a:solidFill>
                  <a:srgbClr val="FF0000"/>
                </a:solidFill>
              </a:rPr>
              <a:t>(3)</a:t>
            </a:r>
            <a:endParaRPr lang="cs-CZ"/>
          </a:p>
          <a:p>
            <a:pPr marL="324000" lvl="1" indent="-32400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/>
              <a:t>Tlačítkem </a:t>
            </a:r>
            <a:r>
              <a:rPr lang="cs-CZ" i="1"/>
              <a:t>Uzavřít (včetně chyb) </a:t>
            </a:r>
            <a:r>
              <a:rPr lang="cs-CZ"/>
              <a:t>uzavře verzi </a:t>
            </a:r>
            <a:r>
              <a:rPr lang="cs-CZ">
                <a:solidFill>
                  <a:srgbClr val="FF0000"/>
                </a:solidFill>
              </a:rPr>
              <a:t>(4)</a:t>
            </a:r>
            <a:br>
              <a:rPr lang="cs-CZ"/>
            </a:br>
            <a:r>
              <a:rPr lang="cs-CZ"/>
              <a:t>(V případě oprav zruší uzavírání tlačítkem </a:t>
            </a:r>
            <a:r>
              <a:rPr lang="cs-CZ" i="1"/>
              <a:t>Zrušit)</a:t>
            </a:r>
          </a:p>
        </p:txBody>
      </p:sp>
      <p:pic>
        <p:nvPicPr>
          <p:cNvPr id="6" name="Obrázek 5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A7D4820E-A405-76B8-33D3-46FD6A14A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040" y="1640876"/>
            <a:ext cx="7429039" cy="34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Uzavření</a:t>
            </a:r>
            <a:r>
              <a:rPr lang="sk-SK"/>
              <a:t> </a:t>
            </a:r>
            <a:r>
              <a:rPr lang="cs-CZ"/>
              <a:t>verze</a:t>
            </a:r>
            <a:r>
              <a:rPr lang="sk-SK"/>
              <a:t> II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39773"/>
            <a:ext cx="10760498" cy="3209175"/>
          </a:xfrm>
        </p:spPr>
        <p:txBody>
          <a:bodyPr/>
          <a:lstStyle/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Uzavřená verze je v záhlaví označena textem </a:t>
            </a:r>
            <a:r>
              <a:rPr lang="cs-CZ" i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UZAVŘENÁ VERZE.</a:t>
            </a:r>
          </a:p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Uzavřená verze je pouze pro čtení</a:t>
            </a:r>
          </a:p>
          <a:p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Stisknutím tlačítka </a:t>
            </a:r>
            <a:r>
              <a:rPr lang="cs-CZ" i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Zpět na PORTÁL </a:t>
            </a:r>
            <a:r>
              <a:rPr lang="cs-CZ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cs-CZ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zavře editor a Uživatel se vrátí na Portál</a:t>
            </a:r>
          </a:p>
          <a:p>
            <a:pPr marL="360000" lvl="1" indent="0">
              <a:buNone/>
            </a:pPr>
            <a:br>
              <a:rPr lang="cs-CZ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/>
          </a:p>
          <a:p>
            <a:pPr marL="360000" lvl="1" indent="0">
              <a:buNone/>
            </a:pPr>
            <a:endParaRPr lang="cs-CZ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text, snímek obrazovky, software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865DE2A2-EF74-F419-2677-A050B070E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53" y="3554620"/>
            <a:ext cx="9766307" cy="151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Vytvoření kopie verze návrhu I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205A911C-AC85-4069-A988-D9A32B2DE2D7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3708921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Pro pokračování práce na vyhlášce Uživatel založí novou verzi</a:t>
            </a:r>
          </a:p>
          <a:p>
            <a:r>
              <a:rPr lang="cs-CZ"/>
              <a:t>Uživatel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menu zvolí </a:t>
            </a:r>
            <a:r>
              <a:rPr lang="cs-CZ" i="1"/>
              <a:t>Verze návrhu/ Vytvořit kopii verze návrhu </a:t>
            </a:r>
            <a:r>
              <a:rPr lang="cs-CZ">
                <a:solidFill>
                  <a:srgbClr val="FF0000"/>
                </a:solidFill>
              </a:rPr>
              <a:t>(1) (2)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vyplní </a:t>
            </a:r>
            <a:r>
              <a:rPr lang="cs-CZ" i="1"/>
              <a:t>Název nové verze,</a:t>
            </a:r>
            <a:r>
              <a:rPr lang="cs-CZ"/>
              <a:t> </a:t>
            </a:r>
            <a:r>
              <a:rPr lang="cs-CZ" i="1"/>
              <a:t>Číslo jednací předkladatele </a:t>
            </a:r>
            <a:r>
              <a:rPr lang="cs-CZ">
                <a:solidFill>
                  <a:srgbClr val="FF0000"/>
                </a:solidFill>
              </a:rPr>
              <a:t>(3)</a:t>
            </a:r>
            <a:endParaRPr lang="cs-CZ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 okně může označit cílovou verzi jako pracovní </a:t>
            </a:r>
            <a:r>
              <a:rPr lang="cs-CZ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tlačítkem </a:t>
            </a:r>
            <a:r>
              <a:rPr lang="cs-CZ" i="1"/>
              <a:t>Vytvořit a otevřít kopii </a:t>
            </a:r>
            <a:r>
              <a:rPr lang="cs-CZ"/>
              <a:t>vytvoří novou kopii návrhu </a:t>
            </a:r>
            <a:r>
              <a:rPr lang="cs-CZ">
                <a:solidFill>
                  <a:srgbClr val="FF0000"/>
                </a:solidFill>
              </a:rPr>
              <a:t>(5)</a:t>
            </a:r>
            <a:endParaRPr lang="cs-CZ" i="1"/>
          </a:p>
        </p:txBody>
      </p:sp>
      <p:pic>
        <p:nvPicPr>
          <p:cNvPr id="6" name="Obrázek 5" descr="Obsah obrázku text, software, Počítačová ikona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D3433B2D-3386-F7AC-4EFA-94AF9E66C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056" y="1640876"/>
            <a:ext cx="7033624" cy="331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Vytvoření kopie verze návrhu II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0AFB098-CA1B-0C5B-F623-4544F87B9A71}"/>
              </a:ext>
            </a:extLst>
          </p:cNvPr>
          <p:cNvSpPr txBox="1"/>
          <p:nvPr/>
        </p:nvSpPr>
        <p:spPr>
          <a:xfrm>
            <a:off x="526627" y="1647193"/>
            <a:ext cx="1099481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indent="-324000">
              <a:lnSpc>
                <a:spcPct val="95000"/>
              </a:lnSpc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2000"/>
              <a:t>Při otvírání editoru si v dialogovém okně Uživatel vybere dokumenty </a:t>
            </a:r>
            <a:r>
              <a:rPr lang="cs-CZ" sz="2000">
                <a:solidFill>
                  <a:srgbClr val="FF0000"/>
                </a:solidFill>
              </a:rPr>
              <a:t>(6) </a:t>
            </a:r>
            <a:r>
              <a:rPr lang="cs-CZ" sz="2000"/>
              <a:t>a potvrdí tlačítkem </a:t>
            </a:r>
            <a:r>
              <a:rPr lang="cs-CZ" sz="2000" i="1"/>
              <a:t>Otevřít</a:t>
            </a:r>
            <a:r>
              <a:rPr lang="cs-CZ" sz="2000"/>
              <a:t> </a:t>
            </a:r>
            <a:r>
              <a:rPr lang="cs-CZ" sz="2000">
                <a:solidFill>
                  <a:srgbClr val="FF0000"/>
                </a:solidFill>
              </a:rPr>
              <a:t>(7)</a:t>
            </a:r>
          </a:p>
        </p:txBody>
      </p:sp>
      <p:pic>
        <p:nvPicPr>
          <p:cNvPr id="6" name="Obrázek 5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3958E92D-9DAE-8855-FF99-7C8E87E82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200101"/>
            <a:ext cx="8750845" cy="41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F6210-92AF-7B6F-A24A-5F22826AE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CB262F05-8759-7858-D61F-D46657D2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DA24FE8-82E8-F521-A118-8E0B6018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B5DC4CD-2E63-1BC0-B668-A7C706FE6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Vytvoření kopie verze návrhu II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8B5DA03-D251-EE26-54BA-A888D38A477C}"/>
              </a:ext>
            </a:extLst>
          </p:cNvPr>
          <p:cNvSpPr txBox="1"/>
          <p:nvPr/>
        </p:nvSpPr>
        <p:spPr>
          <a:xfrm>
            <a:off x="526627" y="1647193"/>
            <a:ext cx="1059857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indent="-324000">
              <a:lnSpc>
                <a:spcPct val="95000"/>
              </a:lnSpc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2000"/>
              <a:t>V záhlaví se objeví název nově vytvořené verze</a:t>
            </a:r>
            <a:endParaRPr lang="cs-CZ" sz="2000">
              <a:solidFill>
                <a:srgbClr val="FF0000"/>
              </a:solidFill>
            </a:endParaRPr>
          </a:p>
        </p:txBody>
      </p:sp>
      <p:pic>
        <p:nvPicPr>
          <p:cNvPr id="7" name="Obrázek 6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6B8428D7-33FD-9AE4-4A50-033E1CB31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134849"/>
            <a:ext cx="8877904" cy="41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4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DD6F6-50C9-0DE9-C253-A4EA0212F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84786D0-BF84-C4B2-AB0A-B7D2064D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98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583B1706-37A0-35B4-2C21-BC84C21E9C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EDBCB455-DE53-9491-1BBE-D07FF865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Přestávka</a:t>
            </a:r>
            <a:br>
              <a:rPr lang="cs-CZ" dirty="0"/>
            </a:br>
            <a:br>
              <a:rPr lang="cs-CZ" dirty="0"/>
            </a:br>
            <a:r>
              <a:rPr lang="cs-CZ" dirty="0"/>
              <a:t>Následuje modul 3 - Editor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1455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8FAB6A51-56D0-4945-9C37-E9F244AF6ED1}"/>
    </a:ext>
  </a:extLst>
</a:theme>
</file>

<file path=ppt/theme/theme2.xml><?xml version="1.0" encoding="utf-8"?>
<a:theme xmlns:a="http://schemas.openxmlformats.org/drawingml/2006/main" name="1_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9937547C-5FBF-400E-9681-C42A71264088}"/>
    </a:ext>
  </a:extLst>
</a:theme>
</file>

<file path=ppt/theme/theme3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78ead9-6c77-4367-b017-694c57707dcb">
      <Terms xmlns="http://schemas.microsoft.com/office/infopath/2007/PartnerControls"/>
    </lcf76f155ced4ddcb4097134ff3c332f>
    <TaxCatchAll xmlns="99df7024-77c3-464a-ad9d-ac6dc0088db4" xsi:nil="true"/>
    <_ip_UnifiedCompliancePolicyUIAction xmlns="http://schemas.microsoft.com/sharepoint/v3" xsi:nil="true"/>
    <Popis xmlns="2d78ead9-6c77-4367-b017-694c57707dcb" xsi:nil="true"/>
    <_ip_UnifiedCompliancePolicyProperties xmlns="http://schemas.microsoft.com/sharepoint/v3" xsi:nil="true"/>
    <_Flow_SignoffStatus xmlns="2d78ead9-6c77-4367-b017-694c57707dcb" xsi:nil="true"/>
    <Link xmlns="2d78ead9-6c77-4367-b017-694c57707dcb">
      <Url xsi:nil="true"/>
      <Description xsi:nil="true"/>
    </Link>
    <Datum xmlns="2d78ead9-6c77-4367-b017-694c57707dc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6DD02983A46C409EEF11DE63C77FB7" ma:contentTypeVersion="24" ma:contentTypeDescription="Create a new document." ma:contentTypeScope="" ma:versionID="5dc0ac3a293befd2824dd226f7c6bc94">
  <xsd:schema xmlns:xsd="http://www.w3.org/2001/XMLSchema" xmlns:xs="http://www.w3.org/2001/XMLSchema" xmlns:p="http://schemas.microsoft.com/office/2006/metadata/properties" xmlns:ns1="http://schemas.microsoft.com/sharepoint/v3" xmlns:ns2="2d78ead9-6c77-4367-b017-694c57707dcb" xmlns:ns3="99df7024-77c3-464a-ad9d-ac6dc0088db4" targetNamespace="http://schemas.microsoft.com/office/2006/metadata/properties" ma:root="true" ma:fieldsID="ad31f4f9b6c08ef21cce5ea2016dfb44" ns1:_="" ns2:_="" ns3:_="">
    <xsd:import namespace="http://schemas.microsoft.com/sharepoint/v3"/>
    <xsd:import namespace="2d78ead9-6c77-4367-b017-694c57707dcb"/>
    <xsd:import namespace="99df7024-77c3-464a-ad9d-ac6dc0088d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Popi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Datum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ObjectDetectorVersions" minOccurs="0"/>
                <xsd:element ref="ns2:Link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8ead9-6c77-4367-b017-694c57707d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Sign-off status" ma:internalName="Sign_x002d_off_x0020_status">
      <xsd:simpleType>
        <xsd:restriction base="dms:Text"/>
      </xsd:simpleType>
    </xsd:element>
    <xsd:element name="Popis" ma:index="15" nillable="true" ma:displayName="Popis" ma:description="e-Šablona mínus - analytický plán zadání pro vývoj backendových služeb (TSIT-ACE)" ma:format="Dropdown" ma:internalName="Popis">
      <xsd:simpleType>
        <xsd:restriction base="dms:Text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Datum" ma:index="22" nillable="true" ma:displayName="Datum" ma:format="DateOnly" ma:internalName="Datum">
      <xsd:simpleType>
        <xsd:restriction base="dms:DateTim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7f66ad1-fe3c-4d7f-928a-c6612a40c9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ink" ma:index="3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df7024-77c3-464a-ad9d-ac6dc0088db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38fe49ff-be76-4081-80dd-99ce3c2bd5fe}" ma:internalName="TaxCatchAll" ma:showField="CatchAllData" ma:web="99df7024-77c3-464a-ad9d-ac6dc0088d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5DA6C9-F14C-4EFB-AD47-FFBF4EE96E59}">
  <ds:schemaRefs>
    <ds:schemaRef ds:uri="2d78ead9-6c77-4367-b017-694c57707dcb"/>
    <ds:schemaRef ds:uri="http://schemas.microsoft.com/office/2006/documentManagement/types"/>
    <ds:schemaRef ds:uri="99df7024-77c3-464a-ad9d-ac6dc0088db4"/>
    <ds:schemaRef ds:uri="http://purl.org/dc/elements/1.1/"/>
    <ds:schemaRef ds:uri="http://schemas.microsoft.com/sharepoint/v3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F424C30-DE55-46BB-A6F1-F73644F418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1D7F19-2292-4E0B-85A3-56D67A5D90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d78ead9-6c77-4367-b017-694c57707dcb"/>
    <ds:schemaRef ds:uri="99df7024-77c3-464a-ad9d-ac6dc0088d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84226ac-d152-4259-96d9-9ea797342374}" enabled="1" method="Standard" siteId="{6573a299-ce07-4046-aaa3-db180daff1a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2021 Asseco CE presentation template</Template>
  <TotalTime>202</TotalTime>
  <Words>3907</Words>
  <Application>Microsoft Office PowerPoint</Application>
  <PresentationFormat>Širokoúhlá obrazovka</PresentationFormat>
  <Paragraphs>689</Paragraphs>
  <Slides>98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98</vt:i4>
      </vt:variant>
    </vt:vector>
  </HeadingPairs>
  <TitlesOfParts>
    <vt:vector size="110" baseType="lpstr">
      <vt:lpstr>Aptos Narrow</vt:lpstr>
      <vt:lpstr>Arial</vt:lpstr>
      <vt:lpstr>Calibri</vt:lpstr>
      <vt:lpstr>Calibri Light</vt:lpstr>
      <vt:lpstr>Courier New</vt:lpstr>
      <vt:lpstr>Courier New,monospace</vt:lpstr>
      <vt:lpstr>Geomanist Book</vt:lpstr>
      <vt:lpstr>Symbol</vt:lpstr>
      <vt:lpstr>Times New Roman</vt:lpstr>
      <vt:lpstr>Wingdings</vt:lpstr>
      <vt:lpstr>szablon_prezentacji_16x9</vt:lpstr>
      <vt:lpstr>1_szablon_prezentacji_16x9</vt:lpstr>
      <vt:lpstr>EDITOR – NÁVRH BEZ NOVELY</vt:lpstr>
      <vt:lpstr>Modul 2 Vyhledání a otevření návrhu  </vt:lpstr>
      <vt:lpstr>Portál – Domovská stránka </vt:lpstr>
      <vt:lpstr>Vyhledání a otevření návrhu</vt:lpstr>
      <vt:lpstr>Vyhledání a otevření návrhu </vt:lpstr>
      <vt:lpstr>Vyhledání a otevření návrhu</vt:lpstr>
      <vt:lpstr>Modul 2  Editor  </vt:lpstr>
      <vt:lpstr>Základní ovládání Editoru (eŠablona+)</vt:lpstr>
      <vt:lpstr>Otevření návrhu v editoru</vt:lpstr>
      <vt:lpstr>Editor - základní obrazovka</vt:lpstr>
      <vt:lpstr>Editor - pracovní plocha</vt:lpstr>
      <vt:lpstr>Editor - pracovní plocha</vt:lpstr>
      <vt:lpstr>Modul 2  Editor - nový předpis bez novely</vt:lpstr>
      <vt:lpstr>Import z wordu  typy</vt:lpstr>
      <vt:lpstr>Jak připravit importní soubor</vt:lpstr>
      <vt:lpstr>Jak připravit importní soubor</vt:lpstr>
      <vt:lpstr>Alternativní získání .docx stažením z e-Sbírka</vt:lpstr>
      <vt:lpstr>Omezení pro importní soubor</vt:lpstr>
      <vt:lpstr>Postup importu souboru DOCX s návrhem</vt:lpstr>
      <vt:lpstr>Jak připravit importní soubor</vt:lpstr>
      <vt:lpstr>Výsledek importovaného textu</vt:lpstr>
      <vt:lpstr>Kopírování a vkládání textu</vt:lpstr>
      <vt:lpstr>Jak připravit text</vt:lpstr>
      <vt:lpstr>Omezení pro kopírování a vkládání textu</vt:lpstr>
      <vt:lpstr>Kopírovat / Vložit text</vt:lpstr>
      <vt:lpstr>Kopírovat / Vložit text do systému e-Legislativa</vt:lpstr>
      <vt:lpstr>Kopírovat / Vložit text do systému e-Legislativa</vt:lpstr>
      <vt:lpstr>Import Důvodové zprávy</vt:lpstr>
      <vt:lpstr>Jak připravit import Důvodové zprávy</vt:lpstr>
      <vt:lpstr>Import Důvodové zprávy</vt:lpstr>
      <vt:lpstr>Výsledek importu Důvodové zprávy</vt:lpstr>
      <vt:lpstr>Modul 2  Jak pracovat s Editorem?</vt:lpstr>
      <vt:lpstr>Co je fragment?</vt:lpstr>
      <vt:lpstr>Co je fragment?</vt:lpstr>
      <vt:lpstr>Co je fragment?</vt:lpstr>
      <vt:lpstr>Práce s fragmentem  a hierarchií</vt:lpstr>
      <vt:lpstr>Vložení fragmentu - Vložit pod</vt:lpstr>
      <vt:lpstr>Vložení fragmentů</vt:lpstr>
      <vt:lpstr>Změna typu fragmentu</vt:lpstr>
      <vt:lpstr>Kopírování fragmentů</vt:lpstr>
      <vt:lpstr>Mazání Fragmentu</vt:lpstr>
      <vt:lpstr>Hierarchie fragmentů</vt:lpstr>
      <vt:lpstr>Zanoření fragmentů</vt:lpstr>
      <vt:lpstr>Vynoření fragmentů</vt:lpstr>
      <vt:lpstr>Posunutí fragmentů</vt:lpstr>
      <vt:lpstr>Vložení potomka</vt:lpstr>
      <vt:lpstr>Aktivování předcházejícího/ následujícího fragmentu</vt:lpstr>
      <vt:lpstr>Vložení předcházejícího/ následujícího fragmentu</vt:lpstr>
      <vt:lpstr>Sloučení a rozdělení fragmentů</vt:lpstr>
      <vt:lpstr>Zamčení fragmentu I</vt:lpstr>
      <vt:lpstr>Zámek fragmentu</vt:lpstr>
      <vt:lpstr>Odemknutí fragmentu</vt:lpstr>
      <vt:lpstr>Práce s vkládáním</vt:lpstr>
      <vt:lpstr>Vložení poznámky pod čarou</vt:lpstr>
      <vt:lpstr>Vložení odkazu na právní akt EU I</vt:lpstr>
      <vt:lpstr>Vložení odkazu na právní akt EU II</vt:lpstr>
      <vt:lpstr>Vložení odkazu na právní akt EU III</vt:lpstr>
      <vt:lpstr>Přejít na odkaz</vt:lpstr>
      <vt:lpstr>Vložení interního odkazu I</vt:lpstr>
      <vt:lpstr>Vložení interního odkazu II</vt:lpstr>
      <vt:lpstr>Vložení legislativní zkratky I</vt:lpstr>
      <vt:lpstr>Vložení legislativní zkratky II</vt:lpstr>
      <vt:lpstr>Vložení legislativní zkratky III</vt:lpstr>
      <vt:lpstr>Vložení legislativní zkratky IV</vt:lpstr>
      <vt:lpstr>Zobrazení a editace legislativních zkratek</vt:lpstr>
      <vt:lpstr>Vložení účinnostního ustanovení</vt:lpstr>
      <vt:lpstr>Vložení přílohy I</vt:lpstr>
      <vt:lpstr>Vložení přílohy II</vt:lpstr>
      <vt:lpstr>Vložení obrázku I</vt:lpstr>
      <vt:lpstr>Vložení obrázku II</vt:lpstr>
      <vt:lpstr>Vložení tabulky I</vt:lpstr>
      <vt:lpstr>Vložení tabulky II</vt:lpstr>
      <vt:lpstr>Vložení vzorce I</vt:lpstr>
      <vt:lpstr>Vložení vzorce II</vt:lpstr>
      <vt:lpstr>Import textu</vt:lpstr>
      <vt:lpstr>Práce s kontextovými informacemi a se zobrazením</vt:lpstr>
      <vt:lpstr>Kontextové informace I</vt:lpstr>
      <vt:lpstr>Kontextové informace II</vt:lpstr>
      <vt:lpstr>Zobrazení textu</vt:lpstr>
      <vt:lpstr>Zobrazení metadat</vt:lpstr>
      <vt:lpstr>Zobrazení účinnosti</vt:lpstr>
      <vt:lpstr>Nová účinnostní verze I</vt:lpstr>
      <vt:lpstr>Nová účinností verze II</vt:lpstr>
      <vt:lpstr>Nastavení účinnosti</vt:lpstr>
      <vt:lpstr>Práce s dokumentem a textem</vt:lpstr>
      <vt:lpstr>Kopírovat/ Vložit text</vt:lpstr>
      <vt:lpstr>Vrátit zpět/ Znovu provést</vt:lpstr>
      <vt:lpstr>Hledat a nahradit</vt:lpstr>
      <vt:lpstr>Načíst změny</vt:lpstr>
      <vt:lpstr>Kontrola pravopisu</vt:lpstr>
      <vt:lpstr>Práce s verzí návrhu</vt:lpstr>
      <vt:lpstr>Co je verze návrhu?</vt:lpstr>
      <vt:lpstr>Uzavření verze I</vt:lpstr>
      <vt:lpstr>Uzavření verze II</vt:lpstr>
      <vt:lpstr>Vytvoření kopie verze návrhu I</vt:lpstr>
      <vt:lpstr>Vytvoření kopie verze návrhu II</vt:lpstr>
      <vt:lpstr>Vytvoření kopie verze návrhu II</vt:lpstr>
      <vt:lpstr>Přestávka  Následuje modul 3 - Editor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BUTOR Tomáš</dc:creator>
  <cp:lastModifiedBy>Eva Jandíková</cp:lastModifiedBy>
  <cp:revision>6</cp:revision>
  <cp:lastPrinted>2013-04-25T15:22:59Z</cp:lastPrinted>
  <dcterms:created xsi:type="dcterms:W3CDTF">2021-10-19T06:50:50Z</dcterms:created>
  <dcterms:modified xsi:type="dcterms:W3CDTF">2025-05-29T08:32:20Z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83eb73-1339-4c09-b43c-88ef2eea0029_Enabled">
    <vt:lpwstr>true</vt:lpwstr>
  </property>
  <property fmtid="{D5CDD505-2E9C-101B-9397-08002B2CF9AE}" pid="3" name="MSIP_Label_ab83eb73-1339-4c09-b43c-88ef2eea0029_SetDate">
    <vt:lpwstr>2021-02-17T09:58:34Z</vt:lpwstr>
  </property>
  <property fmtid="{D5CDD505-2E9C-101B-9397-08002B2CF9AE}" pid="4" name="MSIP_Label_ab83eb73-1339-4c09-b43c-88ef2eea0029_Method">
    <vt:lpwstr>Standard</vt:lpwstr>
  </property>
  <property fmtid="{D5CDD505-2E9C-101B-9397-08002B2CF9AE}" pid="5" name="MSIP_Label_ab83eb73-1339-4c09-b43c-88ef2eea0029_Name">
    <vt:lpwstr>Wewnętrzny Asseco</vt:lpwstr>
  </property>
  <property fmtid="{D5CDD505-2E9C-101B-9397-08002B2CF9AE}" pid="6" name="MSIP_Label_ab83eb73-1339-4c09-b43c-88ef2eea0029_SiteId">
    <vt:lpwstr>88152bde-cfa3-4a5c-b981-a785c624bb42</vt:lpwstr>
  </property>
  <property fmtid="{D5CDD505-2E9C-101B-9397-08002B2CF9AE}" pid="7" name="MSIP_Label_ab83eb73-1339-4c09-b43c-88ef2eea0029_ActionId">
    <vt:lpwstr>8d476661-4322-4f33-acf9-7a5987e4846a</vt:lpwstr>
  </property>
  <property fmtid="{D5CDD505-2E9C-101B-9397-08002B2CF9AE}" pid="8" name="MSIP_Label_ab83eb73-1339-4c09-b43c-88ef2eea0029_ContentBits">
    <vt:lpwstr>0</vt:lpwstr>
  </property>
  <property fmtid="{D5CDD505-2E9C-101B-9397-08002B2CF9AE}" pid="9" name="ContentTypeId">
    <vt:lpwstr>0x010100356DD02983A46C409EEF11DE63C77FB7</vt:lpwstr>
  </property>
  <property fmtid="{D5CDD505-2E9C-101B-9397-08002B2CF9AE}" pid="10" name="MediaServiceImageTags">
    <vt:lpwstr/>
  </property>
  <property fmtid="{D5CDD505-2E9C-101B-9397-08002B2CF9AE}" pid="11" name="ClassificationContentMarkingHeaderLocations">
    <vt:lpwstr>szablon_prezentacji_16x9:4\1_szablon_prezentacji_16x9:4</vt:lpwstr>
  </property>
  <property fmtid="{D5CDD505-2E9C-101B-9397-08002B2CF9AE}" pid="12" name="ClassificationContentMarkingHeaderText">
    <vt:lpwstr>INTERNAL</vt:lpwstr>
  </property>
</Properties>
</file>